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64"/>
  </p:notesMasterIdLst>
  <p:sldIdLst>
    <p:sldId id="256" r:id="rId2"/>
    <p:sldId id="293" r:id="rId3"/>
    <p:sldId id="451" r:id="rId4"/>
    <p:sldId id="452" r:id="rId5"/>
    <p:sldId id="259" r:id="rId6"/>
    <p:sldId id="260" r:id="rId7"/>
    <p:sldId id="261" r:id="rId8"/>
    <p:sldId id="262" r:id="rId9"/>
    <p:sldId id="263" r:id="rId10"/>
    <p:sldId id="264" r:id="rId11"/>
    <p:sldId id="280" r:id="rId12"/>
    <p:sldId id="282" r:id="rId13"/>
    <p:sldId id="283" r:id="rId14"/>
    <p:sldId id="284" r:id="rId15"/>
    <p:sldId id="287" r:id="rId16"/>
    <p:sldId id="288" r:id="rId17"/>
    <p:sldId id="294" r:id="rId18"/>
    <p:sldId id="289" r:id="rId19"/>
    <p:sldId id="290" r:id="rId20"/>
    <p:sldId id="453" r:id="rId21"/>
    <p:sldId id="454" r:id="rId22"/>
    <p:sldId id="268" r:id="rId23"/>
    <p:sldId id="292" r:id="rId24"/>
    <p:sldId id="291" r:id="rId25"/>
    <p:sldId id="295" r:id="rId26"/>
    <p:sldId id="296" r:id="rId27"/>
    <p:sldId id="297" r:id="rId28"/>
    <p:sldId id="298" r:id="rId29"/>
    <p:sldId id="299" r:id="rId30"/>
    <p:sldId id="300" r:id="rId31"/>
    <p:sldId id="322" r:id="rId32"/>
    <p:sldId id="301" r:id="rId33"/>
    <p:sldId id="302" r:id="rId34"/>
    <p:sldId id="309" r:id="rId35"/>
    <p:sldId id="311" r:id="rId36"/>
    <p:sldId id="303" r:id="rId37"/>
    <p:sldId id="315" r:id="rId38"/>
    <p:sldId id="317" r:id="rId39"/>
    <p:sldId id="313" r:id="rId40"/>
    <p:sldId id="316" r:id="rId41"/>
    <p:sldId id="304" r:id="rId42"/>
    <p:sldId id="305" r:id="rId43"/>
    <p:sldId id="306" r:id="rId44"/>
    <p:sldId id="307" r:id="rId45"/>
    <p:sldId id="308" r:id="rId46"/>
    <p:sldId id="310" r:id="rId47"/>
    <p:sldId id="312" r:id="rId48"/>
    <p:sldId id="318" r:id="rId49"/>
    <p:sldId id="319" r:id="rId50"/>
    <p:sldId id="320" r:id="rId51"/>
    <p:sldId id="321" r:id="rId52"/>
    <p:sldId id="323" r:id="rId53"/>
    <p:sldId id="324" r:id="rId54"/>
    <p:sldId id="325" r:id="rId55"/>
    <p:sldId id="326" r:id="rId56"/>
    <p:sldId id="328" r:id="rId57"/>
    <p:sldId id="329" r:id="rId58"/>
    <p:sldId id="330" r:id="rId59"/>
    <p:sldId id="334" r:id="rId60"/>
    <p:sldId id="331" r:id="rId61"/>
    <p:sldId id="333" r:id="rId62"/>
    <p:sldId id="455" r:id="rId63"/>
    <p:sldId id="456" r:id="rId64"/>
    <p:sldId id="338" r:id="rId65"/>
    <p:sldId id="339" r:id="rId66"/>
    <p:sldId id="340" r:id="rId67"/>
    <p:sldId id="342" r:id="rId68"/>
    <p:sldId id="337" r:id="rId69"/>
    <p:sldId id="343" r:id="rId70"/>
    <p:sldId id="345" r:id="rId71"/>
    <p:sldId id="344" r:id="rId72"/>
    <p:sldId id="355" r:id="rId73"/>
    <p:sldId id="354" r:id="rId74"/>
    <p:sldId id="352" r:id="rId75"/>
    <p:sldId id="350" r:id="rId76"/>
    <p:sldId id="349" r:id="rId77"/>
    <p:sldId id="351" r:id="rId78"/>
    <p:sldId id="347" r:id="rId79"/>
    <p:sldId id="356" r:id="rId80"/>
    <p:sldId id="358" r:id="rId81"/>
    <p:sldId id="359" r:id="rId82"/>
    <p:sldId id="360" r:id="rId83"/>
    <p:sldId id="361" r:id="rId84"/>
    <p:sldId id="357" r:id="rId85"/>
    <p:sldId id="367" r:id="rId86"/>
    <p:sldId id="371" r:id="rId87"/>
    <p:sldId id="370" r:id="rId88"/>
    <p:sldId id="369" r:id="rId89"/>
    <p:sldId id="368" r:id="rId90"/>
    <p:sldId id="376" r:id="rId91"/>
    <p:sldId id="372" r:id="rId92"/>
    <p:sldId id="373" r:id="rId93"/>
    <p:sldId id="375" r:id="rId94"/>
    <p:sldId id="377" r:id="rId95"/>
    <p:sldId id="380" r:id="rId96"/>
    <p:sldId id="379" r:id="rId97"/>
    <p:sldId id="381" r:id="rId98"/>
    <p:sldId id="382" r:id="rId99"/>
    <p:sldId id="383" r:id="rId100"/>
    <p:sldId id="384" r:id="rId101"/>
    <p:sldId id="385" r:id="rId102"/>
    <p:sldId id="387" r:id="rId103"/>
    <p:sldId id="457" r:id="rId104"/>
    <p:sldId id="389" r:id="rId105"/>
    <p:sldId id="390" r:id="rId106"/>
    <p:sldId id="391" r:id="rId107"/>
    <p:sldId id="392" r:id="rId108"/>
    <p:sldId id="393" r:id="rId109"/>
    <p:sldId id="394" r:id="rId110"/>
    <p:sldId id="395" r:id="rId111"/>
    <p:sldId id="396" r:id="rId112"/>
    <p:sldId id="397" r:id="rId113"/>
    <p:sldId id="398" r:id="rId114"/>
    <p:sldId id="399" r:id="rId115"/>
    <p:sldId id="400" r:id="rId116"/>
    <p:sldId id="401" r:id="rId117"/>
    <p:sldId id="405" r:id="rId118"/>
    <p:sldId id="408" r:id="rId119"/>
    <p:sldId id="407" r:id="rId120"/>
    <p:sldId id="406" r:id="rId121"/>
    <p:sldId id="409" r:id="rId122"/>
    <p:sldId id="411" r:id="rId123"/>
    <p:sldId id="414" r:id="rId124"/>
    <p:sldId id="412" r:id="rId125"/>
    <p:sldId id="415" r:id="rId126"/>
    <p:sldId id="416" r:id="rId127"/>
    <p:sldId id="417" r:id="rId128"/>
    <p:sldId id="418" r:id="rId129"/>
    <p:sldId id="420" r:id="rId130"/>
    <p:sldId id="458" r:id="rId131"/>
    <p:sldId id="459" r:id="rId132"/>
    <p:sldId id="419" r:id="rId133"/>
    <p:sldId id="423" r:id="rId134"/>
    <p:sldId id="424" r:id="rId135"/>
    <p:sldId id="425" r:id="rId136"/>
    <p:sldId id="426" r:id="rId137"/>
    <p:sldId id="427" r:id="rId138"/>
    <p:sldId id="428" r:id="rId139"/>
    <p:sldId id="429" r:id="rId140"/>
    <p:sldId id="430" r:id="rId141"/>
    <p:sldId id="431" r:id="rId142"/>
    <p:sldId id="433" r:id="rId143"/>
    <p:sldId id="437" r:id="rId144"/>
    <p:sldId id="436" r:id="rId145"/>
    <p:sldId id="435" r:id="rId146"/>
    <p:sldId id="434" r:id="rId147"/>
    <p:sldId id="438" r:id="rId148"/>
    <p:sldId id="460" r:id="rId149"/>
    <p:sldId id="461" r:id="rId150"/>
    <p:sldId id="439" r:id="rId151"/>
    <p:sldId id="441" r:id="rId152"/>
    <p:sldId id="442" r:id="rId153"/>
    <p:sldId id="443" r:id="rId154"/>
    <p:sldId id="444" r:id="rId155"/>
    <p:sldId id="445" r:id="rId156"/>
    <p:sldId id="446" r:id="rId157"/>
    <p:sldId id="462" r:id="rId158"/>
    <p:sldId id="463" r:id="rId159"/>
    <p:sldId id="448" r:id="rId160"/>
    <p:sldId id="449" r:id="rId161"/>
    <p:sldId id="450" r:id="rId162"/>
    <p:sldId id="464" r:id="rId16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2CC"/>
    <a:srgbClr val="FF7FD3"/>
    <a:srgbClr val="FF7F99"/>
    <a:srgbClr val="890104"/>
    <a:srgbClr val="990103"/>
    <a:srgbClr val="AA0001"/>
    <a:srgbClr val="F47F83"/>
    <a:srgbClr val="CC6384"/>
    <a:srgbClr val="00449C"/>
    <a:srgbClr val="FF0F4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684"/>
    <p:restoredTop sz="94643"/>
  </p:normalViewPr>
  <p:slideViewPr>
    <p:cSldViewPr snapToGrid="0" snapToObjects="1">
      <p:cViewPr>
        <p:scale>
          <a:sx n="100" d="100"/>
          <a:sy n="100" d="100"/>
        </p:scale>
        <p:origin x="1088" y="9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presProps" Target="presProps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DBC4EB-2D9A-C542-A578-2B57E0FB18FF}" type="datetimeFigureOut">
              <a:rPr lang="en-US" smtClean="0"/>
              <a:t>1/21/20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371AF9-BBC8-D045-B571-D125776D97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868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6988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Take the argmax over all 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6299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2862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a reminder, this is where we are.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1444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a reminder, this is where we are.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3257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should look familiar. It’s the same, underlying task of trying to estimate a sequence.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1481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a reminder, this is where we are.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0537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a reminder, this is where we are.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2374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a reminder, this is where we are.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138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CAN”T BE CONCERNED WITH LM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83238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CAN”T BE CONCERNED WITH LM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5395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a reminder, this is where we are.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5064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13306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18018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82070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91113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12523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a reminder, this is where we are.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21464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a reminder, this is where we are.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29170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908456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96905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29345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a reminder, this is where we are.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56960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294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20008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137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35413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138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77355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139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42067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140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02664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141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64078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142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67871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143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50027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144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0705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There’s no longitudinal aspect to 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53298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145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72067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146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55569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147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41814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a reminder, this is where we are.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148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30213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a reminder, this is where we are.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149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56169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150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4148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151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57293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152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80243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153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2721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154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2857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all of these examples, time is an important dimension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43548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155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18083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156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77390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a reminder, this is where we are.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157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9621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a reminder, this is where we are.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158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51125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159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35676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160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06186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161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01225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162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7431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Understanding the complete sentence depends on each individual word together, not just each word in isolation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467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likelihood of any event occurring is dependent on all of the events that occurred before it, and this keeps perpetuating.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2444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8932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0777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81C33-5988-D54F-BB26-5D5DAD4AFC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59BA848-FA4A-0346-83E1-44D13A16B7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15C035-42E1-754D-AF29-0F9C97627D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78E98-C637-DE48-912A-CB1B3013F317}" type="datetime1">
              <a:rPr lang="en-US" smtClean="0"/>
              <a:t>1/21/20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50DB20-4AFA-0443-8463-CC96FA03AF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39BBF5-37BB-9A42-966A-3111868254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5578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DCC8A-803B-724E-AECF-F9E466395B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45D74CA-2C44-7141-A60F-B722C70D0C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383FFE-E161-C74A-BD5F-88AF473EB8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E7926F-5305-CE4E-A6B7-3EC7157494D0}" type="datetime1">
              <a:rPr lang="en-US" smtClean="0"/>
              <a:t>1/21/20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6345C2-A542-C644-9046-6C4684C7EA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5BCC9B-1D97-6E46-8F5C-D7A15AEFBE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66230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A155349-E760-A049-B782-49DD46AAC9F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9CF6423-2F3F-EE4C-9C5E-4D2744E354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6FC342-0932-3E49-AB8D-9E00037231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102E3-39CE-9E4A-8CB2-FAE42926AFF3}" type="datetime1">
              <a:rPr lang="en-US" smtClean="0"/>
              <a:t>1/21/20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C7E810-6B49-2448-9378-755458BB43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44FFE0-7A6D-074A-AC35-C18BEA6DC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3043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F9E59-0172-044D-B347-0BC5D4E9A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latin typeface="Avenir Roman" panose="02000503020000020003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2F38CA-0A1E-9849-ADED-8250CFBBE5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Avenir Roman" panose="02000503020000020003" pitchFamily="2" charset="0"/>
              </a:defRPr>
            </a:lvl1pPr>
            <a:lvl2pPr>
              <a:defRPr>
                <a:latin typeface="Avenir Roman" panose="02000503020000020003" pitchFamily="2" charset="0"/>
              </a:defRPr>
            </a:lvl2pPr>
            <a:lvl3pPr>
              <a:defRPr>
                <a:latin typeface="Avenir Roman" panose="02000503020000020003" pitchFamily="2" charset="0"/>
              </a:defRPr>
            </a:lvl3pPr>
            <a:lvl4pPr>
              <a:defRPr>
                <a:latin typeface="Avenir Roman" panose="02000503020000020003" pitchFamily="2" charset="0"/>
              </a:defRPr>
            </a:lvl4pPr>
            <a:lvl5pPr>
              <a:defRPr>
                <a:latin typeface="Avenir Roman" panose="02000503020000020003" pitchFamily="2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7F2BA2-B2DD-AB4F-88DA-4FD6E0D4E2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64B1-3016-9A4F-853C-A03142A4574D}" type="datetime1">
              <a:rPr lang="en-US" smtClean="0"/>
              <a:t>1/21/20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650A4A-B3FA-334E-ABC9-426BB6328D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A6C19A-1795-6D42-93BB-95A0B9B25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8BC0193-669C-0A4A-902A-3B329B07DF2F}"/>
              </a:ext>
            </a:extLst>
          </p:cNvPr>
          <p:cNvSpPr/>
          <p:nvPr userDrawn="1"/>
        </p:nvSpPr>
        <p:spPr>
          <a:xfrm>
            <a:off x="45720" y="45720"/>
            <a:ext cx="12115800" cy="6766560"/>
          </a:xfrm>
          <a:prstGeom prst="rect">
            <a:avLst/>
          </a:prstGeom>
          <a:solidFill>
            <a:schemeClr val="bg1"/>
          </a:solidFill>
          <a:ln w="88900">
            <a:solidFill>
              <a:srgbClr val="00B6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8592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9AB10-9C5B-3C49-B908-D60D657200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DB2FF2-3514-7E4F-979B-7D465AE1BF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6229F0-20F9-7245-A8DF-ED91AF9AB9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0E602-125A-D841-BBD6-EADF0C39E925}" type="datetime1">
              <a:rPr lang="en-US" smtClean="0"/>
              <a:t>1/21/20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00ABE4-540A-8A46-BADB-D57CF3600A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5E289A-E7A6-7041-AC8D-F84B98520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6871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F80083-B51B-F64B-AA55-08C12C451E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0269A8-BAB3-5047-9C68-7A1701E5C9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3138AC-E452-D440-864F-ECCBC3D383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06ABF0-DD3E-AB42-9B7A-29D73575CF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F14BB8-74D2-3E43-890F-8F2F42968950}" type="datetime1">
              <a:rPr lang="en-US" smtClean="0"/>
              <a:t>1/21/20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0F0AD2-EEAA-084E-86BF-5E9E486A6B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3EA0A6-0275-B747-9008-35F9B8FBE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6907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78F68-5C69-394B-8BCF-D20309B06D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B7271F-5514-F246-8093-A1E88A3AC0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8AF8BF-D8FB-054F-AFB9-095D0F84E9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E5D8762-E4ED-944E-9C50-E6D1F7468C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B414A51-2447-9447-9E65-910F362E10B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34532E-F973-AE4F-B307-9C4ABFDB41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8214F-A4C9-C041-8305-3968946FB632}" type="datetime1">
              <a:rPr lang="en-US" smtClean="0"/>
              <a:t>1/21/20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0E3EA70-3106-774D-8323-DEFC4395D8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6B0D810-CC25-514E-90F4-4DE901DD15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6897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F5B8A-B85B-3A4C-A622-549F6B280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A338235-253C-054A-863C-FEEF02C125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28675-3694-DC45-9CCE-9680EB1371B3}" type="datetime1">
              <a:rPr lang="en-US" smtClean="0"/>
              <a:t>1/21/20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C82665-4262-8347-AD55-38E1521E88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DCF5E5-C99B-3C42-B309-3F0AF7B72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5103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5FFE0-C88F-AC4C-B413-4CA6766452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58AD8-F8E7-F946-BD46-7844CB5C97A2}" type="datetime1">
              <a:rPr lang="en-US" smtClean="0"/>
              <a:t>1/21/20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69AA98C-D40D-8D43-98C3-46A866A4AB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D8FF45-51F5-8141-9CC0-7DC330B6B0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3842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81E2CB-80F8-D044-9E4B-F28537928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BBA669-90B7-C24B-85DE-2B3AE23BA5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A37B98-29BA-8C4A-92D6-3276154637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D2CC34-7FA9-D642-B02C-D5F95E4649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4D590F-AA81-D540-B26C-6D991D63D543}" type="datetime1">
              <a:rPr lang="en-US" smtClean="0"/>
              <a:t>1/21/20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A75B0C-13CF-B44D-AC2B-62756B967F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329ACA-557C-D642-9221-716CB8856A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059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4B498-A163-CC43-81E8-5B8BB1A5DD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5191C70-2BE4-4C4B-82E5-BDF2E7FCEDC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115BF7-13A1-7A4C-81CA-FF68AE1741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6B23D8-BE98-3444-8236-7530A84FAE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8E4644-B9A4-C04E-9C16-7219A5F573A5}" type="datetime1">
              <a:rPr lang="en-US" smtClean="0"/>
              <a:t>1/21/20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4F8367-2C30-414A-B7CB-0A1C4A7992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78D990-6B2E-9840-8478-36F0D89AC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5564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B46D1F4-47AB-674E-B7B4-644977D592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956" y="277465"/>
            <a:ext cx="8941419" cy="11625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DA9934-6E1E-624F-92F4-CA26E392B7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F979DC-2FF9-4F4E-A3A8-2BED888F83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86E0F3-851B-D04D-8388-F0082F0B8354}" type="datetime1">
              <a:rPr lang="en-US" smtClean="0"/>
              <a:t>1/21/20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0DBD27-42C0-3542-A8C3-E254AF9AEA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5D511D-0DCF-4D4D-8359-143BCAE240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CA73C5-4051-2D45-AC51-FD5A1C1C15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6132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0" i="0" kern="1200">
          <a:solidFill>
            <a:schemeClr val="tx1"/>
          </a:solidFill>
          <a:latin typeface="Avenir Book" panose="02000503020000020003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venir Roman" panose="02000503020000020003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venir Roman" panose="02000503020000020003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venir Roman" panose="02000503020000020003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venir Roman" panose="02000503020000020003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venir Roman" panose="02000503020000020003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eplearningbook.org/contents/rnn.html" TargetMode="External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proceedings.mlr.press/v28/pascanu13.pdf" TargetMode="External"/><Relationship Id="rId4" Type="http://schemas.openxmlformats.org/officeDocument/2006/relationships/image" Target="../media/image113.png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13" Type="http://schemas.openxmlformats.org/officeDocument/2006/relationships/image" Target="../media/image125.png"/><Relationship Id="rId18" Type="http://schemas.openxmlformats.org/officeDocument/2006/relationships/image" Target="../media/image130.png"/><Relationship Id="rId3" Type="http://schemas.openxmlformats.org/officeDocument/2006/relationships/image" Target="../media/image115.png"/><Relationship Id="rId7" Type="http://schemas.openxmlformats.org/officeDocument/2006/relationships/image" Target="../media/image119.png"/><Relationship Id="rId12" Type="http://schemas.openxmlformats.org/officeDocument/2006/relationships/image" Target="../media/image124.png"/><Relationship Id="rId17" Type="http://schemas.openxmlformats.org/officeDocument/2006/relationships/image" Target="../media/image129.png"/><Relationship Id="rId2" Type="http://schemas.openxmlformats.org/officeDocument/2006/relationships/image" Target="../media/image114.png"/><Relationship Id="rId16" Type="http://schemas.openxmlformats.org/officeDocument/2006/relationships/image" Target="../media/image1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8.png"/><Relationship Id="rId11" Type="http://schemas.openxmlformats.org/officeDocument/2006/relationships/image" Target="../media/image123.png"/><Relationship Id="rId5" Type="http://schemas.openxmlformats.org/officeDocument/2006/relationships/image" Target="../media/image117.png"/><Relationship Id="rId15" Type="http://schemas.openxmlformats.org/officeDocument/2006/relationships/image" Target="../media/image127.png"/><Relationship Id="rId10" Type="http://schemas.openxmlformats.org/officeDocument/2006/relationships/image" Target="../media/image122.png"/><Relationship Id="rId4" Type="http://schemas.openxmlformats.org/officeDocument/2006/relationships/image" Target="../media/image116.png"/><Relationship Id="rId9" Type="http://schemas.openxmlformats.org/officeDocument/2006/relationships/image" Target="../media/image121.png"/><Relationship Id="rId14" Type="http://schemas.openxmlformats.org/officeDocument/2006/relationships/image" Target="../media/image126.png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3" Type="http://schemas.openxmlformats.org/officeDocument/2006/relationships/image" Target="../media/image133.png"/><Relationship Id="rId7" Type="http://schemas.openxmlformats.org/officeDocument/2006/relationships/image" Target="../media/image137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6.png"/><Relationship Id="rId5" Type="http://schemas.openxmlformats.org/officeDocument/2006/relationships/image" Target="../media/image135.png"/><Relationship Id="rId4" Type="http://schemas.openxmlformats.org/officeDocument/2006/relationships/image" Target="../media/image134.png"/><Relationship Id="rId9" Type="http://schemas.openxmlformats.org/officeDocument/2006/relationships/image" Target="../media/image139.png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3" Type="http://schemas.openxmlformats.org/officeDocument/2006/relationships/image" Target="../media/image141.png"/><Relationship Id="rId7" Type="http://schemas.openxmlformats.org/officeDocument/2006/relationships/image" Target="../media/image145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4.png"/><Relationship Id="rId5" Type="http://schemas.openxmlformats.org/officeDocument/2006/relationships/image" Target="../media/image143.png"/><Relationship Id="rId10" Type="http://schemas.openxmlformats.org/officeDocument/2006/relationships/hyperlink" Target="https://colah.github.io/posts/2015-08-Understanding-LSTMs/" TargetMode="External"/><Relationship Id="rId4" Type="http://schemas.openxmlformats.org/officeDocument/2006/relationships/image" Target="../media/image142.png"/><Relationship Id="rId9" Type="http://schemas.openxmlformats.org/officeDocument/2006/relationships/image" Target="../media/image147.png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3" Type="http://schemas.openxmlformats.org/officeDocument/2006/relationships/image" Target="../media/image141.png"/><Relationship Id="rId7" Type="http://schemas.openxmlformats.org/officeDocument/2006/relationships/image" Target="../media/image145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4.png"/><Relationship Id="rId5" Type="http://schemas.openxmlformats.org/officeDocument/2006/relationships/image" Target="../media/image143.png"/><Relationship Id="rId10" Type="http://schemas.openxmlformats.org/officeDocument/2006/relationships/hyperlink" Target="https://colah.github.io/posts/2015-08-Understanding-LSTMs/" TargetMode="External"/><Relationship Id="rId4" Type="http://schemas.openxmlformats.org/officeDocument/2006/relationships/image" Target="../media/image142.png"/><Relationship Id="rId9" Type="http://schemas.openxmlformats.org/officeDocument/2006/relationships/image" Target="../media/image147.png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3" Type="http://schemas.openxmlformats.org/officeDocument/2006/relationships/image" Target="../media/image141.png"/><Relationship Id="rId7" Type="http://schemas.openxmlformats.org/officeDocument/2006/relationships/image" Target="../media/image145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4.png"/><Relationship Id="rId5" Type="http://schemas.openxmlformats.org/officeDocument/2006/relationships/image" Target="../media/image143.png"/><Relationship Id="rId10" Type="http://schemas.openxmlformats.org/officeDocument/2006/relationships/hyperlink" Target="https://colah.github.io/posts/2015-08-Understanding-LSTMs/" TargetMode="External"/><Relationship Id="rId4" Type="http://schemas.openxmlformats.org/officeDocument/2006/relationships/image" Target="../media/image142.png"/><Relationship Id="rId9" Type="http://schemas.openxmlformats.org/officeDocument/2006/relationships/image" Target="../media/image14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3" Type="http://schemas.openxmlformats.org/officeDocument/2006/relationships/image" Target="../media/image141.png"/><Relationship Id="rId7" Type="http://schemas.openxmlformats.org/officeDocument/2006/relationships/image" Target="../media/image145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4.png"/><Relationship Id="rId5" Type="http://schemas.openxmlformats.org/officeDocument/2006/relationships/image" Target="../media/image143.png"/><Relationship Id="rId10" Type="http://schemas.openxmlformats.org/officeDocument/2006/relationships/hyperlink" Target="https://colah.github.io/posts/2015-08-Understanding-LSTMs/" TargetMode="External"/><Relationship Id="rId4" Type="http://schemas.openxmlformats.org/officeDocument/2006/relationships/image" Target="../media/image142.png"/><Relationship Id="rId9" Type="http://schemas.openxmlformats.org/officeDocument/2006/relationships/image" Target="../media/image147.png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3" Type="http://schemas.openxmlformats.org/officeDocument/2006/relationships/image" Target="../media/image141.png"/><Relationship Id="rId7" Type="http://schemas.openxmlformats.org/officeDocument/2006/relationships/image" Target="../media/image145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4.png"/><Relationship Id="rId11" Type="http://schemas.openxmlformats.org/officeDocument/2006/relationships/hyperlink" Target="https://colah.github.io/posts/2015-08-Understanding-LSTMs/" TargetMode="External"/><Relationship Id="rId5" Type="http://schemas.openxmlformats.org/officeDocument/2006/relationships/image" Target="../media/image143.png"/><Relationship Id="rId10" Type="http://schemas.openxmlformats.org/officeDocument/2006/relationships/image" Target="../media/image148.png"/><Relationship Id="rId4" Type="http://schemas.openxmlformats.org/officeDocument/2006/relationships/image" Target="../media/image142.png"/><Relationship Id="rId9" Type="http://schemas.openxmlformats.org/officeDocument/2006/relationships/image" Target="../media/image147.png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png"/><Relationship Id="rId13" Type="http://schemas.openxmlformats.org/officeDocument/2006/relationships/image" Target="../media/image161.png"/><Relationship Id="rId18" Type="http://schemas.openxmlformats.org/officeDocument/2006/relationships/image" Target="../media/image130.png"/><Relationship Id="rId3" Type="http://schemas.openxmlformats.org/officeDocument/2006/relationships/image" Target="../media/image151.png"/><Relationship Id="rId21" Type="http://schemas.openxmlformats.org/officeDocument/2006/relationships/image" Target="../media/image166.png"/><Relationship Id="rId7" Type="http://schemas.openxmlformats.org/officeDocument/2006/relationships/image" Target="../media/image155.png"/><Relationship Id="rId12" Type="http://schemas.openxmlformats.org/officeDocument/2006/relationships/image" Target="../media/image160.png"/><Relationship Id="rId17" Type="http://schemas.openxmlformats.org/officeDocument/2006/relationships/image" Target="../media/image129.png"/><Relationship Id="rId2" Type="http://schemas.openxmlformats.org/officeDocument/2006/relationships/image" Target="../media/image150.png"/><Relationship Id="rId16" Type="http://schemas.openxmlformats.org/officeDocument/2006/relationships/image" Target="../media/image128.png"/><Relationship Id="rId20" Type="http://schemas.openxmlformats.org/officeDocument/2006/relationships/image" Target="../media/image1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4.png"/><Relationship Id="rId11" Type="http://schemas.openxmlformats.org/officeDocument/2006/relationships/image" Target="../media/image159.png"/><Relationship Id="rId5" Type="http://schemas.openxmlformats.org/officeDocument/2006/relationships/image" Target="../media/image153.png"/><Relationship Id="rId15" Type="http://schemas.openxmlformats.org/officeDocument/2006/relationships/image" Target="../media/image163.png"/><Relationship Id="rId10" Type="http://schemas.openxmlformats.org/officeDocument/2006/relationships/image" Target="../media/image158.png"/><Relationship Id="rId19" Type="http://schemas.openxmlformats.org/officeDocument/2006/relationships/image" Target="../media/image164.png"/><Relationship Id="rId4" Type="http://schemas.openxmlformats.org/officeDocument/2006/relationships/image" Target="../media/image152.png"/><Relationship Id="rId9" Type="http://schemas.openxmlformats.org/officeDocument/2006/relationships/image" Target="../media/image157.png"/><Relationship Id="rId14" Type="http://schemas.openxmlformats.org/officeDocument/2006/relationships/image" Target="../media/image162.png"/><Relationship Id="rId22" Type="http://schemas.openxmlformats.org/officeDocument/2006/relationships/image" Target="../media/image167.png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4.png"/><Relationship Id="rId3" Type="http://schemas.openxmlformats.org/officeDocument/2006/relationships/image" Target="../media/image169.png"/><Relationship Id="rId7" Type="http://schemas.openxmlformats.org/officeDocument/2006/relationships/image" Target="../media/image173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2.png"/><Relationship Id="rId5" Type="http://schemas.openxmlformats.org/officeDocument/2006/relationships/image" Target="../media/image171.png"/><Relationship Id="rId4" Type="http://schemas.openxmlformats.org/officeDocument/2006/relationships/image" Target="../media/image170.png"/><Relationship Id="rId9" Type="http://schemas.openxmlformats.org/officeDocument/2006/relationships/image" Target="../media/image175.png"/></Relationships>
</file>

<file path=ppt/slides/_rels/slide1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8.png"/><Relationship Id="rId13" Type="http://schemas.openxmlformats.org/officeDocument/2006/relationships/image" Target="../media/image179.png"/><Relationship Id="rId3" Type="http://schemas.openxmlformats.org/officeDocument/2006/relationships/image" Target="../media/image169.png"/><Relationship Id="rId7" Type="http://schemas.openxmlformats.org/officeDocument/2006/relationships/image" Target="../media/image177.png"/><Relationship Id="rId12" Type="http://schemas.openxmlformats.org/officeDocument/2006/relationships/image" Target="../media/image175.png"/><Relationship Id="rId2" Type="http://schemas.openxmlformats.org/officeDocument/2006/relationships/image" Target="../media/image168.png"/><Relationship Id="rId16" Type="http://schemas.openxmlformats.org/officeDocument/2006/relationships/image" Target="../media/image1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6.png"/><Relationship Id="rId11" Type="http://schemas.openxmlformats.org/officeDocument/2006/relationships/image" Target="../media/image174.png"/><Relationship Id="rId5" Type="http://schemas.openxmlformats.org/officeDocument/2006/relationships/image" Target="../media/image171.png"/><Relationship Id="rId15" Type="http://schemas.openxmlformats.org/officeDocument/2006/relationships/image" Target="../media/image181.png"/><Relationship Id="rId10" Type="http://schemas.openxmlformats.org/officeDocument/2006/relationships/image" Target="../media/image173.png"/><Relationship Id="rId4" Type="http://schemas.openxmlformats.org/officeDocument/2006/relationships/image" Target="../media/image170.png"/><Relationship Id="rId9" Type="http://schemas.openxmlformats.org/officeDocument/2006/relationships/image" Target="../media/image172.png"/><Relationship Id="rId14" Type="http://schemas.openxmlformats.org/officeDocument/2006/relationships/image" Target="../media/image180.png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8.png"/><Relationship Id="rId13" Type="http://schemas.openxmlformats.org/officeDocument/2006/relationships/image" Target="../media/image179.png"/><Relationship Id="rId18" Type="http://schemas.openxmlformats.org/officeDocument/2006/relationships/image" Target="../media/image184.png"/><Relationship Id="rId3" Type="http://schemas.openxmlformats.org/officeDocument/2006/relationships/image" Target="../media/image169.png"/><Relationship Id="rId21" Type="http://schemas.openxmlformats.org/officeDocument/2006/relationships/image" Target="../media/image187.png"/><Relationship Id="rId7" Type="http://schemas.openxmlformats.org/officeDocument/2006/relationships/image" Target="../media/image177.png"/><Relationship Id="rId12" Type="http://schemas.openxmlformats.org/officeDocument/2006/relationships/image" Target="../media/image175.png"/><Relationship Id="rId17" Type="http://schemas.openxmlformats.org/officeDocument/2006/relationships/image" Target="../media/image183.png"/><Relationship Id="rId2" Type="http://schemas.openxmlformats.org/officeDocument/2006/relationships/image" Target="../media/image168.png"/><Relationship Id="rId16" Type="http://schemas.openxmlformats.org/officeDocument/2006/relationships/image" Target="../media/image182.png"/><Relationship Id="rId20" Type="http://schemas.openxmlformats.org/officeDocument/2006/relationships/image" Target="../media/image1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6.png"/><Relationship Id="rId11" Type="http://schemas.openxmlformats.org/officeDocument/2006/relationships/image" Target="../media/image174.png"/><Relationship Id="rId5" Type="http://schemas.openxmlformats.org/officeDocument/2006/relationships/image" Target="../media/image171.png"/><Relationship Id="rId15" Type="http://schemas.openxmlformats.org/officeDocument/2006/relationships/image" Target="../media/image181.png"/><Relationship Id="rId10" Type="http://schemas.openxmlformats.org/officeDocument/2006/relationships/image" Target="../media/image173.png"/><Relationship Id="rId19" Type="http://schemas.openxmlformats.org/officeDocument/2006/relationships/image" Target="../media/image185.png"/><Relationship Id="rId4" Type="http://schemas.openxmlformats.org/officeDocument/2006/relationships/image" Target="../media/image170.png"/><Relationship Id="rId9" Type="http://schemas.openxmlformats.org/officeDocument/2006/relationships/image" Target="../media/image172.png"/><Relationship Id="rId14" Type="http://schemas.openxmlformats.org/officeDocument/2006/relationships/image" Target="../media/image18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8.png"/><Relationship Id="rId13" Type="http://schemas.openxmlformats.org/officeDocument/2006/relationships/image" Target="../media/image179.png"/><Relationship Id="rId18" Type="http://schemas.openxmlformats.org/officeDocument/2006/relationships/image" Target="../media/image184.png"/><Relationship Id="rId3" Type="http://schemas.openxmlformats.org/officeDocument/2006/relationships/image" Target="../media/image169.png"/><Relationship Id="rId21" Type="http://schemas.openxmlformats.org/officeDocument/2006/relationships/image" Target="../media/image187.png"/><Relationship Id="rId7" Type="http://schemas.openxmlformats.org/officeDocument/2006/relationships/image" Target="../media/image177.png"/><Relationship Id="rId12" Type="http://schemas.openxmlformats.org/officeDocument/2006/relationships/image" Target="../media/image175.png"/><Relationship Id="rId17" Type="http://schemas.openxmlformats.org/officeDocument/2006/relationships/image" Target="../media/image183.png"/><Relationship Id="rId25" Type="http://schemas.openxmlformats.org/officeDocument/2006/relationships/image" Target="../media/image191.png"/><Relationship Id="rId2" Type="http://schemas.openxmlformats.org/officeDocument/2006/relationships/image" Target="../media/image168.png"/><Relationship Id="rId16" Type="http://schemas.openxmlformats.org/officeDocument/2006/relationships/image" Target="../media/image182.png"/><Relationship Id="rId20" Type="http://schemas.openxmlformats.org/officeDocument/2006/relationships/image" Target="../media/image1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6.png"/><Relationship Id="rId11" Type="http://schemas.openxmlformats.org/officeDocument/2006/relationships/image" Target="../media/image174.png"/><Relationship Id="rId24" Type="http://schemas.openxmlformats.org/officeDocument/2006/relationships/image" Target="../media/image190.png"/><Relationship Id="rId5" Type="http://schemas.openxmlformats.org/officeDocument/2006/relationships/image" Target="../media/image171.png"/><Relationship Id="rId15" Type="http://schemas.openxmlformats.org/officeDocument/2006/relationships/image" Target="../media/image181.png"/><Relationship Id="rId23" Type="http://schemas.openxmlformats.org/officeDocument/2006/relationships/image" Target="../media/image189.png"/><Relationship Id="rId10" Type="http://schemas.openxmlformats.org/officeDocument/2006/relationships/image" Target="../media/image173.png"/><Relationship Id="rId19" Type="http://schemas.openxmlformats.org/officeDocument/2006/relationships/image" Target="../media/image185.png"/><Relationship Id="rId4" Type="http://schemas.openxmlformats.org/officeDocument/2006/relationships/image" Target="../media/image170.png"/><Relationship Id="rId9" Type="http://schemas.openxmlformats.org/officeDocument/2006/relationships/image" Target="../media/image172.png"/><Relationship Id="rId14" Type="http://schemas.openxmlformats.org/officeDocument/2006/relationships/image" Target="../media/image180.png"/><Relationship Id="rId22" Type="http://schemas.openxmlformats.org/officeDocument/2006/relationships/image" Target="../media/image188.png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4.png"/><Relationship Id="rId3" Type="http://schemas.openxmlformats.org/officeDocument/2006/relationships/image" Target="../media/image169.png"/><Relationship Id="rId7" Type="http://schemas.openxmlformats.org/officeDocument/2006/relationships/image" Target="../media/image193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2.png"/><Relationship Id="rId5" Type="http://schemas.openxmlformats.org/officeDocument/2006/relationships/image" Target="../media/image171.png"/><Relationship Id="rId4" Type="http://schemas.openxmlformats.org/officeDocument/2006/relationships/image" Target="../media/image170.png"/><Relationship Id="rId9" Type="http://schemas.openxmlformats.org/officeDocument/2006/relationships/image" Target="../media/image195.png"/></Relationships>
</file>

<file path=ppt/slides/_rels/slide1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4.png"/><Relationship Id="rId13" Type="http://schemas.openxmlformats.org/officeDocument/2006/relationships/image" Target="../media/image199.png"/><Relationship Id="rId3" Type="http://schemas.openxmlformats.org/officeDocument/2006/relationships/image" Target="../media/image169.png"/><Relationship Id="rId7" Type="http://schemas.openxmlformats.org/officeDocument/2006/relationships/image" Target="../media/image193.png"/><Relationship Id="rId12" Type="http://schemas.openxmlformats.org/officeDocument/2006/relationships/image" Target="../media/image198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2.png"/><Relationship Id="rId11" Type="http://schemas.openxmlformats.org/officeDocument/2006/relationships/image" Target="../media/image197.png"/><Relationship Id="rId5" Type="http://schemas.openxmlformats.org/officeDocument/2006/relationships/image" Target="../media/image171.png"/><Relationship Id="rId10" Type="http://schemas.openxmlformats.org/officeDocument/2006/relationships/image" Target="../media/image196.png"/><Relationship Id="rId4" Type="http://schemas.openxmlformats.org/officeDocument/2006/relationships/image" Target="../media/image170.png"/><Relationship Id="rId9" Type="http://schemas.openxmlformats.org/officeDocument/2006/relationships/image" Target="../media/image195.png"/></Relationships>
</file>

<file path=ppt/slides/_rels/slide1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4.png"/><Relationship Id="rId13" Type="http://schemas.openxmlformats.org/officeDocument/2006/relationships/image" Target="../media/image199.png"/><Relationship Id="rId3" Type="http://schemas.openxmlformats.org/officeDocument/2006/relationships/image" Target="../media/image169.png"/><Relationship Id="rId7" Type="http://schemas.openxmlformats.org/officeDocument/2006/relationships/image" Target="../media/image193.png"/><Relationship Id="rId12" Type="http://schemas.openxmlformats.org/officeDocument/2006/relationships/image" Target="../media/image198.png"/><Relationship Id="rId17" Type="http://schemas.openxmlformats.org/officeDocument/2006/relationships/image" Target="../media/image203.png"/><Relationship Id="rId2" Type="http://schemas.openxmlformats.org/officeDocument/2006/relationships/image" Target="../media/image168.png"/><Relationship Id="rId16" Type="http://schemas.openxmlformats.org/officeDocument/2006/relationships/image" Target="../media/image20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2.png"/><Relationship Id="rId11" Type="http://schemas.openxmlformats.org/officeDocument/2006/relationships/image" Target="../media/image197.png"/><Relationship Id="rId5" Type="http://schemas.openxmlformats.org/officeDocument/2006/relationships/image" Target="../media/image171.png"/><Relationship Id="rId15" Type="http://schemas.openxmlformats.org/officeDocument/2006/relationships/image" Target="../media/image201.png"/><Relationship Id="rId10" Type="http://schemas.openxmlformats.org/officeDocument/2006/relationships/image" Target="../media/image196.png"/><Relationship Id="rId4" Type="http://schemas.openxmlformats.org/officeDocument/2006/relationships/image" Target="../media/image170.png"/><Relationship Id="rId9" Type="http://schemas.openxmlformats.org/officeDocument/2006/relationships/image" Target="../media/image195.png"/><Relationship Id="rId14" Type="http://schemas.openxmlformats.org/officeDocument/2006/relationships/image" Target="../media/image200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hare.net/shuntaroy/a-review-of-deep-contextualized-word-representations-peters-2018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hyperlink" Target="http://jalammar.github.io/illustrated-bert/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4.pn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hyperlink" Target="http://jalammar.github.io/illustrated-bert/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5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hare.net/shuntaroy/a-review-of-deep-contextualized-word-representations-peters-2018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9.png"/><Relationship Id="rId5" Type="http://schemas.openxmlformats.org/officeDocument/2006/relationships/image" Target="../media/image208.png"/><Relationship Id="rId4" Type="http://schemas.openxmlformats.org/officeDocument/2006/relationships/image" Target="../media/image207.pn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9.png"/><Relationship Id="rId5" Type="http://schemas.openxmlformats.org/officeDocument/2006/relationships/image" Target="../media/image208.png"/><Relationship Id="rId4" Type="http://schemas.openxmlformats.org/officeDocument/2006/relationships/image" Target="../media/image207.png"/></Relationships>
</file>

<file path=ppt/slides/_rels/slide1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1.png"/><Relationship Id="rId3" Type="http://schemas.openxmlformats.org/officeDocument/2006/relationships/image" Target="../media/image206.png"/><Relationship Id="rId7" Type="http://schemas.openxmlformats.org/officeDocument/2006/relationships/image" Target="../media/image21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9.png"/><Relationship Id="rId11" Type="http://schemas.openxmlformats.org/officeDocument/2006/relationships/image" Target="../media/image214.png"/><Relationship Id="rId5" Type="http://schemas.openxmlformats.org/officeDocument/2006/relationships/image" Target="../media/image208.png"/><Relationship Id="rId10" Type="http://schemas.openxmlformats.org/officeDocument/2006/relationships/image" Target="../media/image213.png"/><Relationship Id="rId4" Type="http://schemas.openxmlformats.org/officeDocument/2006/relationships/image" Target="../media/image207.png"/><Relationship Id="rId9" Type="http://schemas.openxmlformats.org/officeDocument/2006/relationships/image" Target="../media/image212.png"/></Relationships>
</file>

<file path=ppt/slides/_rels/slide1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1.png"/><Relationship Id="rId13" Type="http://schemas.openxmlformats.org/officeDocument/2006/relationships/image" Target="../media/image216.png"/><Relationship Id="rId3" Type="http://schemas.openxmlformats.org/officeDocument/2006/relationships/image" Target="../media/image206.png"/><Relationship Id="rId7" Type="http://schemas.openxmlformats.org/officeDocument/2006/relationships/image" Target="../media/image210.png"/><Relationship Id="rId12" Type="http://schemas.openxmlformats.org/officeDocument/2006/relationships/image" Target="../media/image215.png"/><Relationship Id="rId2" Type="http://schemas.openxmlformats.org/officeDocument/2006/relationships/notesSlide" Target="../notesSlides/notesSlide31.xml"/><Relationship Id="rId16" Type="http://schemas.openxmlformats.org/officeDocument/2006/relationships/image" Target="../media/image2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9.png"/><Relationship Id="rId11" Type="http://schemas.openxmlformats.org/officeDocument/2006/relationships/image" Target="../media/image214.png"/><Relationship Id="rId5" Type="http://schemas.openxmlformats.org/officeDocument/2006/relationships/image" Target="../media/image208.png"/><Relationship Id="rId15" Type="http://schemas.openxmlformats.org/officeDocument/2006/relationships/image" Target="../media/image69.png"/><Relationship Id="rId10" Type="http://schemas.openxmlformats.org/officeDocument/2006/relationships/image" Target="../media/image213.png"/><Relationship Id="rId4" Type="http://schemas.openxmlformats.org/officeDocument/2006/relationships/image" Target="../media/image207.png"/><Relationship Id="rId9" Type="http://schemas.openxmlformats.org/officeDocument/2006/relationships/image" Target="../media/image212.png"/><Relationship Id="rId14" Type="http://schemas.openxmlformats.org/officeDocument/2006/relationships/image" Target="../media/image217.png"/></Relationships>
</file>

<file path=ppt/slides/_rels/slide1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1.png"/><Relationship Id="rId13" Type="http://schemas.openxmlformats.org/officeDocument/2006/relationships/image" Target="../media/image216.png"/><Relationship Id="rId3" Type="http://schemas.openxmlformats.org/officeDocument/2006/relationships/image" Target="../media/image206.png"/><Relationship Id="rId7" Type="http://schemas.openxmlformats.org/officeDocument/2006/relationships/image" Target="../media/image210.png"/><Relationship Id="rId12" Type="http://schemas.openxmlformats.org/officeDocument/2006/relationships/image" Target="../media/image215.png"/><Relationship Id="rId2" Type="http://schemas.openxmlformats.org/officeDocument/2006/relationships/notesSlide" Target="../notesSlides/notesSlide32.xml"/><Relationship Id="rId16" Type="http://schemas.openxmlformats.org/officeDocument/2006/relationships/image" Target="../media/image2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9.png"/><Relationship Id="rId11" Type="http://schemas.openxmlformats.org/officeDocument/2006/relationships/image" Target="../media/image214.png"/><Relationship Id="rId5" Type="http://schemas.openxmlformats.org/officeDocument/2006/relationships/image" Target="../media/image208.png"/><Relationship Id="rId15" Type="http://schemas.openxmlformats.org/officeDocument/2006/relationships/image" Target="../media/image69.png"/><Relationship Id="rId10" Type="http://schemas.openxmlformats.org/officeDocument/2006/relationships/image" Target="../media/image213.png"/><Relationship Id="rId4" Type="http://schemas.openxmlformats.org/officeDocument/2006/relationships/image" Target="../media/image207.png"/><Relationship Id="rId9" Type="http://schemas.openxmlformats.org/officeDocument/2006/relationships/image" Target="../media/image212.png"/><Relationship Id="rId14" Type="http://schemas.openxmlformats.org/officeDocument/2006/relationships/image" Target="../media/image217.png"/></Relationships>
</file>

<file path=ppt/slides/_rels/slide1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1.png"/><Relationship Id="rId13" Type="http://schemas.openxmlformats.org/officeDocument/2006/relationships/image" Target="../media/image216.png"/><Relationship Id="rId3" Type="http://schemas.openxmlformats.org/officeDocument/2006/relationships/image" Target="../media/image206.png"/><Relationship Id="rId7" Type="http://schemas.openxmlformats.org/officeDocument/2006/relationships/image" Target="../media/image210.png"/><Relationship Id="rId12" Type="http://schemas.openxmlformats.org/officeDocument/2006/relationships/image" Target="../media/image215.png"/><Relationship Id="rId17" Type="http://schemas.openxmlformats.org/officeDocument/2006/relationships/image" Target="../media/image219.png"/><Relationship Id="rId2" Type="http://schemas.openxmlformats.org/officeDocument/2006/relationships/notesSlide" Target="../notesSlides/notesSlide33.xml"/><Relationship Id="rId16" Type="http://schemas.openxmlformats.org/officeDocument/2006/relationships/image" Target="../media/image2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9.png"/><Relationship Id="rId11" Type="http://schemas.openxmlformats.org/officeDocument/2006/relationships/image" Target="../media/image214.png"/><Relationship Id="rId5" Type="http://schemas.openxmlformats.org/officeDocument/2006/relationships/image" Target="../media/image208.png"/><Relationship Id="rId15" Type="http://schemas.openxmlformats.org/officeDocument/2006/relationships/image" Target="../media/image69.png"/><Relationship Id="rId10" Type="http://schemas.openxmlformats.org/officeDocument/2006/relationships/image" Target="../media/image213.png"/><Relationship Id="rId4" Type="http://schemas.openxmlformats.org/officeDocument/2006/relationships/image" Target="../media/image207.png"/><Relationship Id="rId9" Type="http://schemas.openxmlformats.org/officeDocument/2006/relationships/image" Target="../media/image212.png"/><Relationship Id="rId14" Type="http://schemas.openxmlformats.org/officeDocument/2006/relationships/image" Target="../media/image217.png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tiff"/></Relationships>
</file>

<file path=ppt/slides/_rels/slide1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1.png"/><Relationship Id="rId3" Type="http://schemas.openxmlformats.org/officeDocument/2006/relationships/image" Target="../media/image206.png"/><Relationship Id="rId7" Type="http://schemas.openxmlformats.org/officeDocument/2006/relationships/image" Target="../media/image21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9.png"/><Relationship Id="rId11" Type="http://schemas.openxmlformats.org/officeDocument/2006/relationships/image" Target="../media/image214.png"/><Relationship Id="rId5" Type="http://schemas.openxmlformats.org/officeDocument/2006/relationships/image" Target="../media/image208.png"/><Relationship Id="rId10" Type="http://schemas.openxmlformats.org/officeDocument/2006/relationships/image" Target="../media/image213.png"/><Relationship Id="rId4" Type="http://schemas.openxmlformats.org/officeDocument/2006/relationships/image" Target="../media/image207.png"/><Relationship Id="rId9" Type="http://schemas.openxmlformats.org/officeDocument/2006/relationships/image" Target="../media/image212.png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5.png"/><Relationship Id="rId3" Type="http://schemas.openxmlformats.org/officeDocument/2006/relationships/image" Target="../media/image220.png"/><Relationship Id="rId7" Type="http://schemas.openxmlformats.org/officeDocument/2006/relationships/image" Target="../media/image22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3.png"/><Relationship Id="rId5" Type="http://schemas.openxmlformats.org/officeDocument/2006/relationships/image" Target="../media/image222.png"/><Relationship Id="rId10" Type="http://schemas.openxmlformats.org/officeDocument/2006/relationships/image" Target="../media/image227.png"/><Relationship Id="rId4" Type="http://schemas.openxmlformats.org/officeDocument/2006/relationships/image" Target="../media/image221.png"/><Relationship Id="rId9" Type="http://schemas.openxmlformats.org/officeDocument/2006/relationships/image" Target="../media/image226.png"/></Relationships>
</file>

<file path=ppt/slides/_rels/slide1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0.png"/><Relationship Id="rId3" Type="http://schemas.openxmlformats.org/officeDocument/2006/relationships/image" Target="../media/image228.png"/><Relationship Id="rId7" Type="http://schemas.openxmlformats.org/officeDocument/2006/relationships/image" Target="../media/image232.png"/><Relationship Id="rId12" Type="http://schemas.openxmlformats.org/officeDocument/2006/relationships/image" Target="../media/image22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1.png"/><Relationship Id="rId11" Type="http://schemas.openxmlformats.org/officeDocument/2006/relationships/image" Target="../media/image234.png"/><Relationship Id="rId5" Type="http://schemas.openxmlformats.org/officeDocument/2006/relationships/image" Target="../media/image230.png"/><Relationship Id="rId10" Type="http://schemas.openxmlformats.org/officeDocument/2006/relationships/image" Target="../media/image233.png"/><Relationship Id="rId4" Type="http://schemas.openxmlformats.org/officeDocument/2006/relationships/image" Target="../media/image229.png"/><Relationship Id="rId9" Type="http://schemas.openxmlformats.org/officeDocument/2006/relationships/image" Target="../media/image221.png"/></Relationships>
</file>

<file path=ppt/slides/_rels/slide1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0.png"/><Relationship Id="rId13" Type="http://schemas.openxmlformats.org/officeDocument/2006/relationships/image" Target="../media/image241.png"/><Relationship Id="rId3" Type="http://schemas.openxmlformats.org/officeDocument/2006/relationships/image" Target="../media/image235.png"/><Relationship Id="rId7" Type="http://schemas.openxmlformats.org/officeDocument/2006/relationships/image" Target="../media/image239.png"/><Relationship Id="rId12" Type="http://schemas.openxmlformats.org/officeDocument/2006/relationships/image" Target="../media/image23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8.png"/><Relationship Id="rId11" Type="http://schemas.openxmlformats.org/officeDocument/2006/relationships/image" Target="../media/image240.png"/><Relationship Id="rId5" Type="http://schemas.openxmlformats.org/officeDocument/2006/relationships/image" Target="../media/image237.png"/><Relationship Id="rId10" Type="http://schemas.openxmlformats.org/officeDocument/2006/relationships/image" Target="../media/image233.png"/><Relationship Id="rId4" Type="http://schemas.openxmlformats.org/officeDocument/2006/relationships/image" Target="../media/image236.png"/><Relationship Id="rId9" Type="http://schemas.openxmlformats.org/officeDocument/2006/relationships/image" Target="../media/image221.png"/><Relationship Id="rId14" Type="http://schemas.openxmlformats.org/officeDocument/2006/relationships/image" Target="../media/image227.png"/></Relationships>
</file>

<file path=ppt/slides/_rels/slide1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0.png"/><Relationship Id="rId13" Type="http://schemas.openxmlformats.org/officeDocument/2006/relationships/image" Target="../media/image234.png"/><Relationship Id="rId3" Type="http://schemas.openxmlformats.org/officeDocument/2006/relationships/image" Target="../media/image242.png"/><Relationship Id="rId7" Type="http://schemas.openxmlformats.org/officeDocument/2006/relationships/image" Target="../media/image246.png"/><Relationship Id="rId12" Type="http://schemas.openxmlformats.org/officeDocument/2006/relationships/image" Target="../media/image247.png"/><Relationship Id="rId2" Type="http://schemas.openxmlformats.org/officeDocument/2006/relationships/notesSlide" Target="../notesSlides/notesSlide40.xml"/><Relationship Id="rId16" Type="http://schemas.openxmlformats.org/officeDocument/2006/relationships/image" Target="../media/image2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5.png"/><Relationship Id="rId11" Type="http://schemas.openxmlformats.org/officeDocument/2006/relationships/image" Target="../media/image240.png"/><Relationship Id="rId5" Type="http://schemas.openxmlformats.org/officeDocument/2006/relationships/image" Target="../media/image244.png"/><Relationship Id="rId15" Type="http://schemas.openxmlformats.org/officeDocument/2006/relationships/image" Target="../media/image248.png"/><Relationship Id="rId10" Type="http://schemas.openxmlformats.org/officeDocument/2006/relationships/image" Target="../media/image233.png"/><Relationship Id="rId4" Type="http://schemas.openxmlformats.org/officeDocument/2006/relationships/image" Target="../media/image243.png"/><Relationship Id="rId9" Type="http://schemas.openxmlformats.org/officeDocument/2006/relationships/image" Target="../media/image221.png"/><Relationship Id="rId14" Type="http://schemas.openxmlformats.org/officeDocument/2006/relationships/image" Target="../media/image241.png"/></Relationships>
</file>

<file path=ppt/slides/_rels/slide1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0.png"/><Relationship Id="rId13" Type="http://schemas.openxmlformats.org/officeDocument/2006/relationships/image" Target="../media/image254.png"/><Relationship Id="rId18" Type="http://schemas.openxmlformats.org/officeDocument/2006/relationships/image" Target="../media/image227.png"/><Relationship Id="rId3" Type="http://schemas.openxmlformats.org/officeDocument/2006/relationships/image" Target="../media/image249.png"/><Relationship Id="rId7" Type="http://schemas.openxmlformats.org/officeDocument/2006/relationships/image" Target="../media/image253.png"/><Relationship Id="rId12" Type="http://schemas.openxmlformats.org/officeDocument/2006/relationships/image" Target="../media/image247.png"/><Relationship Id="rId17" Type="http://schemas.openxmlformats.org/officeDocument/2006/relationships/image" Target="../media/image255.png"/><Relationship Id="rId2" Type="http://schemas.openxmlformats.org/officeDocument/2006/relationships/notesSlide" Target="../notesSlides/notesSlide41.xml"/><Relationship Id="rId16" Type="http://schemas.openxmlformats.org/officeDocument/2006/relationships/image" Target="../media/image2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2.png"/><Relationship Id="rId11" Type="http://schemas.openxmlformats.org/officeDocument/2006/relationships/image" Target="../media/image240.png"/><Relationship Id="rId5" Type="http://schemas.openxmlformats.org/officeDocument/2006/relationships/image" Target="../media/image251.png"/><Relationship Id="rId15" Type="http://schemas.openxmlformats.org/officeDocument/2006/relationships/image" Target="../media/image241.png"/><Relationship Id="rId10" Type="http://schemas.openxmlformats.org/officeDocument/2006/relationships/image" Target="../media/image233.png"/><Relationship Id="rId4" Type="http://schemas.openxmlformats.org/officeDocument/2006/relationships/image" Target="../media/image250.png"/><Relationship Id="rId9" Type="http://schemas.openxmlformats.org/officeDocument/2006/relationships/image" Target="../media/image221.png"/><Relationship Id="rId14" Type="http://schemas.openxmlformats.org/officeDocument/2006/relationships/image" Target="../media/image234.png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pdf/1409.0473.pdf" TargetMode="Externa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tiff"/><Relationship Id="rId4" Type="http://schemas.openxmlformats.org/officeDocument/2006/relationships/image" Target="../media/image16.png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7.png"/><Relationship Id="rId7" Type="http://schemas.openxmlformats.org/officeDocument/2006/relationships/image" Target="../media/image26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0.png"/><Relationship Id="rId5" Type="http://schemas.openxmlformats.org/officeDocument/2006/relationships/image" Target="../media/image259.png"/><Relationship Id="rId4" Type="http://schemas.openxmlformats.org/officeDocument/2006/relationships/image" Target="../media/image258.png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2.png"/><Relationship Id="rId7" Type="http://schemas.openxmlformats.org/officeDocument/2006/relationships/image" Target="../media/image26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5.png"/><Relationship Id="rId5" Type="http://schemas.openxmlformats.org/officeDocument/2006/relationships/image" Target="../media/image264.png"/><Relationship Id="rId4" Type="http://schemas.openxmlformats.org/officeDocument/2006/relationships/image" Target="../media/image263.png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6.png"/><Relationship Id="rId5" Type="http://schemas.openxmlformats.org/officeDocument/2006/relationships/image" Target="../media/image265.png"/><Relationship Id="rId4" Type="http://schemas.openxmlformats.org/officeDocument/2006/relationships/image" Target="../media/image264.png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tiff"/><Relationship Id="rId5" Type="http://schemas.openxmlformats.org/officeDocument/2006/relationships/image" Target="../media/image17.png"/><Relationship Id="rId4" Type="http://schemas.openxmlformats.org/officeDocument/2006/relationships/image" Target="../media/image12.tiff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8" Type="http://schemas.openxmlformats.org/officeDocument/2006/relationships/hyperlink" Target="https://ai.googleblog.com/2017/08/transformer-novel-neural-network.html" TargetMode="External"/><Relationship Id="rId3" Type="http://schemas.openxmlformats.org/officeDocument/2006/relationships/hyperlink" Target="http://web.stanford.edu/class/cs224n/index.html" TargetMode="External"/><Relationship Id="rId7" Type="http://schemas.openxmlformats.org/officeDocument/2006/relationships/hyperlink" Target="https://jalammar.github.io/illustrated-transformer/" TargetMode="External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watch?v=quoGRI-1l0A" TargetMode="External"/><Relationship Id="rId5" Type="http://schemas.openxmlformats.org/officeDocument/2006/relationships/hyperlink" Target="http://jalammar.github.io/illustrated-bert/" TargetMode="External"/><Relationship Id="rId4" Type="http://schemas.openxmlformats.org/officeDocument/2006/relationships/hyperlink" Target="http://cs231n.github.io/optimization-2/" TargetMode="External"/><Relationship Id="rId9" Type="http://schemas.openxmlformats.org/officeDocument/2006/relationships/hyperlink" Target="https://arxiv.org/pdf/1802.05365.pdf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14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tiff"/><Relationship Id="rId5" Type="http://schemas.openxmlformats.org/officeDocument/2006/relationships/image" Target="../media/image13.tiff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3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3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8.png"/><Relationship Id="rId7" Type="http://schemas.openxmlformats.org/officeDocument/2006/relationships/image" Target="../media/image36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36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8.png"/><Relationship Id="rId7" Type="http://schemas.openxmlformats.org/officeDocument/2006/relationships/image" Target="../media/image36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38.png"/><Relationship Id="rId7" Type="http://schemas.openxmlformats.org/officeDocument/2006/relationships/image" Target="../media/image36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38.png"/><Relationship Id="rId7" Type="http://schemas.openxmlformats.org/officeDocument/2006/relationships/image" Target="../media/image36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Relationship Id="rId9" Type="http://schemas.openxmlformats.org/officeDocument/2006/relationships/image" Target="../media/image46.em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tiff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clweb.org/anthology/D14-1162.pdf" TargetMode="External"/><Relationship Id="rId2" Type="http://schemas.openxmlformats.org/officeDocument/2006/relationships/hyperlink" Target="https://papers.nips.cc/paper/5021-distributed-representations-of-words-and-phrases-and-their-compositionality.pdf" TargetMode="Externa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3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3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3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4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3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49.png"/><Relationship Id="rId7" Type="http://schemas.openxmlformats.org/officeDocument/2006/relationships/image" Target="../media/image5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10" Type="http://schemas.openxmlformats.org/officeDocument/2006/relationships/image" Target="../media/image61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65.png"/><Relationship Id="rId3" Type="http://schemas.openxmlformats.org/officeDocument/2006/relationships/image" Target="../media/image49.png"/><Relationship Id="rId7" Type="http://schemas.openxmlformats.org/officeDocument/2006/relationships/image" Target="../media/image62.png"/><Relationship Id="rId12" Type="http://schemas.openxmlformats.org/officeDocument/2006/relationships/image" Target="../media/image60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11" Type="http://schemas.openxmlformats.org/officeDocument/2006/relationships/image" Target="../media/image56.png"/><Relationship Id="rId5" Type="http://schemas.openxmlformats.org/officeDocument/2006/relationships/image" Target="../media/image57.png"/><Relationship Id="rId15" Type="http://schemas.openxmlformats.org/officeDocument/2006/relationships/image" Target="../media/image66.png"/><Relationship Id="rId10" Type="http://schemas.openxmlformats.org/officeDocument/2006/relationships/image" Target="../media/image64.png"/><Relationship Id="rId4" Type="http://schemas.openxmlformats.org/officeDocument/2006/relationships/image" Target="../media/image55.png"/><Relationship Id="rId9" Type="http://schemas.openxmlformats.org/officeDocument/2006/relationships/image" Target="../media/image59.png"/><Relationship Id="rId14" Type="http://schemas.openxmlformats.org/officeDocument/2006/relationships/image" Target="../media/image61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69.png"/><Relationship Id="rId18" Type="http://schemas.openxmlformats.org/officeDocument/2006/relationships/image" Target="../media/image61.png"/><Relationship Id="rId3" Type="http://schemas.openxmlformats.org/officeDocument/2006/relationships/image" Target="../media/image49.png"/><Relationship Id="rId7" Type="http://schemas.openxmlformats.org/officeDocument/2006/relationships/image" Target="../media/image62.png"/><Relationship Id="rId12" Type="http://schemas.openxmlformats.org/officeDocument/2006/relationships/image" Target="../media/image64.png"/><Relationship Id="rId17" Type="http://schemas.openxmlformats.org/officeDocument/2006/relationships/image" Target="../media/image70.png"/><Relationship Id="rId2" Type="http://schemas.openxmlformats.org/officeDocument/2006/relationships/image" Target="../media/image48.png"/><Relationship Id="rId16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11" Type="http://schemas.openxmlformats.org/officeDocument/2006/relationships/image" Target="../media/image59.png"/><Relationship Id="rId5" Type="http://schemas.openxmlformats.org/officeDocument/2006/relationships/image" Target="../media/image57.png"/><Relationship Id="rId15" Type="http://schemas.openxmlformats.org/officeDocument/2006/relationships/image" Target="../media/image60.png"/><Relationship Id="rId10" Type="http://schemas.openxmlformats.org/officeDocument/2006/relationships/image" Target="../media/image68.png"/><Relationship Id="rId19" Type="http://schemas.openxmlformats.org/officeDocument/2006/relationships/image" Target="../media/image66.png"/><Relationship Id="rId4" Type="http://schemas.openxmlformats.org/officeDocument/2006/relationships/image" Target="../media/image55.png"/><Relationship Id="rId9" Type="http://schemas.openxmlformats.org/officeDocument/2006/relationships/image" Target="../media/image67.png"/><Relationship Id="rId14" Type="http://schemas.openxmlformats.org/officeDocument/2006/relationships/image" Target="../media/image56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77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77.png"/><Relationship Id="rId3" Type="http://schemas.openxmlformats.org/officeDocument/2006/relationships/image" Target="../media/image49.png"/><Relationship Id="rId7" Type="http://schemas.openxmlformats.org/officeDocument/2006/relationships/image" Target="../media/image59.png"/><Relationship Id="rId12" Type="http://schemas.openxmlformats.org/officeDocument/2006/relationships/image" Target="../media/image76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11" Type="http://schemas.openxmlformats.org/officeDocument/2006/relationships/image" Target="../media/image78.png"/><Relationship Id="rId5" Type="http://schemas.openxmlformats.org/officeDocument/2006/relationships/image" Target="../media/image57.png"/><Relationship Id="rId10" Type="http://schemas.openxmlformats.org/officeDocument/2006/relationships/image" Target="../media/image61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79.png"/><Relationship Id="rId18" Type="http://schemas.openxmlformats.org/officeDocument/2006/relationships/image" Target="../media/image76.png"/><Relationship Id="rId3" Type="http://schemas.openxmlformats.org/officeDocument/2006/relationships/image" Target="../media/image49.png"/><Relationship Id="rId7" Type="http://schemas.openxmlformats.org/officeDocument/2006/relationships/image" Target="../media/image62.png"/><Relationship Id="rId12" Type="http://schemas.openxmlformats.org/officeDocument/2006/relationships/image" Target="../media/image60.png"/><Relationship Id="rId17" Type="http://schemas.openxmlformats.org/officeDocument/2006/relationships/image" Target="../media/image80.png"/><Relationship Id="rId2" Type="http://schemas.openxmlformats.org/officeDocument/2006/relationships/image" Target="../media/image48.png"/><Relationship Id="rId16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11" Type="http://schemas.openxmlformats.org/officeDocument/2006/relationships/image" Target="../media/image56.png"/><Relationship Id="rId5" Type="http://schemas.openxmlformats.org/officeDocument/2006/relationships/image" Target="../media/image57.png"/><Relationship Id="rId15" Type="http://schemas.openxmlformats.org/officeDocument/2006/relationships/image" Target="../media/image66.png"/><Relationship Id="rId10" Type="http://schemas.openxmlformats.org/officeDocument/2006/relationships/image" Target="../media/image64.png"/><Relationship Id="rId19" Type="http://schemas.openxmlformats.org/officeDocument/2006/relationships/image" Target="../media/image77.png"/><Relationship Id="rId4" Type="http://schemas.openxmlformats.org/officeDocument/2006/relationships/image" Target="../media/image55.png"/><Relationship Id="rId9" Type="http://schemas.openxmlformats.org/officeDocument/2006/relationships/image" Target="../media/image59.png"/><Relationship Id="rId14" Type="http://schemas.openxmlformats.org/officeDocument/2006/relationships/image" Target="../media/image61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69.png"/><Relationship Id="rId18" Type="http://schemas.openxmlformats.org/officeDocument/2006/relationships/image" Target="../media/image61.png"/><Relationship Id="rId3" Type="http://schemas.openxmlformats.org/officeDocument/2006/relationships/image" Target="../media/image49.png"/><Relationship Id="rId21" Type="http://schemas.openxmlformats.org/officeDocument/2006/relationships/image" Target="../media/image80.png"/><Relationship Id="rId7" Type="http://schemas.openxmlformats.org/officeDocument/2006/relationships/image" Target="../media/image62.png"/><Relationship Id="rId12" Type="http://schemas.openxmlformats.org/officeDocument/2006/relationships/image" Target="../media/image64.png"/><Relationship Id="rId17" Type="http://schemas.openxmlformats.org/officeDocument/2006/relationships/image" Target="../media/image70.png"/><Relationship Id="rId2" Type="http://schemas.openxmlformats.org/officeDocument/2006/relationships/image" Target="../media/image48.png"/><Relationship Id="rId16" Type="http://schemas.openxmlformats.org/officeDocument/2006/relationships/image" Target="../media/image79.png"/><Relationship Id="rId20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11" Type="http://schemas.openxmlformats.org/officeDocument/2006/relationships/image" Target="../media/image59.png"/><Relationship Id="rId24" Type="http://schemas.openxmlformats.org/officeDocument/2006/relationships/image" Target="../media/image77.png"/><Relationship Id="rId5" Type="http://schemas.openxmlformats.org/officeDocument/2006/relationships/image" Target="../media/image57.png"/><Relationship Id="rId15" Type="http://schemas.openxmlformats.org/officeDocument/2006/relationships/image" Target="../media/image60.png"/><Relationship Id="rId23" Type="http://schemas.openxmlformats.org/officeDocument/2006/relationships/image" Target="../media/image76.png"/><Relationship Id="rId10" Type="http://schemas.openxmlformats.org/officeDocument/2006/relationships/image" Target="../media/image68.png"/><Relationship Id="rId19" Type="http://schemas.openxmlformats.org/officeDocument/2006/relationships/image" Target="../media/image66.png"/><Relationship Id="rId4" Type="http://schemas.openxmlformats.org/officeDocument/2006/relationships/image" Target="../media/image55.png"/><Relationship Id="rId9" Type="http://schemas.openxmlformats.org/officeDocument/2006/relationships/image" Target="../media/image67.png"/><Relationship Id="rId14" Type="http://schemas.openxmlformats.org/officeDocument/2006/relationships/image" Target="../media/image56.png"/><Relationship Id="rId22" Type="http://schemas.openxmlformats.org/officeDocument/2006/relationships/image" Target="../media/image81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69.png"/><Relationship Id="rId18" Type="http://schemas.openxmlformats.org/officeDocument/2006/relationships/image" Target="../media/image61.png"/><Relationship Id="rId3" Type="http://schemas.openxmlformats.org/officeDocument/2006/relationships/image" Target="../media/image49.png"/><Relationship Id="rId21" Type="http://schemas.openxmlformats.org/officeDocument/2006/relationships/image" Target="../media/image80.png"/><Relationship Id="rId7" Type="http://schemas.openxmlformats.org/officeDocument/2006/relationships/image" Target="../media/image62.png"/><Relationship Id="rId12" Type="http://schemas.openxmlformats.org/officeDocument/2006/relationships/image" Target="../media/image64.png"/><Relationship Id="rId17" Type="http://schemas.openxmlformats.org/officeDocument/2006/relationships/image" Target="../media/image70.png"/><Relationship Id="rId2" Type="http://schemas.openxmlformats.org/officeDocument/2006/relationships/image" Target="../media/image48.png"/><Relationship Id="rId16" Type="http://schemas.openxmlformats.org/officeDocument/2006/relationships/image" Target="../media/image79.png"/><Relationship Id="rId20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11" Type="http://schemas.openxmlformats.org/officeDocument/2006/relationships/image" Target="../media/image59.png"/><Relationship Id="rId24" Type="http://schemas.openxmlformats.org/officeDocument/2006/relationships/image" Target="../media/image77.png"/><Relationship Id="rId5" Type="http://schemas.openxmlformats.org/officeDocument/2006/relationships/image" Target="../media/image57.png"/><Relationship Id="rId15" Type="http://schemas.openxmlformats.org/officeDocument/2006/relationships/image" Target="../media/image60.png"/><Relationship Id="rId23" Type="http://schemas.openxmlformats.org/officeDocument/2006/relationships/image" Target="../media/image76.png"/><Relationship Id="rId10" Type="http://schemas.openxmlformats.org/officeDocument/2006/relationships/image" Target="../media/image68.png"/><Relationship Id="rId19" Type="http://schemas.openxmlformats.org/officeDocument/2006/relationships/image" Target="../media/image66.png"/><Relationship Id="rId4" Type="http://schemas.openxmlformats.org/officeDocument/2006/relationships/image" Target="../media/image55.png"/><Relationship Id="rId9" Type="http://schemas.openxmlformats.org/officeDocument/2006/relationships/image" Target="../media/image67.png"/><Relationship Id="rId14" Type="http://schemas.openxmlformats.org/officeDocument/2006/relationships/image" Target="../media/image56.png"/><Relationship Id="rId22" Type="http://schemas.openxmlformats.org/officeDocument/2006/relationships/image" Target="../media/image81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80.png"/><Relationship Id="rId3" Type="http://schemas.openxmlformats.org/officeDocument/2006/relationships/image" Target="../media/image49.png"/><Relationship Id="rId7" Type="http://schemas.openxmlformats.org/officeDocument/2006/relationships/image" Target="../media/image63.png"/><Relationship Id="rId12" Type="http://schemas.openxmlformats.org/officeDocument/2006/relationships/image" Target="../media/image78.png"/><Relationship Id="rId17" Type="http://schemas.openxmlformats.org/officeDocument/2006/relationships/image" Target="../media/image77.png"/><Relationship Id="rId2" Type="http://schemas.openxmlformats.org/officeDocument/2006/relationships/image" Target="../media/image48.png"/><Relationship Id="rId16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11" Type="http://schemas.openxmlformats.org/officeDocument/2006/relationships/image" Target="../media/image66.png"/><Relationship Id="rId5" Type="http://schemas.openxmlformats.org/officeDocument/2006/relationships/image" Target="../media/image58.png"/><Relationship Id="rId15" Type="http://schemas.openxmlformats.org/officeDocument/2006/relationships/image" Target="../media/image76.png"/><Relationship Id="rId10" Type="http://schemas.openxmlformats.org/officeDocument/2006/relationships/image" Target="../media/image61.png"/><Relationship Id="rId4" Type="http://schemas.openxmlformats.org/officeDocument/2006/relationships/image" Target="../media/image57.png"/><Relationship Id="rId9" Type="http://schemas.openxmlformats.org/officeDocument/2006/relationships/image" Target="../media/image68.png"/><Relationship Id="rId14" Type="http://schemas.openxmlformats.org/officeDocument/2006/relationships/image" Target="../media/image81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80.png"/><Relationship Id="rId18" Type="http://schemas.openxmlformats.org/officeDocument/2006/relationships/image" Target="../media/image83.png"/><Relationship Id="rId3" Type="http://schemas.openxmlformats.org/officeDocument/2006/relationships/image" Target="../media/image49.png"/><Relationship Id="rId7" Type="http://schemas.openxmlformats.org/officeDocument/2006/relationships/image" Target="../media/image63.png"/><Relationship Id="rId12" Type="http://schemas.openxmlformats.org/officeDocument/2006/relationships/image" Target="../media/image78.png"/><Relationship Id="rId17" Type="http://schemas.openxmlformats.org/officeDocument/2006/relationships/image" Target="../media/image77.png"/><Relationship Id="rId2" Type="http://schemas.openxmlformats.org/officeDocument/2006/relationships/image" Target="../media/image48.png"/><Relationship Id="rId16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11" Type="http://schemas.openxmlformats.org/officeDocument/2006/relationships/image" Target="../media/image66.png"/><Relationship Id="rId5" Type="http://schemas.openxmlformats.org/officeDocument/2006/relationships/image" Target="../media/image58.png"/><Relationship Id="rId15" Type="http://schemas.openxmlformats.org/officeDocument/2006/relationships/image" Target="../media/image76.png"/><Relationship Id="rId10" Type="http://schemas.openxmlformats.org/officeDocument/2006/relationships/image" Target="../media/image61.png"/><Relationship Id="rId4" Type="http://schemas.openxmlformats.org/officeDocument/2006/relationships/image" Target="../media/image57.png"/><Relationship Id="rId9" Type="http://schemas.openxmlformats.org/officeDocument/2006/relationships/image" Target="../media/image68.png"/><Relationship Id="rId14" Type="http://schemas.openxmlformats.org/officeDocument/2006/relationships/image" Target="../media/image8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92.png"/><Relationship Id="rId3" Type="http://schemas.openxmlformats.org/officeDocument/2006/relationships/image" Target="../media/image85.png"/><Relationship Id="rId7" Type="http://schemas.openxmlformats.org/officeDocument/2006/relationships/image" Target="../media/image88.png"/><Relationship Id="rId12" Type="http://schemas.openxmlformats.org/officeDocument/2006/relationships/image" Target="../media/image91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11" Type="http://schemas.openxmlformats.org/officeDocument/2006/relationships/image" Target="../media/image90.png"/><Relationship Id="rId5" Type="http://schemas.openxmlformats.org/officeDocument/2006/relationships/image" Target="../media/image68.png"/><Relationship Id="rId15" Type="http://schemas.openxmlformats.org/officeDocument/2006/relationships/image" Target="../media/image94.png"/><Relationship Id="rId10" Type="http://schemas.openxmlformats.org/officeDocument/2006/relationships/image" Target="../media/image89.png"/><Relationship Id="rId4" Type="http://schemas.openxmlformats.org/officeDocument/2006/relationships/image" Target="../media/image86.png"/><Relationship Id="rId9" Type="http://schemas.openxmlformats.org/officeDocument/2006/relationships/image" Target="../media/image81.png"/><Relationship Id="rId14" Type="http://schemas.openxmlformats.org/officeDocument/2006/relationships/image" Target="../media/image93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13" Type="http://schemas.openxmlformats.org/officeDocument/2006/relationships/image" Target="../media/image81.png"/><Relationship Id="rId3" Type="http://schemas.openxmlformats.org/officeDocument/2006/relationships/image" Target="../media/image84.png"/><Relationship Id="rId7" Type="http://schemas.openxmlformats.org/officeDocument/2006/relationships/image" Target="../media/image86.png"/><Relationship Id="rId12" Type="http://schemas.openxmlformats.org/officeDocument/2006/relationships/image" Target="../media/image95.png"/><Relationship Id="rId2" Type="http://schemas.openxmlformats.org/officeDocument/2006/relationships/image" Target="../media/image90.png"/><Relationship Id="rId16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11" Type="http://schemas.openxmlformats.org/officeDocument/2006/relationships/image" Target="../media/image88.png"/><Relationship Id="rId5" Type="http://schemas.openxmlformats.org/officeDocument/2006/relationships/image" Target="../media/image85.png"/><Relationship Id="rId15" Type="http://schemas.openxmlformats.org/officeDocument/2006/relationships/image" Target="../media/image94.png"/><Relationship Id="rId10" Type="http://schemas.openxmlformats.org/officeDocument/2006/relationships/image" Target="../media/image87.png"/><Relationship Id="rId4" Type="http://schemas.openxmlformats.org/officeDocument/2006/relationships/image" Target="../media/image91.png"/><Relationship Id="rId9" Type="http://schemas.openxmlformats.org/officeDocument/2006/relationships/image" Target="../media/image68.png"/><Relationship Id="rId14" Type="http://schemas.openxmlformats.org/officeDocument/2006/relationships/image" Target="../media/image89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13" Type="http://schemas.openxmlformats.org/officeDocument/2006/relationships/image" Target="../media/image91.png"/><Relationship Id="rId3" Type="http://schemas.openxmlformats.org/officeDocument/2006/relationships/image" Target="../media/image85.png"/><Relationship Id="rId7" Type="http://schemas.openxmlformats.org/officeDocument/2006/relationships/image" Target="../media/image95.png"/><Relationship Id="rId12" Type="http://schemas.openxmlformats.org/officeDocument/2006/relationships/image" Target="../media/image90.png"/><Relationship Id="rId2" Type="http://schemas.openxmlformats.org/officeDocument/2006/relationships/image" Target="../media/image84.png"/><Relationship Id="rId16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11" Type="http://schemas.openxmlformats.org/officeDocument/2006/relationships/image" Target="../media/image97.png"/><Relationship Id="rId5" Type="http://schemas.openxmlformats.org/officeDocument/2006/relationships/image" Target="../media/image68.png"/><Relationship Id="rId15" Type="http://schemas.openxmlformats.org/officeDocument/2006/relationships/image" Target="../media/image93.png"/><Relationship Id="rId10" Type="http://schemas.openxmlformats.org/officeDocument/2006/relationships/image" Target="../media/image96.png"/><Relationship Id="rId4" Type="http://schemas.openxmlformats.org/officeDocument/2006/relationships/image" Target="../media/image86.png"/><Relationship Id="rId9" Type="http://schemas.openxmlformats.org/officeDocument/2006/relationships/image" Target="../media/image89.png"/><Relationship Id="rId14" Type="http://schemas.openxmlformats.org/officeDocument/2006/relationships/image" Target="../media/image92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13" Type="http://schemas.openxmlformats.org/officeDocument/2006/relationships/image" Target="../media/image91.png"/><Relationship Id="rId3" Type="http://schemas.openxmlformats.org/officeDocument/2006/relationships/image" Target="../media/image85.png"/><Relationship Id="rId7" Type="http://schemas.openxmlformats.org/officeDocument/2006/relationships/image" Target="../media/image81.png"/><Relationship Id="rId12" Type="http://schemas.openxmlformats.org/officeDocument/2006/relationships/image" Target="../media/image90.png"/><Relationship Id="rId2" Type="http://schemas.openxmlformats.org/officeDocument/2006/relationships/image" Target="../media/image84.png"/><Relationship Id="rId16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11" Type="http://schemas.openxmlformats.org/officeDocument/2006/relationships/image" Target="../media/image98.png"/><Relationship Id="rId5" Type="http://schemas.openxmlformats.org/officeDocument/2006/relationships/image" Target="../media/image68.png"/><Relationship Id="rId15" Type="http://schemas.openxmlformats.org/officeDocument/2006/relationships/image" Target="../media/image93.png"/><Relationship Id="rId10" Type="http://schemas.openxmlformats.org/officeDocument/2006/relationships/image" Target="../media/image97.png"/><Relationship Id="rId4" Type="http://schemas.openxmlformats.org/officeDocument/2006/relationships/image" Target="../media/image86.png"/><Relationship Id="rId9" Type="http://schemas.openxmlformats.org/officeDocument/2006/relationships/image" Target="../media/image96.png"/><Relationship Id="rId14" Type="http://schemas.openxmlformats.org/officeDocument/2006/relationships/image" Target="../media/image92.pn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49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48.png"/><Relationship Id="rId7" Type="http://schemas.openxmlformats.org/officeDocument/2006/relationships/image" Target="../media/image56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49.png"/><Relationship Id="rId9" Type="http://schemas.openxmlformats.org/officeDocument/2006/relationships/image" Target="../media/image61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66.png"/><Relationship Id="rId3" Type="http://schemas.openxmlformats.org/officeDocument/2006/relationships/image" Target="../media/image48.png"/><Relationship Id="rId7" Type="http://schemas.openxmlformats.org/officeDocument/2006/relationships/image" Target="../media/image62.png"/><Relationship Id="rId12" Type="http://schemas.openxmlformats.org/officeDocument/2006/relationships/image" Target="../media/image6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11" Type="http://schemas.openxmlformats.org/officeDocument/2006/relationships/image" Target="../media/image79.png"/><Relationship Id="rId5" Type="http://schemas.openxmlformats.org/officeDocument/2006/relationships/image" Target="../media/image57.png"/><Relationship Id="rId10" Type="http://schemas.openxmlformats.org/officeDocument/2006/relationships/image" Target="../media/image60.png"/><Relationship Id="rId4" Type="http://schemas.openxmlformats.org/officeDocument/2006/relationships/image" Target="../media/image49.png"/><Relationship Id="rId9" Type="http://schemas.openxmlformats.org/officeDocument/2006/relationships/image" Target="../media/image56.pn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79.png"/><Relationship Id="rId3" Type="http://schemas.openxmlformats.org/officeDocument/2006/relationships/image" Target="../media/image48.png"/><Relationship Id="rId7" Type="http://schemas.openxmlformats.org/officeDocument/2006/relationships/image" Target="../media/image62.png"/><Relationship Id="rId12" Type="http://schemas.openxmlformats.org/officeDocument/2006/relationships/image" Target="../media/image60.png"/><Relationship Id="rId2" Type="http://schemas.openxmlformats.org/officeDocument/2006/relationships/image" Target="../media/image100.png"/><Relationship Id="rId16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11" Type="http://schemas.openxmlformats.org/officeDocument/2006/relationships/image" Target="../media/image56.png"/><Relationship Id="rId5" Type="http://schemas.openxmlformats.org/officeDocument/2006/relationships/image" Target="../media/image57.png"/><Relationship Id="rId15" Type="http://schemas.openxmlformats.org/officeDocument/2006/relationships/image" Target="../media/image61.png"/><Relationship Id="rId10" Type="http://schemas.openxmlformats.org/officeDocument/2006/relationships/image" Target="../media/image68.png"/><Relationship Id="rId4" Type="http://schemas.openxmlformats.org/officeDocument/2006/relationships/image" Target="../media/image49.png"/><Relationship Id="rId9" Type="http://schemas.openxmlformats.org/officeDocument/2006/relationships/image" Target="../media/image67.png"/><Relationship Id="rId14" Type="http://schemas.openxmlformats.org/officeDocument/2006/relationships/image" Target="../media/image7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70.png"/><Relationship Id="rId3" Type="http://schemas.openxmlformats.org/officeDocument/2006/relationships/image" Target="../media/image49.png"/><Relationship Id="rId7" Type="http://schemas.openxmlformats.org/officeDocument/2006/relationships/image" Target="../media/image63.png"/><Relationship Id="rId12" Type="http://schemas.openxmlformats.org/officeDocument/2006/relationships/image" Target="../media/image7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11" Type="http://schemas.openxmlformats.org/officeDocument/2006/relationships/image" Target="../media/image60.png"/><Relationship Id="rId5" Type="http://schemas.openxmlformats.org/officeDocument/2006/relationships/image" Target="../media/image58.png"/><Relationship Id="rId15" Type="http://schemas.openxmlformats.org/officeDocument/2006/relationships/image" Target="../media/image66.png"/><Relationship Id="rId10" Type="http://schemas.openxmlformats.org/officeDocument/2006/relationships/image" Target="../media/image56.png"/><Relationship Id="rId4" Type="http://schemas.openxmlformats.org/officeDocument/2006/relationships/image" Target="../media/image57.png"/><Relationship Id="rId9" Type="http://schemas.openxmlformats.org/officeDocument/2006/relationships/image" Target="../media/image68.png"/><Relationship Id="rId14" Type="http://schemas.openxmlformats.org/officeDocument/2006/relationships/image" Target="../media/image61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medium.com/deep-writing/harry-potter-written-by-artificial-intelligence-8a9431803da6" TargetMode="Externa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hyperlink" Target="https://gist.github.com/nylki/1efbaa36635956d35bcc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13" Type="http://schemas.openxmlformats.org/officeDocument/2006/relationships/image" Target="../media/image91.png"/><Relationship Id="rId3" Type="http://schemas.openxmlformats.org/officeDocument/2006/relationships/image" Target="../media/image85.png"/><Relationship Id="rId7" Type="http://schemas.openxmlformats.org/officeDocument/2006/relationships/image" Target="../media/image81.png"/><Relationship Id="rId12" Type="http://schemas.openxmlformats.org/officeDocument/2006/relationships/image" Target="../media/image90.png"/><Relationship Id="rId2" Type="http://schemas.openxmlformats.org/officeDocument/2006/relationships/image" Target="../media/image84.png"/><Relationship Id="rId16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11" Type="http://schemas.openxmlformats.org/officeDocument/2006/relationships/image" Target="../media/image98.png"/><Relationship Id="rId5" Type="http://schemas.openxmlformats.org/officeDocument/2006/relationships/image" Target="../media/image68.png"/><Relationship Id="rId15" Type="http://schemas.openxmlformats.org/officeDocument/2006/relationships/image" Target="../media/image93.png"/><Relationship Id="rId10" Type="http://schemas.openxmlformats.org/officeDocument/2006/relationships/image" Target="../media/image97.png"/><Relationship Id="rId4" Type="http://schemas.openxmlformats.org/officeDocument/2006/relationships/image" Target="../media/image86.png"/><Relationship Id="rId9" Type="http://schemas.openxmlformats.org/officeDocument/2006/relationships/image" Target="../media/image107.png"/><Relationship Id="rId14" Type="http://schemas.openxmlformats.org/officeDocument/2006/relationships/image" Target="../media/image92.png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13" Type="http://schemas.openxmlformats.org/officeDocument/2006/relationships/image" Target="../media/image91.png"/><Relationship Id="rId3" Type="http://schemas.openxmlformats.org/officeDocument/2006/relationships/image" Target="../media/image85.png"/><Relationship Id="rId7" Type="http://schemas.openxmlformats.org/officeDocument/2006/relationships/image" Target="../media/image81.png"/><Relationship Id="rId12" Type="http://schemas.openxmlformats.org/officeDocument/2006/relationships/image" Target="../media/image90.png"/><Relationship Id="rId2" Type="http://schemas.openxmlformats.org/officeDocument/2006/relationships/image" Target="../media/image84.png"/><Relationship Id="rId16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11" Type="http://schemas.openxmlformats.org/officeDocument/2006/relationships/image" Target="../media/image98.png"/><Relationship Id="rId5" Type="http://schemas.openxmlformats.org/officeDocument/2006/relationships/image" Target="../media/image68.png"/><Relationship Id="rId15" Type="http://schemas.openxmlformats.org/officeDocument/2006/relationships/image" Target="../media/image93.png"/><Relationship Id="rId10" Type="http://schemas.openxmlformats.org/officeDocument/2006/relationships/image" Target="../media/image97.png"/><Relationship Id="rId4" Type="http://schemas.openxmlformats.org/officeDocument/2006/relationships/image" Target="../media/image86.png"/><Relationship Id="rId9" Type="http://schemas.openxmlformats.org/officeDocument/2006/relationships/image" Target="../media/image107.png"/><Relationship Id="rId14" Type="http://schemas.openxmlformats.org/officeDocument/2006/relationships/image" Target="../media/image92.png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13" Type="http://schemas.openxmlformats.org/officeDocument/2006/relationships/image" Target="../media/image91.png"/><Relationship Id="rId3" Type="http://schemas.openxmlformats.org/officeDocument/2006/relationships/image" Target="../media/image85.png"/><Relationship Id="rId7" Type="http://schemas.openxmlformats.org/officeDocument/2006/relationships/image" Target="../media/image81.png"/><Relationship Id="rId12" Type="http://schemas.openxmlformats.org/officeDocument/2006/relationships/image" Target="../media/image90.png"/><Relationship Id="rId2" Type="http://schemas.openxmlformats.org/officeDocument/2006/relationships/image" Target="../media/image84.png"/><Relationship Id="rId16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11" Type="http://schemas.openxmlformats.org/officeDocument/2006/relationships/image" Target="../media/image98.png"/><Relationship Id="rId5" Type="http://schemas.openxmlformats.org/officeDocument/2006/relationships/image" Target="../media/image68.png"/><Relationship Id="rId15" Type="http://schemas.openxmlformats.org/officeDocument/2006/relationships/image" Target="../media/image93.png"/><Relationship Id="rId10" Type="http://schemas.openxmlformats.org/officeDocument/2006/relationships/image" Target="../media/image97.png"/><Relationship Id="rId4" Type="http://schemas.openxmlformats.org/officeDocument/2006/relationships/image" Target="../media/image86.png"/><Relationship Id="rId9" Type="http://schemas.openxmlformats.org/officeDocument/2006/relationships/image" Target="../media/image107.png"/><Relationship Id="rId14" Type="http://schemas.openxmlformats.org/officeDocument/2006/relationships/image" Target="../media/image92.png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13" Type="http://schemas.openxmlformats.org/officeDocument/2006/relationships/image" Target="../media/image91.png"/><Relationship Id="rId3" Type="http://schemas.openxmlformats.org/officeDocument/2006/relationships/image" Target="../media/image85.png"/><Relationship Id="rId7" Type="http://schemas.openxmlformats.org/officeDocument/2006/relationships/image" Target="../media/image81.png"/><Relationship Id="rId12" Type="http://schemas.openxmlformats.org/officeDocument/2006/relationships/image" Target="../media/image90.png"/><Relationship Id="rId2" Type="http://schemas.openxmlformats.org/officeDocument/2006/relationships/image" Target="../media/image84.png"/><Relationship Id="rId16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11" Type="http://schemas.openxmlformats.org/officeDocument/2006/relationships/image" Target="../media/image98.png"/><Relationship Id="rId5" Type="http://schemas.openxmlformats.org/officeDocument/2006/relationships/image" Target="../media/image68.png"/><Relationship Id="rId15" Type="http://schemas.openxmlformats.org/officeDocument/2006/relationships/image" Target="../media/image93.png"/><Relationship Id="rId10" Type="http://schemas.openxmlformats.org/officeDocument/2006/relationships/image" Target="../media/image97.png"/><Relationship Id="rId4" Type="http://schemas.openxmlformats.org/officeDocument/2006/relationships/image" Target="../media/image86.png"/><Relationship Id="rId9" Type="http://schemas.openxmlformats.org/officeDocument/2006/relationships/image" Target="../media/image107.png"/><Relationship Id="rId14" Type="http://schemas.openxmlformats.org/officeDocument/2006/relationships/image" Target="../media/image92.png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13" Type="http://schemas.openxmlformats.org/officeDocument/2006/relationships/image" Target="../media/image91.png"/><Relationship Id="rId3" Type="http://schemas.openxmlformats.org/officeDocument/2006/relationships/image" Target="../media/image85.png"/><Relationship Id="rId7" Type="http://schemas.openxmlformats.org/officeDocument/2006/relationships/image" Target="../media/image81.png"/><Relationship Id="rId12" Type="http://schemas.openxmlformats.org/officeDocument/2006/relationships/image" Target="../media/image90.png"/><Relationship Id="rId2" Type="http://schemas.openxmlformats.org/officeDocument/2006/relationships/image" Target="../media/image84.png"/><Relationship Id="rId16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11" Type="http://schemas.openxmlformats.org/officeDocument/2006/relationships/image" Target="../media/image98.png"/><Relationship Id="rId5" Type="http://schemas.openxmlformats.org/officeDocument/2006/relationships/image" Target="../media/image68.png"/><Relationship Id="rId15" Type="http://schemas.openxmlformats.org/officeDocument/2006/relationships/image" Target="../media/image93.png"/><Relationship Id="rId10" Type="http://schemas.openxmlformats.org/officeDocument/2006/relationships/image" Target="../media/image97.png"/><Relationship Id="rId4" Type="http://schemas.openxmlformats.org/officeDocument/2006/relationships/image" Target="../media/image86.png"/><Relationship Id="rId9" Type="http://schemas.openxmlformats.org/officeDocument/2006/relationships/image" Target="../media/image107.png"/><Relationship Id="rId14" Type="http://schemas.openxmlformats.org/officeDocument/2006/relationships/image" Target="../media/image9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35824E-0329-7345-8870-B3763055EC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90736" y="676066"/>
            <a:ext cx="8024208" cy="2387600"/>
          </a:xfrm>
        </p:spPr>
        <p:txBody>
          <a:bodyPr anchor="ctr" anchorCtr="0">
            <a:normAutofit/>
          </a:bodyPr>
          <a:lstStyle/>
          <a:p>
            <a:r>
              <a:rPr lang="en-US" sz="4000" dirty="0">
                <a:latin typeface="Avenir Medium" panose="02000503020000020003" pitchFamily="2" charset="0"/>
              </a:rPr>
              <a:t>Modelling Sequential Data with ELMo, BERT, Transformers, and other childhood heroes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2AC2B2-BE48-F147-B8F0-C4214DE57F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28463" y="3705740"/>
            <a:ext cx="9144000" cy="1655762"/>
          </a:xfrm>
        </p:spPr>
        <p:txBody>
          <a:bodyPr/>
          <a:lstStyle/>
          <a:p>
            <a:pPr algn="l"/>
            <a:r>
              <a:rPr lang="en-US" sz="3200" b="1" dirty="0">
                <a:solidFill>
                  <a:srgbClr val="C00000"/>
                </a:solidFill>
                <a:latin typeface="Avenir Medium" panose="02000503020000020003" pitchFamily="2" charset="0"/>
              </a:rPr>
              <a:t>Harvard IACS</a:t>
            </a:r>
          </a:p>
          <a:p>
            <a:pPr algn="l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" panose="02000503020000020003" pitchFamily="2" charset="0"/>
              </a:rPr>
              <a:t>ComputeFest 2020</a:t>
            </a:r>
          </a:p>
          <a:p>
            <a:pPr algn="l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" panose="02000503020000020003" pitchFamily="2" charset="0"/>
              </a:rPr>
              <a:t>Chris Tanner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F66A7DC-809D-3741-93BC-D14DE36F96EC}"/>
              </a:ext>
            </a:extLst>
          </p:cNvPr>
          <p:cNvGrpSpPr>
            <a:grpSpLocks noChangeAspect="1"/>
          </p:cNvGrpSpPr>
          <p:nvPr/>
        </p:nvGrpSpPr>
        <p:grpSpPr>
          <a:xfrm>
            <a:off x="7675534" y="3792237"/>
            <a:ext cx="1789742" cy="1001334"/>
            <a:chOff x="3383860" y="4092499"/>
            <a:chExt cx="1774304" cy="1102997"/>
          </a:xfrm>
        </p:grpSpPr>
        <p:pic>
          <p:nvPicPr>
            <p:cNvPr id="5" name="Picture 4" descr="iacs.png">
              <a:extLst>
                <a:ext uri="{FF2B5EF4-FFF2-40B4-BE49-F238E27FC236}">
                  <a16:creationId xmlns:a16="http://schemas.microsoft.com/office/drawing/2014/main" id="{9086F760-9B6C-E246-8627-D5679938DA1E}"/>
                </a:ext>
              </a:extLst>
            </p:cNvPr>
            <p:cNvPicPr>
              <a:picLocks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3860" y="4092501"/>
              <a:ext cx="874886" cy="1102995"/>
            </a:xfrm>
            <a:prstGeom prst="rect">
              <a:avLst/>
            </a:prstGeom>
          </p:spPr>
        </p:pic>
        <p:pic>
          <p:nvPicPr>
            <p:cNvPr id="6" name="Picture 5" descr="harvard.png">
              <a:extLst>
                <a:ext uri="{FF2B5EF4-FFF2-40B4-BE49-F238E27FC236}">
                  <a16:creationId xmlns:a16="http://schemas.microsoft.com/office/drawing/2014/main" id="{0F533E74-7ECE-6C40-86AD-66A084918B0E}"/>
                </a:ext>
              </a:extLst>
            </p:cNvPr>
            <p:cNvPicPr>
              <a:picLocks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3769" y="4092499"/>
              <a:ext cx="874395" cy="1102995"/>
            </a:xfrm>
            <a:prstGeom prst="rect">
              <a:avLst/>
            </a:prstGeom>
          </p:spPr>
        </p:pic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C00021C8-F00C-6C43-B330-F8BA8DD2CC26}"/>
              </a:ext>
            </a:extLst>
          </p:cNvPr>
          <p:cNvSpPr/>
          <p:nvPr/>
        </p:nvSpPr>
        <p:spPr>
          <a:xfrm>
            <a:off x="2099818" y="3063666"/>
            <a:ext cx="7806044" cy="9966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10095D9-816C-7842-801A-6D3B6EE1281A}"/>
              </a:ext>
            </a:extLst>
          </p:cNvPr>
          <p:cNvSpPr/>
          <p:nvPr/>
        </p:nvSpPr>
        <p:spPr>
          <a:xfrm>
            <a:off x="2099818" y="3163330"/>
            <a:ext cx="7806044" cy="8649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A7BEE7D-C831-1D4A-8BDE-803000C3D2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1297" y="5903912"/>
            <a:ext cx="1198492" cy="95280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D41958D-D151-9B40-B9B7-FC63E45CAD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26854" y="5903912"/>
            <a:ext cx="954088" cy="95408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240A022-7CD9-3649-8F25-4DA14C79E2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65275" y="5123493"/>
            <a:ext cx="1248033" cy="1734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5183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73921-67AB-D84C-A73D-BD825F2BF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262"/>
            <a:ext cx="8941419" cy="1162592"/>
          </a:xfrm>
        </p:spPr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1B74FD-8158-764E-B625-73DD4AC83E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67437"/>
            <a:ext cx="10515600" cy="879070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Much of our data is inherently </a:t>
            </a:r>
            <a:r>
              <a:rPr lang="en-US" sz="2400" b="1" dirty="0">
                <a:latin typeface="Avenir Light" panose="020B0402020203020204" pitchFamily="34" charset="77"/>
              </a:rPr>
              <a:t>sequential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72689F53-65B1-6845-9EEA-F9AFC149B62E}"/>
              </a:ext>
            </a:extLst>
          </p:cNvPr>
          <p:cNvSpPr txBox="1">
            <a:spLocks/>
          </p:cNvSpPr>
          <p:nvPr/>
        </p:nvSpPr>
        <p:spPr>
          <a:xfrm>
            <a:off x="1719659" y="2268340"/>
            <a:ext cx="4330700" cy="96792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b="1" dirty="0">
                <a:solidFill>
                  <a:srgbClr val="C00000"/>
                </a:solidFill>
                <a:latin typeface="Avenir Light" panose="020B0402020203020204" pitchFamily="34" charset="77"/>
              </a:rPr>
              <a:t>SPEECH RECOGNITION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C0EDE41-FA74-F64A-9A2D-680251B8A915}"/>
              </a:ext>
            </a:extLst>
          </p:cNvPr>
          <p:cNvSpPr txBox="1">
            <a:spLocks/>
          </p:cNvSpPr>
          <p:nvPr/>
        </p:nvSpPr>
        <p:spPr>
          <a:xfrm>
            <a:off x="1916769" y="3034513"/>
            <a:ext cx="4708386" cy="278208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sz="2400" dirty="0">
                <a:latin typeface="Avenir Light" panose="020B0402020203020204" pitchFamily="34" charset="77"/>
              </a:rPr>
              <a:t>“What is the weather today?”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“What is the weather two day?”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“What is the whether too day?”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“What is, the </a:t>
            </a:r>
            <a:r>
              <a:rPr lang="en-US" sz="2400" dirty="0" err="1">
                <a:latin typeface="Avenir Light" panose="020B0402020203020204" pitchFamily="34" charset="77"/>
              </a:rPr>
              <a:t>Wrether</a:t>
            </a:r>
            <a:r>
              <a:rPr lang="en-US" sz="2400" dirty="0">
                <a:latin typeface="Avenir Light" panose="020B0402020203020204" pitchFamily="34" charset="77"/>
              </a:rPr>
              <a:t> to </a:t>
            </a:r>
            <a:r>
              <a:rPr lang="en-US" sz="2400" dirty="0" err="1">
                <a:latin typeface="Avenir Light" panose="020B0402020203020204" pitchFamily="34" charset="77"/>
              </a:rPr>
              <a:t>Dae</a:t>
            </a:r>
            <a:r>
              <a:rPr lang="en-US" sz="2400" dirty="0">
                <a:latin typeface="Avenir Light" panose="020B0402020203020204" pitchFamily="34" charset="77"/>
              </a:rPr>
              <a:t>?”</a:t>
            </a:r>
            <a:endParaRPr lang="en-US" sz="2400" b="1" dirty="0">
              <a:latin typeface="Avenir Light" panose="020B0402020203020204" pitchFamily="34" charset="77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91842DC-C30E-2B4E-AE1D-EA9D11457D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1817" y="1336640"/>
            <a:ext cx="2898912" cy="5156198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3C2CE65-4926-644E-8559-CF9371008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10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FBBBA8C-C82D-C949-A916-0FFA4B976F3A}"/>
              </a:ext>
            </a:extLst>
          </p:cNvPr>
          <p:cNvSpPr/>
          <p:nvPr/>
        </p:nvSpPr>
        <p:spPr>
          <a:xfrm>
            <a:off x="903804" y="771482"/>
            <a:ext cx="2182296" cy="10941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857711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Title 1">
            <a:extLst>
              <a:ext uri="{FF2B5EF4-FFF2-40B4-BE49-F238E27FC236}">
                <a16:creationId xmlns:a16="http://schemas.microsoft.com/office/drawing/2014/main" id="{FF867746-7A2F-644D-88D5-C3102C6A9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262"/>
            <a:ext cx="8941419" cy="1162592"/>
          </a:xfrm>
        </p:spPr>
        <p:txBody>
          <a:bodyPr/>
          <a:lstStyle/>
          <a:p>
            <a:r>
              <a:rPr lang="en-US" dirty="0"/>
              <a:t>Exploding Gradients</a:t>
            </a: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C67F1680-4E6A-FF47-A5A3-45A4491667D3}"/>
              </a:ext>
            </a:extLst>
          </p:cNvPr>
          <p:cNvSpPr/>
          <p:nvPr/>
        </p:nvSpPr>
        <p:spPr>
          <a:xfrm>
            <a:off x="903804" y="771482"/>
            <a:ext cx="4480996" cy="11597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Content Placeholder 2">
            <a:extLst>
              <a:ext uri="{FF2B5EF4-FFF2-40B4-BE49-F238E27FC236}">
                <a16:creationId xmlns:a16="http://schemas.microsoft.com/office/drawing/2014/main" id="{8CC99D59-00C0-1445-91B3-013E005D8BDE}"/>
              </a:ext>
            </a:extLst>
          </p:cNvPr>
          <p:cNvSpPr txBox="1">
            <a:spLocks/>
          </p:cNvSpPr>
          <p:nvPr/>
        </p:nvSpPr>
        <p:spPr>
          <a:xfrm>
            <a:off x="2489764" y="1776946"/>
            <a:ext cx="7567747" cy="6457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endParaRPr lang="en-US" sz="2400" b="1" dirty="0">
              <a:solidFill>
                <a:schemeClr val="accent5">
                  <a:lumMod val="75000"/>
                </a:schemeClr>
              </a:solidFill>
              <a:latin typeface="Avenir Light" panose="020B0402020203020204" pitchFamily="34" charset="77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9B78AA-E6B6-E648-AFF8-B88BA6A7BE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109" y="1759562"/>
            <a:ext cx="5524191" cy="280099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E1C8717-5E87-014D-BE5D-08D3ECC8C270}"/>
              </a:ext>
            </a:extLst>
          </p:cNvPr>
          <p:cNvSpPr/>
          <p:nvPr/>
        </p:nvSpPr>
        <p:spPr>
          <a:xfrm>
            <a:off x="329739" y="6320516"/>
            <a:ext cx="477579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Source: </a:t>
            </a:r>
            <a:r>
              <a:rPr lang="en-US" sz="1400" dirty="0">
                <a:hlinkClick r:id="rId3"/>
              </a:rPr>
              <a:t>https://</a:t>
            </a:r>
            <a:r>
              <a:rPr lang="en-US" sz="1400" dirty="0" err="1">
                <a:hlinkClick r:id="rId3"/>
              </a:rPr>
              <a:t>www.deeplearningbook.org</a:t>
            </a:r>
            <a:r>
              <a:rPr lang="en-US" sz="1400" dirty="0">
                <a:hlinkClick r:id="rId3"/>
              </a:rPr>
              <a:t>/contents/</a:t>
            </a:r>
            <a:r>
              <a:rPr lang="en-US" sz="1400" dirty="0" err="1">
                <a:hlinkClick r:id="rId3"/>
              </a:rPr>
              <a:t>rnn.html</a:t>
            </a:r>
            <a:endParaRPr lang="en-US" sz="1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AF6213-8698-6E43-8E46-7D29C70929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1083" y="2137274"/>
            <a:ext cx="5495776" cy="188487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0F03EB8-1D0F-424B-A0F3-78CFF146BBA3}"/>
              </a:ext>
            </a:extLst>
          </p:cNvPr>
          <p:cNvSpPr/>
          <p:nvPr/>
        </p:nvSpPr>
        <p:spPr>
          <a:xfrm>
            <a:off x="6529094" y="6320515"/>
            <a:ext cx="523776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/>
              <a:t>Pascanu</a:t>
            </a:r>
            <a:r>
              <a:rPr lang="en-US" sz="1400" dirty="0"/>
              <a:t> et al, 2013. </a:t>
            </a:r>
            <a:r>
              <a:rPr lang="en-US" sz="1400" dirty="0">
                <a:hlinkClick r:id="rId5"/>
              </a:rPr>
              <a:t>http://</a:t>
            </a:r>
            <a:r>
              <a:rPr lang="en-US" sz="1400" dirty="0" err="1">
                <a:hlinkClick r:id="rId5"/>
              </a:rPr>
              <a:t>proceedings.mlr.press</a:t>
            </a:r>
            <a:r>
              <a:rPr lang="en-US" sz="1400" dirty="0">
                <a:hlinkClick r:id="rId5"/>
              </a:rPr>
              <a:t>/v28/pascanu13.pdf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89034530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Title 1">
            <a:extLst>
              <a:ext uri="{FF2B5EF4-FFF2-40B4-BE49-F238E27FC236}">
                <a16:creationId xmlns:a16="http://schemas.microsoft.com/office/drawing/2014/main" id="{FF867746-7A2F-644D-88D5-C3102C6A9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262"/>
            <a:ext cx="8941419" cy="1162592"/>
          </a:xfrm>
        </p:spPr>
        <p:txBody>
          <a:bodyPr/>
          <a:lstStyle/>
          <a:p>
            <a:r>
              <a:rPr lang="en-US" dirty="0"/>
              <a:t>Vanishing Gradients</a:t>
            </a: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C67F1680-4E6A-FF47-A5A3-45A4491667D3}"/>
              </a:ext>
            </a:extLst>
          </p:cNvPr>
          <p:cNvSpPr/>
          <p:nvPr/>
        </p:nvSpPr>
        <p:spPr>
          <a:xfrm>
            <a:off x="903804" y="771483"/>
            <a:ext cx="3274496" cy="10481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Content Placeholder 2">
            <a:extLst>
              <a:ext uri="{FF2B5EF4-FFF2-40B4-BE49-F238E27FC236}">
                <a16:creationId xmlns:a16="http://schemas.microsoft.com/office/drawing/2014/main" id="{8CC99D59-00C0-1445-91B3-013E005D8BDE}"/>
              </a:ext>
            </a:extLst>
          </p:cNvPr>
          <p:cNvSpPr txBox="1">
            <a:spLocks/>
          </p:cNvSpPr>
          <p:nvPr/>
        </p:nvSpPr>
        <p:spPr>
          <a:xfrm>
            <a:off x="2489764" y="1776946"/>
            <a:ext cx="7567747" cy="6457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endParaRPr lang="en-US" sz="2400" b="1" dirty="0">
              <a:solidFill>
                <a:schemeClr val="accent5">
                  <a:lumMod val="75000"/>
                </a:schemeClr>
              </a:solidFill>
              <a:latin typeface="Avenir Light" panose="020B0402020203020204" pitchFamily="34" charset="77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2B00D99-5E8F-BC4F-99D7-666390D54C72}"/>
              </a:ext>
            </a:extLst>
          </p:cNvPr>
          <p:cNvSpPr txBox="1">
            <a:spLocks/>
          </p:cNvSpPr>
          <p:nvPr/>
        </p:nvSpPr>
        <p:spPr>
          <a:xfrm>
            <a:off x="1379836" y="1438854"/>
            <a:ext cx="10342263" cy="21423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dirty="0">
                <a:latin typeface="Avenir Light" panose="020B0402020203020204" pitchFamily="34" charset="77"/>
              </a:rPr>
              <a:t>To address RNNs’ finnicky nature with long-range context, we turn to an RNN variant named </a:t>
            </a:r>
            <a:r>
              <a:rPr lang="en-US" b="1" dirty="0">
                <a:solidFill>
                  <a:srgbClr val="C00000"/>
                </a:solidFill>
                <a:latin typeface="Avenir Light" panose="020B0402020203020204" pitchFamily="34" charset="77"/>
              </a:rPr>
              <a:t>LSTMs (long short-term memory)</a:t>
            </a:r>
            <a:endParaRPr lang="en-US" dirty="0">
              <a:latin typeface="Avenir Light" panose="020B0402020203020204" pitchFamily="34" charset="77"/>
            </a:endParaRPr>
          </a:p>
          <a:p>
            <a:pPr marL="0" indent="0">
              <a:lnSpc>
                <a:spcPct val="120000"/>
              </a:lnSpc>
              <a:buNone/>
            </a:pPr>
            <a:endParaRPr lang="en-US" b="1" dirty="0">
              <a:solidFill>
                <a:srgbClr val="C00000"/>
              </a:solidFill>
              <a:latin typeface="Avenir Light" panose="020B0402020203020204" pitchFamily="34" charset="77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dirty="0">
                <a:latin typeface="Avenir Light" panose="020B0402020203020204" pitchFamily="34" charset="77"/>
              </a:rPr>
              <a:t>But first, let’s recap what we’ve learned so far</a:t>
            </a:r>
          </a:p>
        </p:txBody>
      </p:sp>
    </p:spTree>
    <p:extLst>
      <p:ext uri="{BB962C8B-B14F-4D97-AF65-F5344CB8AC3E}">
        <p14:creationId xmlns:p14="http://schemas.microsoft.com/office/powerpoint/2010/main" val="21610060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Rectangle 256">
            <a:extLst>
              <a:ext uri="{FF2B5EF4-FFF2-40B4-BE49-F238E27FC236}">
                <a16:creationId xmlns:a16="http://schemas.microsoft.com/office/drawing/2014/main" id="{F25CB19A-6131-CD43-A0A6-CEF041A2DDB1}"/>
              </a:ext>
            </a:extLst>
          </p:cNvPr>
          <p:cNvSpPr/>
          <p:nvPr/>
        </p:nvSpPr>
        <p:spPr>
          <a:xfrm>
            <a:off x="8463688" y="3298397"/>
            <a:ext cx="3360011" cy="46160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Rectangle 255">
            <a:extLst>
              <a:ext uri="{FF2B5EF4-FFF2-40B4-BE49-F238E27FC236}">
                <a16:creationId xmlns:a16="http://schemas.microsoft.com/office/drawing/2014/main" id="{FD27067C-4218-2146-B7FE-E8C3F1ECB5C3}"/>
              </a:ext>
            </a:extLst>
          </p:cNvPr>
          <p:cNvSpPr/>
          <p:nvPr/>
        </p:nvSpPr>
        <p:spPr>
          <a:xfrm>
            <a:off x="4930600" y="3298526"/>
            <a:ext cx="2854500" cy="46160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Rectangle 254">
            <a:extLst>
              <a:ext uri="{FF2B5EF4-FFF2-40B4-BE49-F238E27FC236}">
                <a16:creationId xmlns:a16="http://schemas.microsoft.com/office/drawing/2014/main" id="{A05EC56D-A415-2347-AAC9-FCBB48A3BA97}"/>
              </a:ext>
            </a:extLst>
          </p:cNvPr>
          <p:cNvSpPr/>
          <p:nvPr/>
        </p:nvSpPr>
        <p:spPr>
          <a:xfrm>
            <a:off x="1016000" y="3267335"/>
            <a:ext cx="2999228" cy="492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Title 1">
            <a:extLst>
              <a:ext uri="{FF2B5EF4-FFF2-40B4-BE49-F238E27FC236}">
                <a16:creationId xmlns:a16="http://schemas.microsoft.com/office/drawing/2014/main" id="{FF867746-7A2F-644D-88D5-C3102C6A9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276262"/>
            <a:ext cx="4965700" cy="600039"/>
          </a:xfrm>
        </p:spPr>
        <p:txBody>
          <a:bodyPr>
            <a:normAutofit/>
          </a:bodyPr>
          <a:lstStyle/>
          <a:p>
            <a:r>
              <a:rPr lang="en-US" dirty="0"/>
              <a:t>Sequential Modelling (so far)</a:t>
            </a: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C67F1680-4E6A-FF47-A5A3-45A4491667D3}"/>
              </a:ext>
            </a:extLst>
          </p:cNvPr>
          <p:cNvSpPr/>
          <p:nvPr/>
        </p:nvSpPr>
        <p:spPr>
          <a:xfrm>
            <a:off x="903804" y="771483"/>
            <a:ext cx="4646096" cy="10481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2B00D99-5E8F-BC4F-99D7-666390D54C72}"/>
              </a:ext>
            </a:extLst>
          </p:cNvPr>
          <p:cNvSpPr txBox="1">
            <a:spLocks/>
          </p:cNvSpPr>
          <p:nvPr/>
        </p:nvSpPr>
        <p:spPr>
          <a:xfrm>
            <a:off x="1049269" y="3159944"/>
            <a:ext cx="1503064" cy="7074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dirty="0">
                <a:latin typeface="Avenir Light" panose="020B0402020203020204" pitchFamily="34" charset="77"/>
              </a:rPr>
              <a:t>n-grams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FBDC0E3-4415-7648-9250-B60B74CAC7FA}"/>
                  </a:ext>
                </a:extLst>
              </p:cNvPr>
              <p:cNvSpPr txBox="1"/>
              <p:nvPr/>
            </p:nvSpPr>
            <p:spPr>
              <a:xfrm>
                <a:off x="826012" y="1783438"/>
                <a:ext cx="3315716" cy="576761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went</m:t>
                          </m:r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𝑆h𝑒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count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𝑆h𝑒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𝑤𝑒𝑛𝑡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count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𝑆h𝑒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FBDC0E3-4415-7648-9250-B60B74CAC7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012" y="1783438"/>
                <a:ext cx="3315716" cy="576761"/>
              </a:xfrm>
              <a:prstGeom prst="rect">
                <a:avLst/>
              </a:prstGeom>
              <a:blipFill>
                <a:blip r:embed="rId2"/>
                <a:stretch>
                  <a:fillRect l="-758" t="-2041" r="-1515" b="-14286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367764E-5E14-9E47-9247-CC83D1A0587B}"/>
              </a:ext>
            </a:extLst>
          </p:cNvPr>
          <p:cNvSpPr txBox="1">
            <a:spLocks/>
          </p:cNvSpPr>
          <p:nvPr/>
        </p:nvSpPr>
        <p:spPr>
          <a:xfrm>
            <a:off x="4952147" y="3269505"/>
            <a:ext cx="2345885" cy="7074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dirty="0">
                <a:latin typeface="Avenir Light" panose="020B0402020203020204" pitchFamily="34" charset="77"/>
              </a:rPr>
              <a:t>FFNN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D8EC5EA-A8F3-9046-85CB-5F892053573A}"/>
              </a:ext>
            </a:extLst>
          </p:cNvPr>
          <p:cNvGrpSpPr/>
          <p:nvPr/>
        </p:nvGrpSpPr>
        <p:grpSpPr>
          <a:xfrm>
            <a:off x="4883150" y="962501"/>
            <a:ext cx="2222500" cy="2106157"/>
            <a:chOff x="7077948" y="1122193"/>
            <a:chExt cx="4200756" cy="3621808"/>
          </a:xfrm>
        </p:grpSpPr>
        <p:sp>
          <p:nvSpPr>
            <p:cNvPr id="47" name="Rounded Rectangle 46">
              <a:extLst>
                <a:ext uri="{FF2B5EF4-FFF2-40B4-BE49-F238E27FC236}">
                  <a16:creationId xmlns:a16="http://schemas.microsoft.com/office/drawing/2014/main" id="{69BAE014-492D-C845-AD57-536C6E38FFBE}"/>
                </a:ext>
              </a:extLst>
            </p:cNvPr>
            <p:cNvSpPr/>
            <p:nvPr/>
          </p:nvSpPr>
          <p:spPr>
            <a:xfrm>
              <a:off x="7366000" y="3867560"/>
              <a:ext cx="3912704" cy="330065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5809FD00-21C7-F34E-B264-6B2254ED8155}"/>
                </a:ext>
              </a:extLst>
            </p:cNvPr>
            <p:cNvSpPr/>
            <p:nvPr/>
          </p:nvSpPr>
          <p:spPr>
            <a:xfrm>
              <a:off x="7470782" y="3922911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8432DF58-5D3D-3B47-949B-86536BA66A72}"/>
                </a:ext>
              </a:extLst>
            </p:cNvPr>
            <p:cNvSpPr/>
            <p:nvPr/>
          </p:nvSpPr>
          <p:spPr>
            <a:xfrm>
              <a:off x="7717041" y="3922911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7E985C1E-789D-3C43-8AB8-CC326BF9D8DC}"/>
                </a:ext>
              </a:extLst>
            </p:cNvPr>
            <p:cNvSpPr/>
            <p:nvPr/>
          </p:nvSpPr>
          <p:spPr>
            <a:xfrm>
              <a:off x="7963300" y="3922911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9B5F8588-337E-3240-9CFB-6F596316D509}"/>
                </a:ext>
              </a:extLst>
            </p:cNvPr>
            <p:cNvSpPr/>
            <p:nvPr/>
          </p:nvSpPr>
          <p:spPr>
            <a:xfrm>
              <a:off x="8215169" y="3922911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Content Placeholder 2">
              <a:extLst>
                <a:ext uri="{FF2B5EF4-FFF2-40B4-BE49-F238E27FC236}">
                  <a16:creationId xmlns:a16="http://schemas.microsoft.com/office/drawing/2014/main" id="{A8267F22-8EB7-B046-B004-127CCC50088A}"/>
                </a:ext>
              </a:extLst>
            </p:cNvPr>
            <p:cNvSpPr txBox="1">
              <a:spLocks/>
            </p:cNvSpPr>
            <p:nvPr/>
          </p:nvSpPr>
          <p:spPr>
            <a:xfrm>
              <a:off x="7077948" y="4240411"/>
              <a:ext cx="1256278" cy="503588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20000"/>
                </a:lnSpc>
                <a:buNone/>
              </a:pPr>
              <a:r>
                <a:rPr lang="en-US" sz="1800" dirty="0">
                  <a:latin typeface="Avenir Light" panose="020B0402020203020204" pitchFamily="34" charset="77"/>
                </a:rPr>
                <a:t>She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30C3B6CD-7EF0-FA4C-B1BE-42C9823F5732}"/>
                </a:ext>
              </a:extLst>
            </p:cNvPr>
            <p:cNvSpPr/>
            <p:nvPr/>
          </p:nvSpPr>
          <p:spPr>
            <a:xfrm>
              <a:off x="8879746" y="3922911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5A845530-0E2D-984E-AF00-5A6D9B7C4900}"/>
                </a:ext>
              </a:extLst>
            </p:cNvPr>
            <p:cNvSpPr/>
            <p:nvPr/>
          </p:nvSpPr>
          <p:spPr>
            <a:xfrm>
              <a:off x="9126005" y="3922911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D713316D-E874-F548-B134-BB6C069BC5DF}"/>
                </a:ext>
              </a:extLst>
            </p:cNvPr>
            <p:cNvSpPr/>
            <p:nvPr/>
          </p:nvSpPr>
          <p:spPr>
            <a:xfrm>
              <a:off x="9372264" y="3922911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98CB9510-B29E-ED4D-B099-9C0CAC38640E}"/>
                </a:ext>
              </a:extLst>
            </p:cNvPr>
            <p:cNvSpPr/>
            <p:nvPr/>
          </p:nvSpPr>
          <p:spPr>
            <a:xfrm>
              <a:off x="9624133" y="3922911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9A35BE0B-2D70-5B4B-BF86-38E31ABD56B7}"/>
                </a:ext>
              </a:extLst>
            </p:cNvPr>
            <p:cNvSpPr/>
            <p:nvPr/>
          </p:nvSpPr>
          <p:spPr>
            <a:xfrm>
              <a:off x="10228438" y="3922911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CACEE495-8CA4-7244-B138-2913EB23653F}"/>
                </a:ext>
              </a:extLst>
            </p:cNvPr>
            <p:cNvSpPr/>
            <p:nvPr/>
          </p:nvSpPr>
          <p:spPr>
            <a:xfrm>
              <a:off x="10474697" y="3922911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BAD5CBCB-BF97-4C41-970B-631B6D1C6F22}"/>
                </a:ext>
              </a:extLst>
            </p:cNvPr>
            <p:cNvSpPr/>
            <p:nvPr/>
          </p:nvSpPr>
          <p:spPr>
            <a:xfrm>
              <a:off x="10720956" y="3922911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09BE6FFA-851A-3742-9AC6-DE98203E4D2B}"/>
                </a:ext>
              </a:extLst>
            </p:cNvPr>
            <p:cNvSpPr/>
            <p:nvPr/>
          </p:nvSpPr>
          <p:spPr>
            <a:xfrm>
              <a:off x="10972825" y="3922911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Content Placeholder 2">
              <a:extLst>
                <a:ext uri="{FF2B5EF4-FFF2-40B4-BE49-F238E27FC236}">
                  <a16:creationId xmlns:a16="http://schemas.microsoft.com/office/drawing/2014/main" id="{42480F33-0AE1-E348-A53C-A9AE28087185}"/>
                </a:ext>
              </a:extLst>
            </p:cNvPr>
            <p:cNvSpPr txBox="1">
              <a:spLocks/>
            </p:cNvSpPr>
            <p:nvPr/>
          </p:nvSpPr>
          <p:spPr>
            <a:xfrm>
              <a:off x="8769693" y="4240411"/>
              <a:ext cx="1311303" cy="503588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20000"/>
                </a:lnSpc>
                <a:buNone/>
              </a:pPr>
              <a:r>
                <a:rPr lang="en-US" sz="1800" dirty="0">
                  <a:latin typeface="Avenir Light" panose="020B0402020203020204" pitchFamily="34" charset="77"/>
                </a:rPr>
                <a:t>went</a:t>
              </a:r>
            </a:p>
          </p:txBody>
        </p:sp>
        <p:sp>
          <p:nvSpPr>
            <p:cNvPr id="62" name="Content Placeholder 2">
              <a:extLst>
                <a:ext uri="{FF2B5EF4-FFF2-40B4-BE49-F238E27FC236}">
                  <a16:creationId xmlns:a16="http://schemas.microsoft.com/office/drawing/2014/main" id="{5659E6E1-15EE-6044-8DEF-5B69FEC727E9}"/>
                </a:ext>
              </a:extLst>
            </p:cNvPr>
            <p:cNvSpPr txBox="1">
              <a:spLocks/>
            </p:cNvSpPr>
            <p:nvPr/>
          </p:nvSpPr>
          <p:spPr>
            <a:xfrm>
              <a:off x="10228438" y="4197627"/>
              <a:ext cx="947587" cy="54637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20000"/>
                </a:lnSpc>
                <a:buNone/>
              </a:pPr>
              <a:r>
                <a:rPr lang="en-US" sz="1800" dirty="0">
                  <a:latin typeface="Avenir Light" panose="020B0402020203020204" pitchFamily="34" charset="77"/>
                </a:rPr>
                <a:t>to</a:t>
              </a:r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8BBF2F8D-9FB6-B74A-A5B1-7FD15B319706}"/>
                </a:ext>
              </a:extLst>
            </p:cNvPr>
            <p:cNvSpPr/>
            <p:nvPr/>
          </p:nvSpPr>
          <p:spPr>
            <a:xfrm>
              <a:off x="8850842" y="1625887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8A128E79-1191-7241-83EF-421464C9CBF0}"/>
                </a:ext>
              </a:extLst>
            </p:cNvPr>
            <p:cNvSpPr/>
            <p:nvPr/>
          </p:nvSpPr>
          <p:spPr>
            <a:xfrm>
              <a:off x="9097101" y="1625887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E0B5B62F-06B7-E844-9C34-E3847A4989C5}"/>
                </a:ext>
              </a:extLst>
            </p:cNvPr>
            <p:cNvSpPr/>
            <p:nvPr/>
          </p:nvSpPr>
          <p:spPr>
            <a:xfrm>
              <a:off x="9343360" y="1625887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68E02E4B-0D26-0D42-B2B6-3A946570C9E4}"/>
                </a:ext>
              </a:extLst>
            </p:cNvPr>
            <p:cNvSpPr/>
            <p:nvPr/>
          </p:nvSpPr>
          <p:spPr>
            <a:xfrm>
              <a:off x="9595229" y="1625887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ounded Rectangle 66">
              <a:extLst>
                <a:ext uri="{FF2B5EF4-FFF2-40B4-BE49-F238E27FC236}">
                  <a16:creationId xmlns:a16="http://schemas.microsoft.com/office/drawing/2014/main" id="{D0FD65A5-F0DF-0E4E-AB3C-4F1FF7941BAD}"/>
                </a:ext>
              </a:extLst>
            </p:cNvPr>
            <p:cNvSpPr/>
            <p:nvPr/>
          </p:nvSpPr>
          <p:spPr>
            <a:xfrm>
              <a:off x="8046476" y="2728108"/>
              <a:ext cx="2631421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68B6A032-1297-6042-BBB5-2D4F56B67C15}"/>
                </a:ext>
              </a:extLst>
            </p:cNvPr>
            <p:cNvSpPr/>
            <p:nvPr/>
          </p:nvSpPr>
          <p:spPr>
            <a:xfrm>
              <a:off x="8131027" y="2768675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D221DF15-6FA7-4B41-8059-DCC354A49E71}"/>
                </a:ext>
              </a:extLst>
            </p:cNvPr>
            <p:cNvSpPr/>
            <p:nvPr/>
          </p:nvSpPr>
          <p:spPr>
            <a:xfrm>
              <a:off x="8377286" y="2768675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FB11CD51-FA6F-D44A-9A0F-3E75E8BD7034}"/>
                </a:ext>
              </a:extLst>
            </p:cNvPr>
            <p:cNvSpPr/>
            <p:nvPr/>
          </p:nvSpPr>
          <p:spPr>
            <a:xfrm>
              <a:off x="8623545" y="2768675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17691128-8808-D046-9958-69A70F2B6DDF}"/>
                </a:ext>
              </a:extLst>
            </p:cNvPr>
            <p:cNvSpPr/>
            <p:nvPr/>
          </p:nvSpPr>
          <p:spPr>
            <a:xfrm>
              <a:off x="8875414" y="2768675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9AF658DD-B6C6-F341-989C-487A8BC29E23}"/>
                </a:ext>
              </a:extLst>
            </p:cNvPr>
            <p:cNvSpPr/>
            <p:nvPr/>
          </p:nvSpPr>
          <p:spPr>
            <a:xfrm>
              <a:off x="9133410" y="2770959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D85F2D7E-6D07-1942-A171-499332513138}"/>
                </a:ext>
              </a:extLst>
            </p:cNvPr>
            <p:cNvSpPr/>
            <p:nvPr/>
          </p:nvSpPr>
          <p:spPr>
            <a:xfrm>
              <a:off x="9379669" y="2770959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3117AF70-499C-0342-AAEE-DC2DCF254789}"/>
                </a:ext>
              </a:extLst>
            </p:cNvPr>
            <p:cNvSpPr/>
            <p:nvPr/>
          </p:nvSpPr>
          <p:spPr>
            <a:xfrm>
              <a:off x="9625928" y="2770959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62E01B4F-E31C-844B-A192-67BC101CAFD0}"/>
                </a:ext>
              </a:extLst>
            </p:cNvPr>
            <p:cNvSpPr/>
            <p:nvPr/>
          </p:nvSpPr>
          <p:spPr>
            <a:xfrm>
              <a:off x="9877797" y="2770959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58F5C75B-A430-4042-8E91-1F775E396B1C}"/>
                </a:ext>
              </a:extLst>
            </p:cNvPr>
            <p:cNvSpPr/>
            <p:nvPr/>
          </p:nvSpPr>
          <p:spPr>
            <a:xfrm>
              <a:off x="10130859" y="276652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EFF3316A-ECA6-4C4F-8048-D67A71010A55}"/>
                </a:ext>
              </a:extLst>
            </p:cNvPr>
            <p:cNvSpPr/>
            <p:nvPr/>
          </p:nvSpPr>
          <p:spPr>
            <a:xfrm>
              <a:off x="10382728" y="276652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ounded Rectangle 77">
              <a:extLst>
                <a:ext uri="{FF2B5EF4-FFF2-40B4-BE49-F238E27FC236}">
                  <a16:creationId xmlns:a16="http://schemas.microsoft.com/office/drawing/2014/main" id="{EDD4637B-0CA4-8E4B-807A-C7132D733ED9}"/>
                </a:ext>
              </a:extLst>
            </p:cNvPr>
            <p:cNvSpPr/>
            <p:nvPr/>
          </p:nvSpPr>
          <p:spPr>
            <a:xfrm>
              <a:off x="8765150" y="1578863"/>
              <a:ext cx="1128109" cy="311369"/>
            </a:xfrm>
            <a:prstGeom prst="roundRect">
              <a:avLst/>
            </a:prstGeom>
            <a:noFill/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Right Arrow 78">
              <a:extLst>
                <a:ext uri="{FF2B5EF4-FFF2-40B4-BE49-F238E27FC236}">
                  <a16:creationId xmlns:a16="http://schemas.microsoft.com/office/drawing/2014/main" id="{1F8CE3D3-69ED-0145-9DE7-85E4F1BE250C}"/>
                </a:ext>
              </a:extLst>
            </p:cNvPr>
            <p:cNvSpPr/>
            <p:nvPr/>
          </p:nvSpPr>
          <p:spPr>
            <a:xfrm rot="16200000">
              <a:off x="9070771" y="2096278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Right Arrow 79">
              <a:extLst>
                <a:ext uri="{FF2B5EF4-FFF2-40B4-BE49-F238E27FC236}">
                  <a16:creationId xmlns:a16="http://schemas.microsoft.com/office/drawing/2014/main" id="{E0F6BDF2-3DBE-0B40-AA3A-A96CFE8B0E22}"/>
                </a:ext>
              </a:extLst>
            </p:cNvPr>
            <p:cNvSpPr/>
            <p:nvPr/>
          </p:nvSpPr>
          <p:spPr>
            <a:xfrm rot="16200000">
              <a:off x="9092331" y="3265426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1" name="Content Placeholder 2">
                  <a:extLst>
                    <a:ext uri="{FF2B5EF4-FFF2-40B4-BE49-F238E27FC236}">
                      <a16:creationId xmlns:a16="http://schemas.microsoft.com/office/drawing/2014/main" id="{E8155092-1EDE-5D4C-9CD1-685773088444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8562135" y="3222847"/>
                  <a:ext cx="701328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ctr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oMath>
                    </m:oMathPara>
                  </a14:m>
                  <a:endParaRPr lang="en-US" sz="18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>
            <p:sp>
              <p:nvSpPr>
                <p:cNvPr id="81" name="Content Placeholder 2">
                  <a:extLst>
                    <a:ext uri="{FF2B5EF4-FFF2-40B4-BE49-F238E27FC236}">
                      <a16:creationId xmlns:a16="http://schemas.microsoft.com/office/drawing/2014/main" id="{E8155092-1EDE-5D4C-9CD1-68577308844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62135" y="3222847"/>
                  <a:ext cx="701328" cy="503588"/>
                </a:xfrm>
                <a:prstGeom prst="rect">
                  <a:avLst/>
                </a:prstGeom>
                <a:blipFill>
                  <a:blip r:embed="rId3"/>
                  <a:stretch>
                    <a:fillRect l="-645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2" name="Content Placeholder 2">
                  <a:extLst>
                    <a:ext uri="{FF2B5EF4-FFF2-40B4-BE49-F238E27FC236}">
                      <a16:creationId xmlns:a16="http://schemas.microsoft.com/office/drawing/2014/main" id="{89788C38-5FA6-2548-B0E9-813C02C8FFDD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8569444" y="2043906"/>
                  <a:ext cx="701328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ctr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oMath>
                    </m:oMathPara>
                  </a14:m>
                  <a:endParaRPr lang="en-US" sz="18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>
            <p:sp>
              <p:nvSpPr>
                <p:cNvPr id="82" name="Content Placeholder 2">
                  <a:extLst>
                    <a:ext uri="{FF2B5EF4-FFF2-40B4-BE49-F238E27FC236}">
                      <a16:creationId xmlns:a16="http://schemas.microsoft.com/office/drawing/2014/main" id="{89788C38-5FA6-2548-B0E9-813C02C8FFD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69444" y="2043906"/>
                  <a:ext cx="701328" cy="503588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3" name="Content Placeholder 2">
              <a:extLst>
                <a:ext uri="{FF2B5EF4-FFF2-40B4-BE49-F238E27FC236}">
                  <a16:creationId xmlns:a16="http://schemas.microsoft.com/office/drawing/2014/main" id="{D4CE70D8-14B9-564F-A91C-64D25A31B748}"/>
                </a:ext>
              </a:extLst>
            </p:cNvPr>
            <p:cNvSpPr txBox="1">
              <a:spLocks/>
            </p:cNvSpPr>
            <p:nvPr/>
          </p:nvSpPr>
          <p:spPr>
            <a:xfrm>
              <a:off x="8545245" y="1122193"/>
              <a:ext cx="1510110" cy="43313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20000"/>
                </a:lnSpc>
                <a:buNone/>
              </a:pPr>
              <a:r>
                <a:rPr lang="en-US" sz="1800" dirty="0">
                  <a:latin typeface="Avenir Light" panose="020B0402020203020204" pitchFamily="34" charset="77"/>
                </a:rPr>
                <a:t>class</a:t>
              </a:r>
            </a:p>
          </p:txBody>
        </p:sp>
      </p:grpSp>
      <p:grpSp>
        <p:nvGrpSpPr>
          <p:cNvPr id="180" name="Group 179">
            <a:extLst>
              <a:ext uri="{FF2B5EF4-FFF2-40B4-BE49-F238E27FC236}">
                <a16:creationId xmlns:a16="http://schemas.microsoft.com/office/drawing/2014/main" id="{158C25DE-7436-6343-9BBD-C5F23994F362}"/>
              </a:ext>
            </a:extLst>
          </p:cNvPr>
          <p:cNvGrpSpPr/>
          <p:nvPr/>
        </p:nvGrpSpPr>
        <p:grpSpPr>
          <a:xfrm>
            <a:off x="8565759" y="771484"/>
            <a:ext cx="2724541" cy="1973780"/>
            <a:chOff x="2377235" y="2180865"/>
            <a:chExt cx="6129678" cy="3479889"/>
          </a:xfrm>
        </p:grpSpPr>
        <p:sp>
          <p:nvSpPr>
            <p:cNvPr id="181" name="Rounded Rectangle 180">
              <a:extLst>
                <a:ext uri="{FF2B5EF4-FFF2-40B4-BE49-F238E27FC236}">
                  <a16:creationId xmlns:a16="http://schemas.microsoft.com/office/drawing/2014/main" id="{4E1EBAD6-FAC7-A94F-ADA2-8220F8AE241B}"/>
                </a:ext>
              </a:extLst>
            </p:cNvPr>
            <p:cNvSpPr/>
            <p:nvPr/>
          </p:nvSpPr>
          <p:spPr>
            <a:xfrm>
              <a:off x="2561160" y="5287053"/>
              <a:ext cx="1196135" cy="330065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D3971D90-3D51-0548-927D-55F4E67DC36F}"/>
                </a:ext>
              </a:extLst>
            </p:cNvPr>
            <p:cNvSpPr/>
            <p:nvPr/>
          </p:nvSpPr>
          <p:spPr>
            <a:xfrm>
              <a:off x="2665942" y="5342404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Oval 182">
              <a:extLst>
                <a:ext uri="{FF2B5EF4-FFF2-40B4-BE49-F238E27FC236}">
                  <a16:creationId xmlns:a16="http://schemas.microsoft.com/office/drawing/2014/main" id="{68AFE14C-39BD-7345-9544-859295D22CB5}"/>
                </a:ext>
              </a:extLst>
            </p:cNvPr>
            <p:cNvSpPr/>
            <p:nvPr/>
          </p:nvSpPr>
          <p:spPr>
            <a:xfrm>
              <a:off x="2912201" y="5342404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C0996CF5-AD1A-D24C-86E4-59F23296F61A}"/>
                </a:ext>
              </a:extLst>
            </p:cNvPr>
            <p:cNvSpPr/>
            <p:nvPr/>
          </p:nvSpPr>
          <p:spPr>
            <a:xfrm>
              <a:off x="3158460" y="5342404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AA4F43A2-5A6C-5347-9351-073003D6E9A7}"/>
                </a:ext>
              </a:extLst>
            </p:cNvPr>
            <p:cNvSpPr/>
            <p:nvPr/>
          </p:nvSpPr>
          <p:spPr>
            <a:xfrm>
              <a:off x="3410329" y="5342404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867653F5-5826-8343-9369-33555EC1BAD3}"/>
                </a:ext>
              </a:extLst>
            </p:cNvPr>
            <p:cNvSpPr/>
            <p:nvPr/>
          </p:nvSpPr>
          <p:spPr>
            <a:xfrm>
              <a:off x="2665942" y="3035587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95FDCAD3-808E-7149-97FF-61F4C884C042}"/>
                </a:ext>
              </a:extLst>
            </p:cNvPr>
            <p:cNvSpPr/>
            <p:nvPr/>
          </p:nvSpPr>
          <p:spPr>
            <a:xfrm>
              <a:off x="2912201" y="3035587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Oval 187">
              <a:extLst>
                <a:ext uri="{FF2B5EF4-FFF2-40B4-BE49-F238E27FC236}">
                  <a16:creationId xmlns:a16="http://schemas.microsoft.com/office/drawing/2014/main" id="{38D944FD-DEE7-A941-9E7B-390FE8F00EB5}"/>
                </a:ext>
              </a:extLst>
            </p:cNvPr>
            <p:cNvSpPr/>
            <p:nvPr/>
          </p:nvSpPr>
          <p:spPr>
            <a:xfrm>
              <a:off x="3158460" y="3035587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Oval 188">
              <a:extLst>
                <a:ext uri="{FF2B5EF4-FFF2-40B4-BE49-F238E27FC236}">
                  <a16:creationId xmlns:a16="http://schemas.microsoft.com/office/drawing/2014/main" id="{17D60560-5692-E445-AB7E-4CDF4E591C8B}"/>
                </a:ext>
              </a:extLst>
            </p:cNvPr>
            <p:cNvSpPr/>
            <p:nvPr/>
          </p:nvSpPr>
          <p:spPr>
            <a:xfrm>
              <a:off x="3410329" y="3035587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Rounded Rectangle 189">
              <a:extLst>
                <a:ext uri="{FF2B5EF4-FFF2-40B4-BE49-F238E27FC236}">
                  <a16:creationId xmlns:a16="http://schemas.microsoft.com/office/drawing/2014/main" id="{2B632D7E-C81E-6349-BF80-DA106067CB89}"/>
                </a:ext>
              </a:extLst>
            </p:cNvPr>
            <p:cNvSpPr/>
            <p:nvPr/>
          </p:nvSpPr>
          <p:spPr>
            <a:xfrm>
              <a:off x="2445007" y="41281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Oval 190">
              <a:extLst>
                <a:ext uri="{FF2B5EF4-FFF2-40B4-BE49-F238E27FC236}">
                  <a16:creationId xmlns:a16="http://schemas.microsoft.com/office/drawing/2014/main" id="{076D6EA6-1090-414E-A680-F2D2AB855538}"/>
                </a:ext>
              </a:extLst>
            </p:cNvPr>
            <p:cNvSpPr/>
            <p:nvPr/>
          </p:nvSpPr>
          <p:spPr>
            <a:xfrm>
              <a:off x="2529557" y="41814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Oval 191">
              <a:extLst>
                <a:ext uri="{FF2B5EF4-FFF2-40B4-BE49-F238E27FC236}">
                  <a16:creationId xmlns:a16="http://schemas.microsoft.com/office/drawing/2014/main" id="{A4FE1815-DACA-A34E-9AA8-65BBEFAEE531}"/>
                </a:ext>
              </a:extLst>
            </p:cNvPr>
            <p:cNvSpPr/>
            <p:nvPr/>
          </p:nvSpPr>
          <p:spPr>
            <a:xfrm>
              <a:off x="2775816" y="41814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Oval 192">
              <a:extLst>
                <a:ext uri="{FF2B5EF4-FFF2-40B4-BE49-F238E27FC236}">
                  <a16:creationId xmlns:a16="http://schemas.microsoft.com/office/drawing/2014/main" id="{F1DC7F5E-150B-504C-8862-D62016C8D701}"/>
                </a:ext>
              </a:extLst>
            </p:cNvPr>
            <p:cNvSpPr/>
            <p:nvPr/>
          </p:nvSpPr>
          <p:spPr>
            <a:xfrm>
              <a:off x="3022075" y="41814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Oval 193">
              <a:extLst>
                <a:ext uri="{FF2B5EF4-FFF2-40B4-BE49-F238E27FC236}">
                  <a16:creationId xmlns:a16="http://schemas.microsoft.com/office/drawing/2014/main" id="{33BF13CC-23F2-1841-B185-249B24F007B6}"/>
                </a:ext>
              </a:extLst>
            </p:cNvPr>
            <p:cNvSpPr/>
            <p:nvPr/>
          </p:nvSpPr>
          <p:spPr>
            <a:xfrm>
              <a:off x="3273944" y="41814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Oval 194">
              <a:extLst>
                <a:ext uri="{FF2B5EF4-FFF2-40B4-BE49-F238E27FC236}">
                  <a16:creationId xmlns:a16="http://schemas.microsoft.com/office/drawing/2014/main" id="{64DAE9FE-BC6E-BA40-AF87-7B59591B5804}"/>
                </a:ext>
              </a:extLst>
            </p:cNvPr>
            <p:cNvSpPr/>
            <p:nvPr/>
          </p:nvSpPr>
          <p:spPr>
            <a:xfrm>
              <a:off x="3531940" y="41836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" name="Rounded Rectangle 195">
              <a:extLst>
                <a:ext uri="{FF2B5EF4-FFF2-40B4-BE49-F238E27FC236}">
                  <a16:creationId xmlns:a16="http://schemas.microsoft.com/office/drawing/2014/main" id="{3765C298-C96F-9943-977A-0F5793C1A856}"/>
                </a:ext>
              </a:extLst>
            </p:cNvPr>
            <p:cNvSpPr/>
            <p:nvPr/>
          </p:nvSpPr>
          <p:spPr>
            <a:xfrm>
              <a:off x="2580250" y="2988563"/>
              <a:ext cx="1128109" cy="311369"/>
            </a:xfrm>
            <a:prstGeom prst="roundRect">
              <a:avLst/>
            </a:prstGeom>
            <a:noFill/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Right Arrow 196">
              <a:extLst>
                <a:ext uri="{FF2B5EF4-FFF2-40B4-BE49-F238E27FC236}">
                  <a16:creationId xmlns:a16="http://schemas.microsoft.com/office/drawing/2014/main" id="{98FA6676-7B68-034D-A782-185A3D3C527C}"/>
                </a:ext>
              </a:extLst>
            </p:cNvPr>
            <p:cNvSpPr/>
            <p:nvPr/>
          </p:nvSpPr>
          <p:spPr>
            <a:xfrm rot="16200000">
              <a:off x="2885871" y="3505978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Right Arrow 197">
              <a:extLst>
                <a:ext uri="{FF2B5EF4-FFF2-40B4-BE49-F238E27FC236}">
                  <a16:creationId xmlns:a16="http://schemas.microsoft.com/office/drawing/2014/main" id="{826CB50C-0542-F84B-915E-0726D26ADF3E}"/>
                </a:ext>
              </a:extLst>
            </p:cNvPr>
            <p:cNvSpPr/>
            <p:nvPr/>
          </p:nvSpPr>
          <p:spPr>
            <a:xfrm rot="16200000">
              <a:off x="2907431" y="4675126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99" name="Content Placeholder 2">
                  <a:extLst>
                    <a:ext uri="{FF2B5EF4-FFF2-40B4-BE49-F238E27FC236}">
                      <a16:creationId xmlns:a16="http://schemas.microsoft.com/office/drawing/2014/main" id="{91BB48A4-F64A-8540-941A-B4C54FA7CD60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2377235" y="4632547"/>
                  <a:ext cx="701328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oMath>
                    </m:oMathPara>
                  </a14:m>
                  <a:endParaRPr lang="en-US" sz="1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>
            <p:sp>
              <p:nvSpPr>
                <p:cNvPr id="199" name="Content Placeholder 2">
                  <a:extLst>
                    <a:ext uri="{FF2B5EF4-FFF2-40B4-BE49-F238E27FC236}">
                      <a16:creationId xmlns:a16="http://schemas.microsoft.com/office/drawing/2014/main" id="{91BB48A4-F64A-8540-941A-B4C54FA7CD6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77235" y="4632547"/>
                  <a:ext cx="701328" cy="503588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00" name="Content Placeholder 2">
                  <a:extLst>
                    <a:ext uri="{FF2B5EF4-FFF2-40B4-BE49-F238E27FC236}">
                      <a16:creationId xmlns:a16="http://schemas.microsoft.com/office/drawing/2014/main" id="{A4654EC8-FFC3-1E4A-8EF9-0007DF7FF901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2384544" y="3453606"/>
                  <a:ext cx="701328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oMath>
                    </m:oMathPara>
                  </a14:m>
                  <a:endParaRPr lang="en-US" sz="1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>
            <p:sp>
              <p:nvSpPr>
                <p:cNvPr id="200" name="Content Placeholder 2">
                  <a:extLst>
                    <a:ext uri="{FF2B5EF4-FFF2-40B4-BE49-F238E27FC236}">
                      <a16:creationId xmlns:a16="http://schemas.microsoft.com/office/drawing/2014/main" id="{A4654EC8-FFC3-1E4A-8EF9-0007DF7FF90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84544" y="3453606"/>
                  <a:ext cx="701328" cy="503588"/>
                </a:xfrm>
                <a:prstGeom prst="rect">
                  <a:avLst/>
                </a:prstGeom>
                <a:blipFill>
                  <a:blip r:embed="rId6"/>
                  <a:stretch>
                    <a:fillRect b="-434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01" name="Content Placeholder 2">
                  <a:extLst>
                    <a:ext uri="{FF2B5EF4-FFF2-40B4-BE49-F238E27FC236}">
                      <a16:creationId xmlns:a16="http://schemas.microsoft.com/office/drawing/2014/main" id="{6A7B40F4-F11D-BA48-817B-61628F0D3910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2471687" y="2180865"/>
                  <a:ext cx="1576746" cy="503587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400" i="1" dirty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sz="1400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400" b="0" dirty="0">
                    <a:latin typeface="Avenir Light" panose="020B0402020203020204" pitchFamily="34" charset="77"/>
                  </a:endParaRPr>
                </a:p>
                <a:p>
                  <a:pPr marL="0" indent="0" algn="ctr">
                    <a:lnSpc>
                      <a:spcPct val="120000"/>
                    </a:lnSpc>
                    <a:buNone/>
                  </a:pPr>
                  <a:endParaRPr lang="en-US" sz="1400" dirty="0">
                    <a:latin typeface="Avenir Light" panose="020B0402020203020204" pitchFamily="34" charset="77"/>
                  </a:endParaRPr>
                </a:p>
              </p:txBody>
            </p:sp>
          </mc:Choice>
          <mc:Fallback>
            <p:sp>
              <p:nvSpPr>
                <p:cNvPr id="201" name="Content Placeholder 2">
                  <a:extLst>
                    <a:ext uri="{FF2B5EF4-FFF2-40B4-BE49-F238E27FC236}">
                      <a16:creationId xmlns:a16="http://schemas.microsoft.com/office/drawing/2014/main" id="{6A7B40F4-F11D-BA48-817B-61628F0D39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71687" y="2180865"/>
                  <a:ext cx="1576746" cy="503587"/>
                </a:xfrm>
                <a:prstGeom prst="rect">
                  <a:avLst/>
                </a:prstGeom>
                <a:blipFill>
                  <a:blip r:embed="rId7"/>
                  <a:stretch>
                    <a:fillRect b="-173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2" name="Rounded Rectangle 201">
              <a:extLst>
                <a:ext uri="{FF2B5EF4-FFF2-40B4-BE49-F238E27FC236}">
                  <a16:creationId xmlns:a16="http://schemas.microsoft.com/office/drawing/2014/main" id="{998A13D5-277B-3047-91EE-09C5E95BE46F}"/>
                </a:ext>
              </a:extLst>
            </p:cNvPr>
            <p:cNvSpPr/>
            <p:nvPr/>
          </p:nvSpPr>
          <p:spPr>
            <a:xfrm>
              <a:off x="4744078" y="5314271"/>
              <a:ext cx="1196135" cy="330065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" name="Oval 202">
              <a:extLst>
                <a:ext uri="{FF2B5EF4-FFF2-40B4-BE49-F238E27FC236}">
                  <a16:creationId xmlns:a16="http://schemas.microsoft.com/office/drawing/2014/main" id="{354CF6AE-7C40-BD44-BC47-AC49D38622EB}"/>
                </a:ext>
              </a:extLst>
            </p:cNvPr>
            <p:cNvSpPr/>
            <p:nvPr/>
          </p:nvSpPr>
          <p:spPr>
            <a:xfrm>
              <a:off x="4848860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" name="Oval 203">
              <a:extLst>
                <a:ext uri="{FF2B5EF4-FFF2-40B4-BE49-F238E27FC236}">
                  <a16:creationId xmlns:a16="http://schemas.microsoft.com/office/drawing/2014/main" id="{3A544266-A3D2-5548-A226-56F6A739B738}"/>
                </a:ext>
              </a:extLst>
            </p:cNvPr>
            <p:cNvSpPr/>
            <p:nvPr/>
          </p:nvSpPr>
          <p:spPr>
            <a:xfrm>
              <a:off x="5095119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AE643A91-F253-414D-BC12-9CA421ADD913}"/>
                </a:ext>
              </a:extLst>
            </p:cNvPr>
            <p:cNvSpPr/>
            <p:nvPr/>
          </p:nvSpPr>
          <p:spPr>
            <a:xfrm>
              <a:off x="5341378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0198105B-07AF-D645-B56F-BCC617867054}"/>
                </a:ext>
              </a:extLst>
            </p:cNvPr>
            <p:cNvSpPr/>
            <p:nvPr/>
          </p:nvSpPr>
          <p:spPr>
            <a:xfrm>
              <a:off x="5593247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84DEE8C3-286E-A845-885B-841B0E57FA02}"/>
                </a:ext>
              </a:extLst>
            </p:cNvPr>
            <p:cNvSpPr/>
            <p:nvPr/>
          </p:nvSpPr>
          <p:spPr>
            <a:xfrm>
              <a:off x="4848860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BE708D4A-E33B-534D-897B-5E48A5BA159C}"/>
                </a:ext>
              </a:extLst>
            </p:cNvPr>
            <p:cNvSpPr/>
            <p:nvPr/>
          </p:nvSpPr>
          <p:spPr>
            <a:xfrm>
              <a:off x="5095119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FA609A35-1D4D-5A45-921E-150376F458E4}"/>
                </a:ext>
              </a:extLst>
            </p:cNvPr>
            <p:cNvSpPr/>
            <p:nvPr/>
          </p:nvSpPr>
          <p:spPr>
            <a:xfrm>
              <a:off x="5341378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7F67D080-E526-FC4E-9CC4-8F0E0B05DF4B}"/>
                </a:ext>
              </a:extLst>
            </p:cNvPr>
            <p:cNvSpPr/>
            <p:nvPr/>
          </p:nvSpPr>
          <p:spPr>
            <a:xfrm>
              <a:off x="5593247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Rounded Rectangle 210">
              <a:extLst>
                <a:ext uri="{FF2B5EF4-FFF2-40B4-BE49-F238E27FC236}">
                  <a16:creationId xmlns:a16="http://schemas.microsoft.com/office/drawing/2014/main" id="{DF772231-3B0D-6F42-8B60-1CDF883304FA}"/>
                </a:ext>
              </a:extLst>
            </p:cNvPr>
            <p:cNvSpPr/>
            <p:nvPr/>
          </p:nvSpPr>
          <p:spPr>
            <a:xfrm>
              <a:off x="4627925" y="4155353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FCB00028-21C1-1E43-8C1B-F49250338DBB}"/>
                </a:ext>
              </a:extLst>
            </p:cNvPr>
            <p:cNvSpPr/>
            <p:nvPr/>
          </p:nvSpPr>
          <p:spPr>
            <a:xfrm>
              <a:off x="4712475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4EEBA2D3-E92A-374C-B2A0-BD9C5C4B785C}"/>
                </a:ext>
              </a:extLst>
            </p:cNvPr>
            <p:cNvSpPr/>
            <p:nvPr/>
          </p:nvSpPr>
          <p:spPr>
            <a:xfrm>
              <a:off x="4958734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CF0202BC-C245-0648-954C-C70F9314EBBB}"/>
                </a:ext>
              </a:extLst>
            </p:cNvPr>
            <p:cNvSpPr/>
            <p:nvPr/>
          </p:nvSpPr>
          <p:spPr>
            <a:xfrm>
              <a:off x="5204993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E2D5E71C-DA8C-BA4E-85B0-58A134A1C985}"/>
                </a:ext>
              </a:extLst>
            </p:cNvPr>
            <p:cNvSpPr/>
            <p:nvPr/>
          </p:nvSpPr>
          <p:spPr>
            <a:xfrm>
              <a:off x="5456862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49686E3E-D452-094F-A332-8E282414AFE5}"/>
                </a:ext>
              </a:extLst>
            </p:cNvPr>
            <p:cNvSpPr/>
            <p:nvPr/>
          </p:nvSpPr>
          <p:spPr>
            <a:xfrm>
              <a:off x="5714858" y="4210904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Rounded Rectangle 216">
              <a:extLst>
                <a:ext uri="{FF2B5EF4-FFF2-40B4-BE49-F238E27FC236}">
                  <a16:creationId xmlns:a16="http://schemas.microsoft.com/office/drawing/2014/main" id="{0430F120-9C7C-6549-A477-45D6B8CBF93E}"/>
                </a:ext>
              </a:extLst>
            </p:cNvPr>
            <p:cNvSpPr/>
            <p:nvPr/>
          </p:nvSpPr>
          <p:spPr>
            <a:xfrm>
              <a:off x="4763168" y="3015781"/>
              <a:ext cx="1128109" cy="311369"/>
            </a:xfrm>
            <a:prstGeom prst="roundRect">
              <a:avLst/>
            </a:prstGeom>
            <a:noFill/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Right Arrow 217">
              <a:extLst>
                <a:ext uri="{FF2B5EF4-FFF2-40B4-BE49-F238E27FC236}">
                  <a16:creationId xmlns:a16="http://schemas.microsoft.com/office/drawing/2014/main" id="{DF642259-8671-2B41-9B19-3103750F6BF5}"/>
                </a:ext>
              </a:extLst>
            </p:cNvPr>
            <p:cNvSpPr/>
            <p:nvPr/>
          </p:nvSpPr>
          <p:spPr>
            <a:xfrm rot="16200000">
              <a:off x="5068789" y="3533196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Right Arrow 218">
              <a:extLst>
                <a:ext uri="{FF2B5EF4-FFF2-40B4-BE49-F238E27FC236}">
                  <a16:creationId xmlns:a16="http://schemas.microsoft.com/office/drawing/2014/main" id="{9DD26DE6-B424-3549-AC82-DE133B1C5583}"/>
                </a:ext>
              </a:extLst>
            </p:cNvPr>
            <p:cNvSpPr/>
            <p:nvPr/>
          </p:nvSpPr>
          <p:spPr>
            <a:xfrm rot="16200000">
              <a:off x="5090349" y="4702344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20" name="Content Placeholder 2">
                  <a:extLst>
                    <a:ext uri="{FF2B5EF4-FFF2-40B4-BE49-F238E27FC236}">
                      <a16:creationId xmlns:a16="http://schemas.microsoft.com/office/drawing/2014/main" id="{24158019-21B3-3040-9B42-5E0E1BC87E14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417911" y="4556150"/>
                  <a:ext cx="701327" cy="618886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oMath>
                    </m:oMathPara>
                  </a14:m>
                  <a:endParaRPr lang="en-US" sz="1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>
            <p:sp>
              <p:nvSpPr>
                <p:cNvPr id="220" name="Content Placeholder 2">
                  <a:extLst>
                    <a:ext uri="{FF2B5EF4-FFF2-40B4-BE49-F238E27FC236}">
                      <a16:creationId xmlns:a16="http://schemas.microsoft.com/office/drawing/2014/main" id="{24158019-21B3-3040-9B42-5E0E1BC87E1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17911" y="4556150"/>
                  <a:ext cx="701327" cy="618886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21" name="Content Placeholder 2">
                  <a:extLst>
                    <a:ext uri="{FF2B5EF4-FFF2-40B4-BE49-F238E27FC236}">
                      <a16:creationId xmlns:a16="http://schemas.microsoft.com/office/drawing/2014/main" id="{FB1D7FDE-0CC1-DB45-9804-4445701413F8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567462" y="3480824"/>
                  <a:ext cx="701328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oMath>
                    </m:oMathPara>
                  </a14:m>
                  <a:endParaRPr lang="en-US" sz="1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>
            <p:sp>
              <p:nvSpPr>
                <p:cNvPr id="221" name="Content Placeholder 2">
                  <a:extLst>
                    <a:ext uri="{FF2B5EF4-FFF2-40B4-BE49-F238E27FC236}">
                      <a16:creationId xmlns:a16="http://schemas.microsoft.com/office/drawing/2014/main" id="{FB1D7FDE-0CC1-DB45-9804-4445701413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67462" y="3480824"/>
                  <a:ext cx="701328" cy="503588"/>
                </a:xfrm>
                <a:prstGeom prst="rect">
                  <a:avLst/>
                </a:prstGeom>
                <a:blipFill>
                  <a:blip r:embed="rId9"/>
                  <a:stretch>
                    <a:fillRect b="-434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2" name="Rounded Rectangle 221">
              <a:extLst>
                <a:ext uri="{FF2B5EF4-FFF2-40B4-BE49-F238E27FC236}">
                  <a16:creationId xmlns:a16="http://schemas.microsoft.com/office/drawing/2014/main" id="{944B48F4-534A-1F48-8BA2-5E0CB51C66D7}"/>
                </a:ext>
              </a:extLst>
            </p:cNvPr>
            <p:cNvSpPr/>
            <p:nvPr/>
          </p:nvSpPr>
          <p:spPr>
            <a:xfrm>
              <a:off x="7019643" y="5330689"/>
              <a:ext cx="1196135" cy="330065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Oval 222">
              <a:extLst>
                <a:ext uri="{FF2B5EF4-FFF2-40B4-BE49-F238E27FC236}">
                  <a16:creationId xmlns:a16="http://schemas.microsoft.com/office/drawing/2014/main" id="{D9DEA7E0-1788-DF49-9DBA-6D5AA6E41750}"/>
                </a:ext>
              </a:extLst>
            </p:cNvPr>
            <p:cNvSpPr/>
            <p:nvPr/>
          </p:nvSpPr>
          <p:spPr>
            <a:xfrm>
              <a:off x="7124425" y="5386040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Oval 223">
              <a:extLst>
                <a:ext uri="{FF2B5EF4-FFF2-40B4-BE49-F238E27FC236}">
                  <a16:creationId xmlns:a16="http://schemas.microsoft.com/office/drawing/2014/main" id="{7D1323E3-4AA2-354B-B57E-6043AD536054}"/>
                </a:ext>
              </a:extLst>
            </p:cNvPr>
            <p:cNvSpPr/>
            <p:nvPr/>
          </p:nvSpPr>
          <p:spPr>
            <a:xfrm>
              <a:off x="7370684" y="5386040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Oval 224">
              <a:extLst>
                <a:ext uri="{FF2B5EF4-FFF2-40B4-BE49-F238E27FC236}">
                  <a16:creationId xmlns:a16="http://schemas.microsoft.com/office/drawing/2014/main" id="{F59F211C-ABB5-FC4C-83DF-F2D2B84092AA}"/>
                </a:ext>
              </a:extLst>
            </p:cNvPr>
            <p:cNvSpPr/>
            <p:nvPr/>
          </p:nvSpPr>
          <p:spPr>
            <a:xfrm>
              <a:off x="7616943" y="5386040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Oval 225">
              <a:extLst>
                <a:ext uri="{FF2B5EF4-FFF2-40B4-BE49-F238E27FC236}">
                  <a16:creationId xmlns:a16="http://schemas.microsoft.com/office/drawing/2014/main" id="{562B0705-5711-2D47-9D9F-62704B893F24}"/>
                </a:ext>
              </a:extLst>
            </p:cNvPr>
            <p:cNvSpPr/>
            <p:nvPr/>
          </p:nvSpPr>
          <p:spPr>
            <a:xfrm>
              <a:off x="7868812" y="5386040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Oval 226">
              <a:extLst>
                <a:ext uri="{FF2B5EF4-FFF2-40B4-BE49-F238E27FC236}">
                  <a16:creationId xmlns:a16="http://schemas.microsoft.com/office/drawing/2014/main" id="{B0A28757-0CD9-F34F-BEC3-9B038946E6CF}"/>
                </a:ext>
              </a:extLst>
            </p:cNvPr>
            <p:cNvSpPr/>
            <p:nvPr/>
          </p:nvSpPr>
          <p:spPr>
            <a:xfrm>
              <a:off x="7124425" y="3079223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Oval 227">
              <a:extLst>
                <a:ext uri="{FF2B5EF4-FFF2-40B4-BE49-F238E27FC236}">
                  <a16:creationId xmlns:a16="http://schemas.microsoft.com/office/drawing/2014/main" id="{7F98633B-A8B2-254D-9C3D-E11B6EED8209}"/>
                </a:ext>
              </a:extLst>
            </p:cNvPr>
            <p:cNvSpPr/>
            <p:nvPr/>
          </p:nvSpPr>
          <p:spPr>
            <a:xfrm>
              <a:off x="7370684" y="3079223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Oval 228">
              <a:extLst>
                <a:ext uri="{FF2B5EF4-FFF2-40B4-BE49-F238E27FC236}">
                  <a16:creationId xmlns:a16="http://schemas.microsoft.com/office/drawing/2014/main" id="{E9FB6E48-6569-1E47-969A-BFA81FE6701C}"/>
                </a:ext>
              </a:extLst>
            </p:cNvPr>
            <p:cNvSpPr/>
            <p:nvPr/>
          </p:nvSpPr>
          <p:spPr>
            <a:xfrm>
              <a:off x="7616943" y="3079223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" name="Oval 229">
              <a:extLst>
                <a:ext uri="{FF2B5EF4-FFF2-40B4-BE49-F238E27FC236}">
                  <a16:creationId xmlns:a16="http://schemas.microsoft.com/office/drawing/2014/main" id="{BC5D9877-0AD9-8C4E-AD11-D1A9078B7BD1}"/>
                </a:ext>
              </a:extLst>
            </p:cNvPr>
            <p:cNvSpPr/>
            <p:nvPr/>
          </p:nvSpPr>
          <p:spPr>
            <a:xfrm>
              <a:off x="7868812" y="3079223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Rounded Rectangle 230">
              <a:extLst>
                <a:ext uri="{FF2B5EF4-FFF2-40B4-BE49-F238E27FC236}">
                  <a16:creationId xmlns:a16="http://schemas.microsoft.com/office/drawing/2014/main" id="{EBF45989-FFB9-674C-B5F1-8BAA6EA69E90}"/>
                </a:ext>
              </a:extLst>
            </p:cNvPr>
            <p:cNvSpPr/>
            <p:nvPr/>
          </p:nvSpPr>
          <p:spPr>
            <a:xfrm>
              <a:off x="6903490" y="4171771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2" name="Oval 231">
              <a:extLst>
                <a:ext uri="{FF2B5EF4-FFF2-40B4-BE49-F238E27FC236}">
                  <a16:creationId xmlns:a16="http://schemas.microsoft.com/office/drawing/2014/main" id="{A5B065BC-93FA-904A-9BB5-6415534E6EA0}"/>
                </a:ext>
              </a:extLst>
            </p:cNvPr>
            <p:cNvSpPr/>
            <p:nvPr/>
          </p:nvSpPr>
          <p:spPr>
            <a:xfrm>
              <a:off x="6988040" y="4225038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Oval 232">
              <a:extLst>
                <a:ext uri="{FF2B5EF4-FFF2-40B4-BE49-F238E27FC236}">
                  <a16:creationId xmlns:a16="http://schemas.microsoft.com/office/drawing/2014/main" id="{5AAD2DC7-DA61-F448-8F0D-AB35FC4D7647}"/>
                </a:ext>
              </a:extLst>
            </p:cNvPr>
            <p:cNvSpPr/>
            <p:nvPr/>
          </p:nvSpPr>
          <p:spPr>
            <a:xfrm>
              <a:off x="7234299" y="4225038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Oval 233">
              <a:extLst>
                <a:ext uri="{FF2B5EF4-FFF2-40B4-BE49-F238E27FC236}">
                  <a16:creationId xmlns:a16="http://schemas.microsoft.com/office/drawing/2014/main" id="{20E89DF7-EA84-914D-812B-DE7ED3ADE82B}"/>
                </a:ext>
              </a:extLst>
            </p:cNvPr>
            <p:cNvSpPr/>
            <p:nvPr/>
          </p:nvSpPr>
          <p:spPr>
            <a:xfrm>
              <a:off x="7480558" y="4225038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5" name="Oval 234">
              <a:extLst>
                <a:ext uri="{FF2B5EF4-FFF2-40B4-BE49-F238E27FC236}">
                  <a16:creationId xmlns:a16="http://schemas.microsoft.com/office/drawing/2014/main" id="{98D771EC-F4A6-9641-BA27-3B01E9B1C6A6}"/>
                </a:ext>
              </a:extLst>
            </p:cNvPr>
            <p:cNvSpPr/>
            <p:nvPr/>
          </p:nvSpPr>
          <p:spPr>
            <a:xfrm>
              <a:off x="7732427" y="4225038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6" name="Oval 235">
              <a:extLst>
                <a:ext uri="{FF2B5EF4-FFF2-40B4-BE49-F238E27FC236}">
                  <a16:creationId xmlns:a16="http://schemas.microsoft.com/office/drawing/2014/main" id="{7FC0FC34-7DA5-2E41-B4E7-9F0286EBB74F}"/>
                </a:ext>
              </a:extLst>
            </p:cNvPr>
            <p:cNvSpPr/>
            <p:nvPr/>
          </p:nvSpPr>
          <p:spPr>
            <a:xfrm>
              <a:off x="7990423" y="422732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7" name="Rounded Rectangle 236">
              <a:extLst>
                <a:ext uri="{FF2B5EF4-FFF2-40B4-BE49-F238E27FC236}">
                  <a16:creationId xmlns:a16="http://schemas.microsoft.com/office/drawing/2014/main" id="{327661F4-EB15-024D-A32A-8E5A7EE992A6}"/>
                </a:ext>
              </a:extLst>
            </p:cNvPr>
            <p:cNvSpPr/>
            <p:nvPr/>
          </p:nvSpPr>
          <p:spPr>
            <a:xfrm>
              <a:off x="7038733" y="3032199"/>
              <a:ext cx="1128109" cy="311369"/>
            </a:xfrm>
            <a:prstGeom prst="roundRect">
              <a:avLst/>
            </a:prstGeom>
            <a:noFill/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Right Arrow 237">
              <a:extLst>
                <a:ext uri="{FF2B5EF4-FFF2-40B4-BE49-F238E27FC236}">
                  <a16:creationId xmlns:a16="http://schemas.microsoft.com/office/drawing/2014/main" id="{67CFE2D7-E7AB-AB40-9900-FD839CB104EE}"/>
                </a:ext>
              </a:extLst>
            </p:cNvPr>
            <p:cNvSpPr/>
            <p:nvPr/>
          </p:nvSpPr>
          <p:spPr>
            <a:xfrm rot="16200000">
              <a:off x="7344354" y="3549614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9" name="Right Arrow 238">
              <a:extLst>
                <a:ext uri="{FF2B5EF4-FFF2-40B4-BE49-F238E27FC236}">
                  <a16:creationId xmlns:a16="http://schemas.microsoft.com/office/drawing/2014/main" id="{B98BC0F8-84B8-FB43-8606-98904CE5D3DA}"/>
                </a:ext>
              </a:extLst>
            </p:cNvPr>
            <p:cNvSpPr/>
            <p:nvPr/>
          </p:nvSpPr>
          <p:spPr>
            <a:xfrm rot="16200000">
              <a:off x="7365914" y="4718762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40" name="Content Placeholder 2">
                  <a:extLst>
                    <a:ext uri="{FF2B5EF4-FFF2-40B4-BE49-F238E27FC236}">
                      <a16:creationId xmlns:a16="http://schemas.microsoft.com/office/drawing/2014/main" id="{B1F053BE-3298-0646-8172-89C2BA09AA8D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6693476" y="4622035"/>
                  <a:ext cx="701327" cy="522934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oMath>
                    </m:oMathPara>
                  </a14:m>
                  <a:endParaRPr lang="en-US" sz="1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>
            <p:sp>
              <p:nvSpPr>
                <p:cNvPr id="240" name="Content Placeholder 2">
                  <a:extLst>
                    <a:ext uri="{FF2B5EF4-FFF2-40B4-BE49-F238E27FC236}">
                      <a16:creationId xmlns:a16="http://schemas.microsoft.com/office/drawing/2014/main" id="{B1F053BE-3298-0646-8172-89C2BA09AA8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93476" y="4622035"/>
                  <a:ext cx="701327" cy="522934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41" name="Content Placeholder 2">
                  <a:extLst>
                    <a:ext uri="{FF2B5EF4-FFF2-40B4-BE49-F238E27FC236}">
                      <a16:creationId xmlns:a16="http://schemas.microsoft.com/office/drawing/2014/main" id="{D75999E8-F2C4-354B-A671-CE82C6DFD072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6746250" y="3397919"/>
                  <a:ext cx="701327" cy="503587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oMath>
                    </m:oMathPara>
                  </a14:m>
                  <a:endParaRPr lang="en-US" sz="1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>
            <p:sp>
              <p:nvSpPr>
                <p:cNvPr id="241" name="Content Placeholder 2">
                  <a:extLst>
                    <a:ext uri="{FF2B5EF4-FFF2-40B4-BE49-F238E27FC236}">
                      <a16:creationId xmlns:a16="http://schemas.microsoft.com/office/drawing/2014/main" id="{D75999E8-F2C4-354B-A671-CE82C6DFD07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46250" y="3397919"/>
                  <a:ext cx="701327" cy="503587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42" name="Content Placeholder 2">
                  <a:extLst>
                    <a:ext uri="{FF2B5EF4-FFF2-40B4-BE49-F238E27FC236}">
                      <a16:creationId xmlns:a16="http://schemas.microsoft.com/office/drawing/2014/main" id="{E1BB2B7A-3802-6E40-BC14-9E12002A24A2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585691" y="2202777"/>
                  <a:ext cx="1576746" cy="503587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400" i="1" dirty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sz="14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400" b="0" dirty="0">
                    <a:latin typeface="Avenir Light" panose="020B0402020203020204" pitchFamily="34" charset="77"/>
                  </a:endParaRPr>
                </a:p>
                <a:p>
                  <a:pPr marL="0" indent="0" algn="ctr">
                    <a:lnSpc>
                      <a:spcPct val="120000"/>
                    </a:lnSpc>
                    <a:buNone/>
                  </a:pPr>
                  <a:endParaRPr lang="en-US" sz="1400" dirty="0">
                    <a:latin typeface="Avenir Light" panose="020B0402020203020204" pitchFamily="34" charset="77"/>
                  </a:endParaRPr>
                </a:p>
              </p:txBody>
            </p:sp>
          </mc:Choice>
          <mc:Fallback>
            <p:sp>
              <p:nvSpPr>
                <p:cNvPr id="242" name="Content Placeholder 2">
                  <a:extLst>
                    <a:ext uri="{FF2B5EF4-FFF2-40B4-BE49-F238E27FC236}">
                      <a16:creationId xmlns:a16="http://schemas.microsoft.com/office/drawing/2014/main" id="{E1BB2B7A-3802-6E40-BC14-9E12002A24A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85691" y="2202777"/>
                  <a:ext cx="1576746" cy="503587"/>
                </a:xfrm>
                <a:prstGeom prst="rect">
                  <a:avLst/>
                </a:prstGeom>
                <a:blipFill>
                  <a:blip r:embed="rId12"/>
                  <a:stretch>
                    <a:fillRect b="-173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43" name="Content Placeholder 2">
                  <a:extLst>
                    <a:ext uri="{FF2B5EF4-FFF2-40B4-BE49-F238E27FC236}">
                      <a16:creationId xmlns:a16="http://schemas.microsoft.com/office/drawing/2014/main" id="{B06BE497-F43A-F149-9471-6FC67E48E478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6930167" y="2218498"/>
                  <a:ext cx="1576746" cy="503587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400" i="1" dirty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sz="1400" b="0" i="1" dirty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1400" b="0" dirty="0">
                    <a:latin typeface="Avenir Light" panose="020B0402020203020204" pitchFamily="34" charset="77"/>
                  </a:endParaRPr>
                </a:p>
                <a:p>
                  <a:pPr marL="0" indent="0" algn="ctr">
                    <a:lnSpc>
                      <a:spcPct val="120000"/>
                    </a:lnSpc>
                    <a:buNone/>
                  </a:pPr>
                  <a:endParaRPr lang="en-US" sz="1400" dirty="0">
                    <a:latin typeface="Avenir Light" panose="020B0402020203020204" pitchFamily="34" charset="77"/>
                  </a:endParaRPr>
                </a:p>
              </p:txBody>
            </p:sp>
          </mc:Choice>
          <mc:Fallback>
            <p:sp>
              <p:nvSpPr>
                <p:cNvPr id="243" name="Content Placeholder 2">
                  <a:extLst>
                    <a:ext uri="{FF2B5EF4-FFF2-40B4-BE49-F238E27FC236}">
                      <a16:creationId xmlns:a16="http://schemas.microsoft.com/office/drawing/2014/main" id="{B06BE497-F43A-F149-9471-6FC67E48E4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30167" y="2218498"/>
                  <a:ext cx="1576746" cy="503587"/>
                </a:xfrm>
                <a:prstGeom prst="rect">
                  <a:avLst/>
                </a:prstGeom>
                <a:blipFill>
                  <a:blip r:embed="rId13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47" name="Right Arrow 246">
              <a:extLst>
                <a:ext uri="{FF2B5EF4-FFF2-40B4-BE49-F238E27FC236}">
                  <a16:creationId xmlns:a16="http://schemas.microsoft.com/office/drawing/2014/main" id="{3658A798-02B3-C94C-902F-9C7D8D47A88B}"/>
                </a:ext>
              </a:extLst>
            </p:cNvPr>
            <p:cNvSpPr/>
            <p:nvPr/>
          </p:nvSpPr>
          <p:spPr>
            <a:xfrm>
              <a:off x="3951891" y="4118260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48" name="Content Placeholder 2">
                  <a:extLst>
                    <a:ext uri="{FF2B5EF4-FFF2-40B4-BE49-F238E27FC236}">
                      <a16:creationId xmlns:a16="http://schemas.microsoft.com/office/drawing/2014/main" id="{C766C2E3-C166-F545-B113-57D045F0B7E3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821798" y="3527824"/>
                  <a:ext cx="701327" cy="503587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oMath>
                    </m:oMathPara>
                  </a14:m>
                  <a:endParaRPr lang="en-US" sz="1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>
            <p:sp>
              <p:nvSpPr>
                <p:cNvPr id="248" name="Content Placeholder 2">
                  <a:extLst>
                    <a:ext uri="{FF2B5EF4-FFF2-40B4-BE49-F238E27FC236}">
                      <a16:creationId xmlns:a16="http://schemas.microsoft.com/office/drawing/2014/main" id="{C766C2E3-C166-F545-B113-57D045F0B7E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21798" y="3527824"/>
                  <a:ext cx="701327" cy="503587"/>
                </a:xfrm>
                <a:prstGeom prst="rect">
                  <a:avLst/>
                </a:prstGeom>
                <a:blipFill>
                  <a:blip r:embed="rId14"/>
                  <a:stretch>
                    <a:fillRect b="-434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49" name="Right Arrow 248">
              <a:extLst>
                <a:ext uri="{FF2B5EF4-FFF2-40B4-BE49-F238E27FC236}">
                  <a16:creationId xmlns:a16="http://schemas.microsoft.com/office/drawing/2014/main" id="{0316A79D-8D3B-AF43-9585-DE317802AE21}"/>
                </a:ext>
              </a:extLst>
            </p:cNvPr>
            <p:cNvSpPr/>
            <p:nvPr/>
          </p:nvSpPr>
          <p:spPr>
            <a:xfrm>
              <a:off x="6150460" y="4159462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50" name="Content Placeholder 2">
                  <a:extLst>
                    <a:ext uri="{FF2B5EF4-FFF2-40B4-BE49-F238E27FC236}">
                      <a16:creationId xmlns:a16="http://schemas.microsoft.com/office/drawing/2014/main" id="{3C4BE5EC-48BE-1041-926A-6A3F39478C06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5992149" y="3494487"/>
                  <a:ext cx="701327" cy="503587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oMath>
                    </m:oMathPara>
                  </a14:m>
                  <a:endParaRPr lang="en-US" sz="1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>
            <p:sp>
              <p:nvSpPr>
                <p:cNvPr id="250" name="Content Placeholder 2">
                  <a:extLst>
                    <a:ext uri="{FF2B5EF4-FFF2-40B4-BE49-F238E27FC236}">
                      <a16:creationId xmlns:a16="http://schemas.microsoft.com/office/drawing/2014/main" id="{3C4BE5EC-48BE-1041-926A-6A3F39478C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92149" y="3494487"/>
                  <a:ext cx="701327" cy="503587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51" name="Content Placeholder 2">
            <a:extLst>
              <a:ext uri="{FF2B5EF4-FFF2-40B4-BE49-F238E27FC236}">
                <a16:creationId xmlns:a16="http://schemas.microsoft.com/office/drawing/2014/main" id="{B8D513DA-3EBD-5E4D-B7CE-3801CBE0292C}"/>
              </a:ext>
            </a:extLst>
          </p:cNvPr>
          <p:cNvSpPr txBox="1">
            <a:spLocks/>
          </p:cNvSpPr>
          <p:nvPr/>
        </p:nvSpPr>
        <p:spPr>
          <a:xfrm>
            <a:off x="8473684" y="3231736"/>
            <a:ext cx="1503064" cy="7074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dirty="0">
                <a:latin typeface="Avenir Light" panose="020B0402020203020204" pitchFamily="34" charset="77"/>
              </a:rPr>
              <a:t>RNN</a:t>
            </a:r>
          </a:p>
        </p:txBody>
      </p:sp>
      <p:sp>
        <p:nvSpPr>
          <p:cNvPr id="252" name="Content Placeholder 2">
            <a:extLst>
              <a:ext uri="{FF2B5EF4-FFF2-40B4-BE49-F238E27FC236}">
                <a16:creationId xmlns:a16="http://schemas.microsoft.com/office/drawing/2014/main" id="{6126BDD8-A732-764D-B513-1AE1D5129B8B}"/>
              </a:ext>
            </a:extLst>
          </p:cNvPr>
          <p:cNvSpPr txBox="1">
            <a:spLocks/>
          </p:cNvSpPr>
          <p:nvPr/>
        </p:nvSpPr>
        <p:spPr>
          <a:xfrm>
            <a:off x="903804" y="3992074"/>
            <a:ext cx="3256642" cy="240872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2500"/>
              </a:spcBef>
            </a:pP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Avenir Light" panose="020B0402020203020204" pitchFamily="34" charset="77"/>
              </a:rPr>
              <a:t>Basic counts; fast</a:t>
            </a:r>
          </a:p>
          <a:p>
            <a:pPr>
              <a:lnSpc>
                <a:spcPct val="100000"/>
              </a:lnSpc>
              <a:spcBef>
                <a:spcPts val="2500"/>
              </a:spcBef>
            </a:pPr>
            <a:r>
              <a:rPr lang="en-US" sz="2000" b="1" dirty="0">
                <a:solidFill>
                  <a:srgbClr val="C00000"/>
                </a:solidFill>
                <a:latin typeface="Avenir Light" panose="020B0402020203020204" pitchFamily="34" charset="77"/>
              </a:rPr>
              <a:t>Fixed window size</a:t>
            </a:r>
          </a:p>
          <a:p>
            <a:pPr>
              <a:lnSpc>
                <a:spcPct val="100000"/>
              </a:lnSpc>
              <a:spcBef>
                <a:spcPts val="2500"/>
              </a:spcBef>
            </a:pPr>
            <a:r>
              <a:rPr lang="en-US" sz="2000" b="1" dirty="0">
                <a:solidFill>
                  <a:srgbClr val="C00000"/>
                </a:solidFill>
                <a:latin typeface="Avenir Light" panose="020B0402020203020204" pitchFamily="34" charset="77"/>
              </a:rPr>
              <a:t>Sparsity &amp; storage issues</a:t>
            </a:r>
          </a:p>
          <a:p>
            <a:pPr>
              <a:lnSpc>
                <a:spcPct val="100000"/>
              </a:lnSpc>
              <a:spcBef>
                <a:spcPts val="2500"/>
              </a:spcBef>
            </a:pPr>
            <a:r>
              <a:rPr lang="en-US" sz="2000" b="1" dirty="0">
                <a:solidFill>
                  <a:srgbClr val="C00000"/>
                </a:solidFill>
                <a:latin typeface="Avenir Light" panose="020B0402020203020204" pitchFamily="34" charset="77"/>
              </a:rPr>
              <a:t>Not robust</a:t>
            </a:r>
          </a:p>
          <a:p>
            <a:pPr>
              <a:lnSpc>
                <a:spcPct val="100000"/>
              </a:lnSpc>
              <a:spcBef>
                <a:spcPts val="2500"/>
              </a:spcBef>
            </a:pPr>
            <a:endParaRPr lang="en-US" sz="2000" b="1" dirty="0">
              <a:latin typeface="Avenir Light" panose="020B0402020203020204" pitchFamily="34" charset="77"/>
            </a:endParaRPr>
          </a:p>
        </p:txBody>
      </p:sp>
      <p:sp>
        <p:nvSpPr>
          <p:cNvPr id="253" name="Content Placeholder 2">
            <a:extLst>
              <a:ext uri="{FF2B5EF4-FFF2-40B4-BE49-F238E27FC236}">
                <a16:creationId xmlns:a16="http://schemas.microsoft.com/office/drawing/2014/main" id="{8E786F3E-EDC9-3644-903C-61A03C6BB59A}"/>
              </a:ext>
            </a:extLst>
          </p:cNvPr>
          <p:cNvSpPr txBox="1">
            <a:spLocks/>
          </p:cNvSpPr>
          <p:nvPr/>
        </p:nvSpPr>
        <p:spPr>
          <a:xfrm>
            <a:off x="4921663" y="3899795"/>
            <a:ext cx="3256642" cy="19998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2500"/>
              </a:spcBef>
            </a:pP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Avenir Light" panose="020B0402020203020204" pitchFamily="34" charset="77"/>
              </a:rPr>
              <a:t>Kind of robust… almost</a:t>
            </a:r>
            <a:endParaRPr lang="en-US" sz="2000" b="1" dirty="0">
              <a:solidFill>
                <a:srgbClr val="C00000"/>
              </a:solidFill>
              <a:latin typeface="Avenir Light" panose="020B0402020203020204" pitchFamily="34" charset="77"/>
            </a:endParaRPr>
          </a:p>
          <a:p>
            <a:pPr>
              <a:lnSpc>
                <a:spcPct val="100000"/>
              </a:lnSpc>
              <a:spcBef>
                <a:spcPts val="2500"/>
              </a:spcBef>
            </a:pPr>
            <a:r>
              <a:rPr lang="en-US" sz="2000" b="1" dirty="0">
                <a:solidFill>
                  <a:srgbClr val="C00000"/>
                </a:solidFill>
                <a:latin typeface="Avenir Light" panose="020B0402020203020204" pitchFamily="34" charset="77"/>
              </a:rPr>
              <a:t>Fixed window size</a:t>
            </a:r>
          </a:p>
          <a:p>
            <a:pPr>
              <a:lnSpc>
                <a:spcPct val="100000"/>
              </a:lnSpc>
              <a:spcBef>
                <a:spcPts val="2500"/>
              </a:spcBef>
            </a:pPr>
            <a:r>
              <a:rPr lang="en-US" sz="2000" b="1" dirty="0">
                <a:solidFill>
                  <a:srgbClr val="C00000"/>
                </a:solidFill>
                <a:latin typeface="Avenir Light" panose="020B0402020203020204" pitchFamily="34" charset="77"/>
              </a:rPr>
              <a:t>Weirdly handles context positions</a:t>
            </a:r>
          </a:p>
          <a:p>
            <a:pPr>
              <a:lnSpc>
                <a:spcPct val="100000"/>
              </a:lnSpc>
              <a:spcBef>
                <a:spcPts val="2500"/>
              </a:spcBef>
            </a:pPr>
            <a:r>
              <a:rPr lang="en-US" sz="2000" b="1" dirty="0">
                <a:solidFill>
                  <a:srgbClr val="C00000"/>
                </a:solidFill>
                <a:latin typeface="Avenir Light" panose="020B0402020203020204" pitchFamily="34" charset="77"/>
              </a:rPr>
              <a:t>No “memory” of past</a:t>
            </a:r>
          </a:p>
        </p:txBody>
      </p:sp>
      <p:sp>
        <p:nvSpPr>
          <p:cNvPr id="254" name="Content Placeholder 2">
            <a:extLst>
              <a:ext uri="{FF2B5EF4-FFF2-40B4-BE49-F238E27FC236}">
                <a16:creationId xmlns:a16="http://schemas.microsoft.com/office/drawing/2014/main" id="{FFFA973A-A5DD-C145-AEDD-1328AEA8518B}"/>
              </a:ext>
            </a:extLst>
          </p:cNvPr>
          <p:cNvSpPr txBox="1">
            <a:spLocks/>
          </p:cNvSpPr>
          <p:nvPr/>
        </p:nvSpPr>
        <p:spPr>
          <a:xfrm>
            <a:off x="8463688" y="3848620"/>
            <a:ext cx="3525112" cy="28569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2500"/>
              </a:spcBef>
            </a:pP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Avenir Light" panose="020B0402020203020204" pitchFamily="34" charset="77"/>
              </a:rPr>
              <a:t>Handles infinite context</a:t>
            </a:r>
            <a:b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Avenir Light" panose="020B0402020203020204" pitchFamily="34" charset="77"/>
              </a:rPr>
            </a:b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Avenir Light" panose="020B0402020203020204" pitchFamily="34" charset="77"/>
              </a:rPr>
              <a:t>(in theory)</a:t>
            </a:r>
          </a:p>
          <a:p>
            <a:pPr>
              <a:lnSpc>
                <a:spcPct val="100000"/>
              </a:lnSpc>
              <a:spcBef>
                <a:spcPts val="2500"/>
              </a:spcBef>
            </a:pP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Avenir Light" panose="020B0402020203020204" pitchFamily="34" charset="77"/>
              </a:rPr>
              <a:t>Robust to rare words</a:t>
            </a:r>
          </a:p>
          <a:p>
            <a:pPr>
              <a:lnSpc>
                <a:spcPct val="100000"/>
              </a:lnSpc>
              <a:spcBef>
                <a:spcPts val="2500"/>
              </a:spcBef>
            </a:pPr>
            <a:r>
              <a:rPr lang="en-US" sz="2000" b="1" dirty="0">
                <a:solidFill>
                  <a:srgbClr val="C00000"/>
                </a:solidFill>
                <a:latin typeface="Avenir Light" panose="020B0402020203020204" pitchFamily="34" charset="77"/>
              </a:rPr>
              <a:t>Slow</a:t>
            </a:r>
          </a:p>
          <a:p>
            <a:pPr>
              <a:lnSpc>
                <a:spcPct val="100000"/>
              </a:lnSpc>
              <a:spcBef>
                <a:spcPts val="2500"/>
              </a:spcBef>
            </a:pPr>
            <a:r>
              <a:rPr lang="en-US" sz="2000" b="1" dirty="0">
                <a:solidFill>
                  <a:srgbClr val="C00000"/>
                </a:solidFill>
                <a:latin typeface="Avenir Light" panose="020B0402020203020204" pitchFamily="34" charset="77"/>
              </a:rPr>
              <a:t>Difficulty with long context</a:t>
            </a:r>
          </a:p>
          <a:p>
            <a:pPr>
              <a:lnSpc>
                <a:spcPct val="100000"/>
              </a:lnSpc>
              <a:spcBef>
                <a:spcPts val="2500"/>
              </a:spcBef>
            </a:pPr>
            <a:endParaRPr lang="en-US" sz="2000" b="1" dirty="0">
              <a:latin typeface="Avenir Light" panose="020B0402020203020204" pitchFamily="34" charset="77"/>
            </a:endParaRPr>
          </a:p>
        </p:txBody>
      </p:sp>
      <p:pic>
        <p:nvPicPr>
          <p:cNvPr id="258" name="Picture 257">
            <a:extLst>
              <a:ext uri="{FF2B5EF4-FFF2-40B4-BE49-F238E27FC236}">
                <a16:creationId xmlns:a16="http://schemas.microsoft.com/office/drawing/2014/main" id="{81F3EC02-E551-F144-87CC-58810943F34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851008" y="3337874"/>
            <a:ext cx="1828800" cy="406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73AEE3C-D47F-A64D-8577-109988169A56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191740" y="3343996"/>
            <a:ext cx="1511300" cy="368300"/>
          </a:xfrm>
          <a:prstGeom prst="rect">
            <a:avLst/>
          </a:prstGeom>
        </p:spPr>
      </p:pic>
      <p:pic>
        <p:nvPicPr>
          <p:cNvPr id="259" name="Picture 258">
            <a:extLst>
              <a:ext uri="{FF2B5EF4-FFF2-40B4-BE49-F238E27FC236}">
                <a16:creationId xmlns:a16="http://schemas.microsoft.com/office/drawing/2014/main" id="{5CB6BE28-14AF-8545-A8C8-C579141AF5E6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471202" y="3329517"/>
            <a:ext cx="1511300" cy="368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D5A2965-0275-714E-8C41-C04EFF543375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842349" y="3381302"/>
            <a:ext cx="241300" cy="279400"/>
          </a:xfrm>
          <a:prstGeom prst="rect">
            <a:avLst/>
          </a:prstGeom>
        </p:spPr>
      </p:pic>
      <p:pic>
        <p:nvPicPr>
          <p:cNvPr id="261" name="Picture 260">
            <a:extLst>
              <a:ext uri="{FF2B5EF4-FFF2-40B4-BE49-F238E27FC236}">
                <a16:creationId xmlns:a16="http://schemas.microsoft.com/office/drawing/2014/main" id="{19099C60-9F92-DB40-A723-9E4DBB7172E4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823937" y="3329300"/>
            <a:ext cx="259711" cy="300718"/>
          </a:xfrm>
          <a:prstGeom prst="rect">
            <a:avLst/>
          </a:prstGeom>
        </p:spPr>
      </p:pic>
      <p:pic>
        <p:nvPicPr>
          <p:cNvPr id="262" name="Picture 261">
            <a:extLst>
              <a:ext uri="{FF2B5EF4-FFF2-40B4-BE49-F238E27FC236}">
                <a16:creationId xmlns:a16="http://schemas.microsoft.com/office/drawing/2014/main" id="{3F132CB6-A7A5-A845-8D65-3C96396091A4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793288" y="3316600"/>
            <a:ext cx="293614" cy="339974"/>
          </a:xfrm>
          <a:prstGeom prst="rect">
            <a:avLst/>
          </a:prstGeom>
        </p:spPr>
      </p:pic>
      <p:sp>
        <p:nvSpPr>
          <p:cNvPr id="263" name="Content Placeholder 2">
            <a:extLst>
              <a:ext uri="{FF2B5EF4-FFF2-40B4-BE49-F238E27FC236}">
                <a16:creationId xmlns:a16="http://schemas.microsoft.com/office/drawing/2014/main" id="{28AB169D-52FC-3A47-BA69-A7DAF49EB7EA}"/>
              </a:ext>
            </a:extLst>
          </p:cNvPr>
          <p:cNvSpPr txBox="1">
            <a:spLocks/>
          </p:cNvSpPr>
          <p:nvPr/>
        </p:nvSpPr>
        <p:spPr>
          <a:xfrm>
            <a:off x="8627810" y="2764276"/>
            <a:ext cx="664661" cy="2928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1800" dirty="0">
                <a:latin typeface="Avenir Light" panose="020B0402020203020204" pitchFamily="34" charset="77"/>
              </a:rPr>
              <a:t>She</a:t>
            </a:r>
          </a:p>
        </p:txBody>
      </p:sp>
      <p:sp>
        <p:nvSpPr>
          <p:cNvPr id="264" name="Content Placeholder 2">
            <a:extLst>
              <a:ext uri="{FF2B5EF4-FFF2-40B4-BE49-F238E27FC236}">
                <a16:creationId xmlns:a16="http://schemas.microsoft.com/office/drawing/2014/main" id="{DCA4E096-201A-814A-B79D-D888462FF747}"/>
              </a:ext>
            </a:extLst>
          </p:cNvPr>
          <p:cNvSpPr txBox="1">
            <a:spLocks/>
          </p:cNvSpPr>
          <p:nvPr/>
        </p:nvSpPr>
        <p:spPr>
          <a:xfrm>
            <a:off x="9522864" y="2764276"/>
            <a:ext cx="693773" cy="2928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1800" dirty="0">
                <a:latin typeface="Avenir Light" panose="020B0402020203020204" pitchFamily="34" charset="77"/>
              </a:rPr>
              <a:t>went</a:t>
            </a:r>
          </a:p>
        </p:txBody>
      </p:sp>
      <p:sp>
        <p:nvSpPr>
          <p:cNvPr id="265" name="Content Placeholder 2">
            <a:extLst>
              <a:ext uri="{FF2B5EF4-FFF2-40B4-BE49-F238E27FC236}">
                <a16:creationId xmlns:a16="http://schemas.microsoft.com/office/drawing/2014/main" id="{51AC94B5-4B51-7747-B496-7544634F467E}"/>
              </a:ext>
            </a:extLst>
          </p:cNvPr>
          <p:cNvSpPr txBox="1">
            <a:spLocks/>
          </p:cNvSpPr>
          <p:nvPr/>
        </p:nvSpPr>
        <p:spPr>
          <a:xfrm>
            <a:off x="10650364" y="2733633"/>
            <a:ext cx="501341" cy="336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1800" dirty="0">
                <a:latin typeface="Avenir Light" panose="020B0402020203020204" pitchFamily="34" charset="77"/>
              </a:rPr>
              <a:t>to</a:t>
            </a:r>
          </a:p>
        </p:txBody>
      </p:sp>
    </p:spTree>
    <p:extLst>
      <p:ext uri="{BB962C8B-B14F-4D97-AF65-F5344CB8AC3E}">
        <p14:creationId xmlns:p14="http://schemas.microsoft.com/office/powerpoint/2010/main" val="128235791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02B856F4-5E33-0640-A5EE-D01B8AF6AC75}"/>
              </a:ext>
            </a:extLst>
          </p:cNvPr>
          <p:cNvSpPr/>
          <p:nvPr/>
        </p:nvSpPr>
        <p:spPr>
          <a:xfrm>
            <a:off x="1741749" y="2469262"/>
            <a:ext cx="3871652" cy="585397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339E158-9647-2740-9C84-883B1825963A}"/>
              </a:ext>
            </a:extLst>
          </p:cNvPr>
          <p:cNvSpPr/>
          <p:nvPr/>
        </p:nvSpPr>
        <p:spPr>
          <a:xfrm>
            <a:off x="656114" y="1002103"/>
            <a:ext cx="771242" cy="9071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6E68751-04E9-FC44-99C5-D9888C7CD4D1}"/>
              </a:ext>
            </a:extLst>
          </p:cNvPr>
          <p:cNvSpPr/>
          <p:nvPr/>
        </p:nvSpPr>
        <p:spPr>
          <a:xfrm>
            <a:off x="656114" y="1092818"/>
            <a:ext cx="771242" cy="10036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FCB2847-0F6D-EA4A-9C75-CAB26E4B6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103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C66E1C5-52E5-0045-A018-E96403FC959D}"/>
              </a:ext>
            </a:extLst>
          </p:cNvPr>
          <p:cNvSpPr/>
          <p:nvPr/>
        </p:nvSpPr>
        <p:spPr>
          <a:xfrm>
            <a:off x="656114" y="1865703"/>
            <a:ext cx="771242" cy="9071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EE0600C-5FE1-A04D-B8A5-14AF40FFA3FE}"/>
              </a:ext>
            </a:extLst>
          </p:cNvPr>
          <p:cNvSpPr/>
          <p:nvPr/>
        </p:nvSpPr>
        <p:spPr>
          <a:xfrm>
            <a:off x="656114" y="1956418"/>
            <a:ext cx="771242" cy="10036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89628C4-8725-2649-B0BF-2729C9F7E11D}"/>
              </a:ext>
            </a:extLst>
          </p:cNvPr>
          <p:cNvSpPr/>
          <p:nvPr/>
        </p:nvSpPr>
        <p:spPr>
          <a:xfrm>
            <a:off x="681514" y="2716603"/>
            <a:ext cx="771242" cy="9071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5336D41-8477-A045-A8D2-C520B334CCA4}"/>
              </a:ext>
            </a:extLst>
          </p:cNvPr>
          <p:cNvSpPr/>
          <p:nvPr/>
        </p:nvSpPr>
        <p:spPr>
          <a:xfrm>
            <a:off x="681514" y="2807318"/>
            <a:ext cx="771242" cy="10036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7F2B3B0-6F56-2B4C-B360-67C0A24C3FB1}"/>
              </a:ext>
            </a:extLst>
          </p:cNvPr>
          <p:cNvSpPr/>
          <p:nvPr/>
        </p:nvSpPr>
        <p:spPr>
          <a:xfrm>
            <a:off x="681514" y="3489487"/>
            <a:ext cx="771242" cy="9071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369B88A-E41F-AC41-82C8-21AEAE777AE1}"/>
              </a:ext>
            </a:extLst>
          </p:cNvPr>
          <p:cNvSpPr/>
          <p:nvPr/>
        </p:nvSpPr>
        <p:spPr>
          <a:xfrm>
            <a:off x="681514" y="3580202"/>
            <a:ext cx="771242" cy="100361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5A68C59-0CF5-574E-BBF1-FB6E34268F40}"/>
              </a:ext>
            </a:extLst>
          </p:cNvPr>
          <p:cNvSpPr/>
          <p:nvPr/>
        </p:nvSpPr>
        <p:spPr>
          <a:xfrm>
            <a:off x="724570" y="4423888"/>
            <a:ext cx="771242" cy="9071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32B868B-5124-D247-A59E-5D7FC8D809A8}"/>
              </a:ext>
            </a:extLst>
          </p:cNvPr>
          <p:cNvSpPr/>
          <p:nvPr/>
        </p:nvSpPr>
        <p:spPr>
          <a:xfrm>
            <a:off x="724570" y="4514603"/>
            <a:ext cx="771242" cy="10036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BFD8D12-181B-D243-B6D0-AB85274E9D4D}"/>
              </a:ext>
            </a:extLst>
          </p:cNvPr>
          <p:cNvSpPr/>
          <p:nvPr/>
        </p:nvSpPr>
        <p:spPr>
          <a:xfrm>
            <a:off x="754926" y="5267574"/>
            <a:ext cx="771242" cy="90716"/>
          </a:xfrm>
          <a:prstGeom prst="rect">
            <a:avLst/>
          </a:prstGeom>
          <a:solidFill>
            <a:srgbClr val="FF7F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9C90123-E7CF-AD49-BF5B-68961810FA49}"/>
              </a:ext>
            </a:extLst>
          </p:cNvPr>
          <p:cNvSpPr/>
          <p:nvPr/>
        </p:nvSpPr>
        <p:spPr>
          <a:xfrm>
            <a:off x="754926" y="5358289"/>
            <a:ext cx="771242" cy="100361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Subtitle 2">
            <a:extLst>
              <a:ext uri="{FF2B5EF4-FFF2-40B4-BE49-F238E27FC236}">
                <a16:creationId xmlns:a16="http://schemas.microsoft.com/office/drawing/2014/main" id="{CF14B0CD-08DE-7946-8E18-CA8D0BFE1182}"/>
              </a:ext>
            </a:extLst>
          </p:cNvPr>
          <p:cNvSpPr txBox="1">
            <a:spLocks/>
          </p:cNvSpPr>
          <p:nvPr/>
        </p:nvSpPr>
        <p:spPr>
          <a:xfrm>
            <a:off x="1741749" y="517694"/>
            <a:ext cx="5511668" cy="59696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" panose="02000503020000020003" pitchFamily="2" charset="0"/>
              </a:rPr>
              <a:t>Background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" panose="02000503020000020003" pitchFamily="2" charset="0"/>
              </a:rPr>
              <a:t>Language Modelling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" panose="02000503020000020003" pitchFamily="2" charset="0"/>
              </a:rPr>
              <a:t>RNNs/LSTMs +ELMo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 Medium" panose="02000503020000020003" pitchFamily="2" charset="0"/>
            </a:endParaRP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" panose="02000503020000020003" pitchFamily="2" charset="0"/>
              </a:rPr>
              <a:t>Seq2Seq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 Medium" panose="02000503020000020003" pitchFamily="2" charset="0"/>
              </a:rPr>
              <a:t>+Attention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" panose="02000503020000020003" pitchFamily="2" charset="0"/>
              </a:rPr>
              <a:t>Transformers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 Medium" panose="02000503020000020003" pitchFamily="2" charset="0"/>
              </a:rPr>
              <a:t>+BERT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" panose="02000503020000020003" pitchFamily="2" charset="0"/>
              </a:rPr>
              <a:t>Conclusions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Avenir Medium" panose="02000503020000020003" pitchFamily="2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3430BE9-3341-AE4E-BFAF-F1A0CBB0441A}"/>
              </a:ext>
            </a:extLst>
          </p:cNvPr>
          <p:cNvSpPr/>
          <p:nvPr/>
        </p:nvSpPr>
        <p:spPr>
          <a:xfrm>
            <a:off x="6336080" y="2317726"/>
            <a:ext cx="5017720" cy="73693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400" dirty="0">
                <a:solidFill>
                  <a:srgbClr val="C00000"/>
                </a:solidFill>
                <a:latin typeface="Avenir Medium" panose="02000503020000020003" pitchFamily="2" charset="0"/>
              </a:rPr>
              <a:t>As a reminder, this is where we are</a:t>
            </a:r>
          </a:p>
        </p:txBody>
      </p:sp>
    </p:spTree>
    <p:extLst>
      <p:ext uri="{BB962C8B-B14F-4D97-AF65-F5344CB8AC3E}">
        <p14:creationId xmlns:p14="http://schemas.microsoft.com/office/powerpoint/2010/main" val="419047698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Title 1">
            <a:extLst>
              <a:ext uri="{FF2B5EF4-FFF2-40B4-BE49-F238E27FC236}">
                <a16:creationId xmlns:a16="http://schemas.microsoft.com/office/drawing/2014/main" id="{FF867746-7A2F-644D-88D5-C3102C6A9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262"/>
            <a:ext cx="8941419" cy="1162592"/>
          </a:xfrm>
        </p:spPr>
        <p:txBody>
          <a:bodyPr/>
          <a:lstStyle/>
          <a:p>
            <a:r>
              <a:rPr lang="en-US" dirty="0"/>
              <a:t>Long short-term memory (LSTM)</a:t>
            </a: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C67F1680-4E6A-FF47-A5A3-45A4491667D3}"/>
              </a:ext>
            </a:extLst>
          </p:cNvPr>
          <p:cNvSpPr/>
          <p:nvPr/>
        </p:nvSpPr>
        <p:spPr>
          <a:xfrm>
            <a:off x="903804" y="771482"/>
            <a:ext cx="6474896" cy="13021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Content Placeholder 2">
            <a:extLst>
              <a:ext uri="{FF2B5EF4-FFF2-40B4-BE49-F238E27FC236}">
                <a16:creationId xmlns:a16="http://schemas.microsoft.com/office/drawing/2014/main" id="{8CC99D59-00C0-1445-91B3-013E005D8BDE}"/>
              </a:ext>
            </a:extLst>
          </p:cNvPr>
          <p:cNvSpPr txBox="1">
            <a:spLocks/>
          </p:cNvSpPr>
          <p:nvPr/>
        </p:nvSpPr>
        <p:spPr>
          <a:xfrm>
            <a:off x="2489764" y="1776946"/>
            <a:ext cx="7567747" cy="6457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endParaRPr lang="en-US" sz="2400" b="1" dirty="0">
              <a:solidFill>
                <a:schemeClr val="accent5">
                  <a:lumMod val="75000"/>
                </a:schemeClr>
              </a:solidFill>
              <a:latin typeface="Avenir Light" panose="020B0402020203020204" pitchFamily="34" charset="77"/>
            </a:endParaRPr>
          </a:p>
        </p:txBody>
      </p:sp>
      <p:sp>
        <p:nvSpPr>
          <p:cNvPr id="134" name="Content Placeholder 2">
            <a:extLst>
              <a:ext uri="{FF2B5EF4-FFF2-40B4-BE49-F238E27FC236}">
                <a16:creationId xmlns:a16="http://schemas.microsoft.com/office/drawing/2014/main" id="{F608FDC5-09ED-D643-A5D6-4B4B9B1B8F03}"/>
              </a:ext>
            </a:extLst>
          </p:cNvPr>
          <p:cNvSpPr txBox="1">
            <a:spLocks/>
          </p:cNvSpPr>
          <p:nvPr/>
        </p:nvSpPr>
        <p:spPr>
          <a:xfrm>
            <a:off x="903804" y="1238718"/>
            <a:ext cx="10742096" cy="50858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3500"/>
              </a:spcBef>
            </a:pPr>
            <a:r>
              <a:rPr lang="en-US" dirty="0">
                <a:latin typeface="Avenir Light" panose="020B0402020203020204" pitchFamily="34" charset="77"/>
              </a:rPr>
              <a:t>A type of RNN that is designed to better handle </a:t>
            </a:r>
            <a:r>
              <a:rPr lang="en-US" b="1" dirty="0">
                <a:latin typeface="Avenir Light" panose="020B0402020203020204" pitchFamily="34" charset="77"/>
              </a:rPr>
              <a:t>long-range dependencies</a:t>
            </a:r>
          </a:p>
          <a:p>
            <a:pPr>
              <a:lnSpc>
                <a:spcPct val="150000"/>
              </a:lnSpc>
              <a:spcBef>
                <a:spcPts val="3500"/>
              </a:spcBef>
            </a:pPr>
            <a:r>
              <a:rPr lang="en-US" dirty="0">
                <a:latin typeface="Avenir Light" panose="020B0402020203020204" pitchFamily="34" charset="77"/>
              </a:rPr>
              <a:t>In ”vanilla” RNNs, the hidden state is perpetually being rewritten</a:t>
            </a:r>
          </a:p>
          <a:p>
            <a:pPr>
              <a:lnSpc>
                <a:spcPct val="150000"/>
              </a:lnSpc>
              <a:spcBef>
                <a:spcPts val="3500"/>
              </a:spcBef>
            </a:pPr>
            <a:r>
              <a:rPr lang="en-US" dirty="0">
                <a:latin typeface="Avenir Light" panose="020B0402020203020204" pitchFamily="34" charset="77"/>
              </a:rPr>
              <a:t>In addition to a traditional </a:t>
            </a:r>
            <a:r>
              <a:rPr lang="en-US" b="1" dirty="0">
                <a:latin typeface="Avenir Light" panose="020B0402020203020204" pitchFamily="34" charset="77"/>
              </a:rPr>
              <a:t>hidden state </a:t>
            </a:r>
            <a:r>
              <a:rPr lang="en-US" b="1" dirty="0">
                <a:solidFill>
                  <a:srgbClr val="C00000"/>
                </a:solidFill>
                <a:latin typeface="Avenir Light" panose="020B0402020203020204" pitchFamily="34" charset="77"/>
              </a:rPr>
              <a:t>h</a:t>
            </a:r>
            <a:r>
              <a:rPr lang="en-US" dirty="0">
                <a:latin typeface="Avenir Light" panose="020B0402020203020204" pitchFamily="34" charset="77"/>
              </a:rPr>
              <a:t>, let’s have a dedicated </a:t>
            </a:r>
            <a:r>
              <a:rPr lang="en-US" b="1" dirty="0">
                <a:latin typeface="Avenir Light" panose="020B0402020203020204" pitchFamily="34" charset="77"/>
              </a:rPr>
              <a:t>memory cell </a:t>
            </a:r>
            <a:r>
              <a:rPr lang="en-US" b="1" dirty="0">
                <a:solidFill>
                  <a:srgbClr val="C00000"/>
                </a:solidFill>
                <a:latin typeface="Avenir Light" panose="020B0402020203020204" pitchFamily="34" charset="77"/>
              </a:rPr>
              <a:t>c</a:t>
            </a:r>
            <a:r>
              <a:rPr lang="en-US" b="1" dirty="0">
                <a:latin typeface="Avenir Light" panose="020B0402020203020204" pitchFamily="34" charset="77"/>
              </a:rPr>
              <a:t> </a:t>
            </a:r>
            <a:r>
              <a:rPr lang="en-US" dirty="0">
                <a:latin typeface="Avenir Light" panose="020B0402020203020204" pitchFamily="34" charset="77"/>
              </a:rPr>
              <a:t>for long-term events. More power to relay sequence info.</a:t>
            </a:r>
          </a:p>
        </p:txBody>
      </p:sp>
    </p:spTree>
    <p:extLst>
      <p:ext uri="{BB962C8B-B14F-4D97-AF65-F5344CB8AC3E}">
        <p14:creationId xmlns:p14="http://schemas.microsoft.com/office/powerpoint/2010/main" val="120904215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Title 1">
            <a:extLst>
              <a:ext uri="{FF2B5EF4-FFF2-40B4-BE49-F238E27FC236}">
                <a16:creationId xmlns:a16="http://schemas.microsoft.com/office/drawing/2014/main" id="{FF867746-7A2F-644D-88D5-C3102C6A9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262"/>
            <a:ext cx="8941419" cy="1162592"/>
          </a:xfrm>
        </p:spPr>
        <p:txBody>
          <a:bodyPr/>
          <a:lstStyle/>
          <a:p>
            <a:r>
              <a:rPr lang="en-US" dirty="0"/>
              <a:t>Long short-term memory (LSTM)</a:t>
            </a: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C67F1680-4E6A-FF47-A5A3-45A4491667D3}"/>
              </a:ext>
            </a:extLst>
          </p:cNvPr>
          <p:cNvSpPr/>
          <p:nvPr/>
        </p:nvSpPr>
        <p:spPr>
          <a:xfrm>
            <a:off x="903804" y="771482"/>
            <a:ext cx="6474896" cy="13021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Content Placeholder 2">
            <a:extLst>
              <a:ext uri="{FF2B5EF4-FFF2-40B4-BE49-F238E27FC236}">
                <a16:creationId xmlns:a16="http://schemas.microsoft.com/office/drawing/2014/main" id="{8CC99D59-00C0-1445-91B3-013E005D8BDE}"/>
              </a:ext>
            </a:extLst>
          </p:cNvPr>
          <p:cNvSpPr txBox="1">
            <a:spLocks/>
          </p:cNvSpPr>
          <p:nvPr/>
        </p:nvSpPr>
        <p:spPr>
          <a:xfrm>
            <a:off x="2489764" y="1776946"/>
            <a:ext cx="7567747" cy="6457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endParaRPr lang="en-US" sz="2400" b="1" dirty="0">
              <a:solidFill>
                <a:schemeClr val="accent5">
                  <a:lumMod val="75000"/>
                </a:schemeClr>
              </a:solidFill>
              <a:latin typeface="Avenir Light" panose="020B0402020203020204" pitchFamily="34" charset="7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4" name="Content Placeholder 2">
                <a:extLst>
                  <a:ext uri="{FF2B5EF4-FFF2-40B4-BE49-F238E27FC236}">
                    <a16:creationId xmlns:a16="http://schemas.microsoft.com/office/drawing/2014/main" id="{F608FDC5-09ED-D643-A5D6-4B4B9B1B8F0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238718"/>
                <a:ext cx="10807700" cy="508588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spcBef>
                    <a:spcPts val="3500"/>
                  </a:spcBef>
                  <a:buNone/>
                </a:pPr>
                <a:r>
                  <a:rPr lang="en-US" sz="2400" dirty="0">
                    <a:latin typeface="Avenir Light" panose="020B0402020203020204" pitchFamily="34" charset="77"/>
                  </a:rPr>
                  <a:t>At each each time step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2400" dirty="0">
                    <a:latin typeface="Avenir Light" panose="020B0402020203020204" pitchFamily="34" charset="77"/>
                  </a:rPr>
                  <a:t>, we have a hidden state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US" sz="24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rgbClr val="C00000"/>
                    </a:solidFill>
                    <a:latin typeface="Avenir Light" panose="020B0402020203020204" pitchFamily="34" charset="77"/>
                  </a:rPr>
                  <a:t> </a:t>
                </a:r>
                <a:r>
                  <a:rPr lang="en-US" sz="2400" dirty="0">
                    <a:latin typeface="Avenir Light" panose="020B0402020203020204" pitchFamily="34" charset="77"/>
                  </a:rPr>
                  <a:t>and cell state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US" sz="24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en-US" sz="2400" b="0" dirty="0">
                  <a:solidFill>
                    <a:schemeClr val="tx1"/>
                  </a:solidFill>
                  <a:latin typeface="Avenir Light" panose="020B0402020203020204" pitchFamily="34" charset="77"/>
                </a:endParaRPr>
              </a:p>
              <a:p>
                <a:pPr>
                  <a:lnSpc>
                    <a:spcPct val="100000"/>
                  </a:lnSpc>
                  <a:spcBef>
                    <a:spcPts val="3500"/>
                  </a:spcBef>
                </a:pPr>
                <a:r>
                  <a:rPr lang="en-US" sz="2400" b="0" dirty="0">
                    <a:latin typeface="Avenir Light" panose="020B0402020203020204" pitchFamily="34" charset="77"/>
                  </a:rPr>
                  <a:t>Both are vectors of length </a:t>
                </a:r>
                <a:r>
                  <a:rPr lang="en-US" sz="2400" b="1" dirty="0">
                    <a:latin typeface="Avenir Light" panose="020B0402020203020204" pitchFamily="34" charset="77"/>
                  </a:rPr>
                  <a:t>n</a:t>
                </a:r>
              </a:p>
              <a:p>
                <a:pPr>
                  <a:lnSpc>
                    <a:spcPct val="100000"/>
                  </a:lnSpc>
                  <a:spcBef>
                    <a:spcPts val="3500"/>
                  </a:spcBef>
                </a:pPr>
                <a:r>
                  <a:rPr lang="en-US" sz="2400" dirty="0">
                    <a:latin typeface="Avenir Light" panose="020B0402020203020204" pitchFamily="34" charset="77"/>
                  </a:rPr>
                  <a:t>cell state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US" sz="24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en-US" sz="2400" b="0" dirty="0">
                    <a:latin typeface="Avenir Light" panose="020B0402020203020204" pitchFamily="34" charset="77"/>
                  </a:rPr>
                  <a:t> stores long-term info</a:t>
                </a:r>
              </a:p>
              <a:p>
                <a:pPr>
                  <a:lnSpc>
                    <a:spcPct val="100000"/>
                  </a:lnSpc>
                  <a:spcBef>
                    <a:spcPts val="3500"/>
                  </a:spcBef>
                </a:pPr>
                <a:r>
                  <a:rPr lang="en-US" sz="2400" b="0" dirty="0">
                    <a:latin typeface="Avenir Light" panose="020B0402020203020204" pitchFamily="34" charset="77"/>
                  </a:rPr>
                  <a:t>At each time step 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2400" b="0" dirty="0">
                    <a:latin typeface="Avenir Light" panose="020B0402020203020204" pitchFamily="34" charset="77"/>
                  </a:rPr>
                  <a:t>, the LSTM </a:t>
                </a:r>
                <a:r>
                  <a:rPr lang="en-US" sz="2400" b="0" dirty="0">
                    <a:solidFill>
                      <a:srgbClr val="C00000"/>
                    </a:solidFill>
                    <a:latin typeface="Avenir Light" panose="020B0402020203020204" pitchFamily="34" charset="77"/>
                  </a:rPr>
                  <a:t>erases</a:t>
                </a:r>
                <a:r>
                  <a:rPr lang="en-US" sz="2400" b="0" dirty="0">
                    <a:latin typeface="Avenir Light" panose="020B0402020203020204" pitchFamily="34" charset="77"/>
                  </a:rPr>
                  <a:t>, </a:t>
                </a:r>
                <a:r>
                  <a:rPr lang="en-US" sz="2400" b="0" dirty="0">
                    <a:solidFill>
                      <a:srgbClr val="C00000"/>
                    </a:solidFill>
                    <a:latin typeface="Avenir Light" panose="020B0402020203020204" pitchFamily="34" charset="77"/>
                  </a:rPr>
                  <a:t>writes</a:t>
                </a:r>
                <a:r>
                  <a:rPr lang="en-US" sz="2400" b="0" dirty="0">
                    <a:latin typeface="Avenir Light" panose="020B0402020203020204" pitchFamily="34" charset="77"/>
                  </a:rPr>
                  <a:t>, and </a:t>
                </a:r>
                <a:r>
                  <a:rPr lang="en-US" sz="2400" b="0" dirty="0">
                    <a:solidFill>
                      <a:srgbClr val="C00000"/>
                    </a:solidFill>
                    <a:latin typeface="Avenir Light" panose="020B0402020203020204" pitchFamily="34" charset="77"/>
                  </a:rPr>
                  <a:t>reads</a:t>
                </a:r>
                <a:r>
                  <a:rPr lang="en-US" sz="2400" b="0" dirty="0">
                    <a:latin typeface="Avenir Light" panose="020B0402020203020204" pitchFamily="34" charset="77"/>
                  </a:rPr>
                  <a:t> information from the cell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US" sz="24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>
                  <a:lnSpc>
                    <a:spcPct val="100000"/>
                  </a:lnSpc>
                  <a:spcBef>
                    <a:spcPts val="3500"/>
                  </a:spcBef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US" sz="24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en-US" sz="2400" b="0" dirty="0">
                    <a:latin typeface="Avenir Light" panose="020B0402020203020204" pitchFamily="34" charset="77"/>
                  </a:rPr>
                  <a:t> never undergoes a nonlinear activation though, just </a:t>
                </a:r>
                <a:r>
                  <a:rPr lang="en-US" sz="2400" b="0" dirty="0">
                    <a:solidFill>
                      <a:srgbClr val="C00000"/>
                    </a:solidFill>
                    <a:latin typeface="Avenir Light" panose="020B0402020203020204" pitchFamily="34" charset="77"/>
                  </a:rPr>
                  <a:t>–</a:t>
                </a:r>
                <a:r>
                  <a:rPr lang="en-US" sz="2400" b="0" dirty="0">
                    <a:latin typeface="Avenir Light" panose="020B0402020203020204" pitchFamily="34" charset="77"/>
                  </a:rPr>
                  <a:t> and </a:t>
                </a:r>
                <a:r>
                  <a:rPr lang="en-US" sz="2400" b="0" dirty="0">
                    <a:solidFill>
                      <a:srgbClr val="C00000"/>
                    </a:solidFill>
                    <a:latin typeface="Avenir Light" panose="020B0402020203020204" pitchFamily="34" charset="77"/>
                  </a:rPr>
                  <a:t>+</a:t>
                </a:r>
              </a:p>
              <a:p>
                <a:pPr>
                  <a:lnSpc>
                    <a:spcPct val="100000"/>
                  </a:lnSpc>
                  <a:spcBef>
                    <a:spcPts val="3500"/>
                  </a:spcBef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34" name="Content Placeholder 2">
                <a:extLst>
                  <a:ext uri="{FF2B5EF4-FFF2-40B4-BE49-F238E27FC236}">
                    <a16:creationId xmlns:a16="http://schemas.microsoft.com/office/drawing/2014/main" id="{F608FDC5-09ED-D643-A5D6-4B4B9B1B8F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238718"/>
                <a:ext cx="10807700" cy="5085882"/>
              </a:xfrm>
              <a:prstGeom prst="rect">
                <a:avLst/>
              </a:prstGeom>
              <a:blipFill>
                <a:blip r:embed="rId2"/>
                <a:stretch>
                  <a:fillRect l="-822" t="-998" r="-5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7145047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Title 1">
            <a:extLst>
              <a:ext uri="{FF2B5EF4-FFF2-40B4-BE49-F238E27FC236}">
                <a16:creationId xmlns:a16="http://schemas.microsoft.com/office/drawing/2014/main" id="{FF867746-7A2F-644D-88D5-C3102C6A9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262"/>
            <a:ext cx="8941419" cy="1162592"/>
          </a:xfrm>
        </p:spPr>
        <p:txBody>
          <a:bodyPr/>
          <a:lstStyle/>
          <a:p>
            <a:r>
              <a:rPr lang="en-US" dirty="0"/>
              <a:t>Long short-term memory (LSTM)</a:t>
            </a: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C67F1680-4E6A-FF47-A5A3-45A4491667D3}"/>
              </a:ext>
            </a:extLst>
          </p:cNvPr>
          <p:cNvSpPr/>
          <p:nvPr/>
        </p:nvSpPr>
        <p:spPr>
          <a:xfrm>
            <a:off x="903804" y="771482"/>
            <a:ext cx="6474896" cy="13021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0B27E69-26EF-C041-B35A-FF989AB195A7}"/>
              </a:ext>
            </a:extLst>
          </p:cNvPr>
          <p:cNvSpPr txBox="1">
            <a:spLocks/>
          </p:cNvSpPr>
          <p:nvPr/>
        </p:nvSpPr>
        <p:spPr>
          <a:xfrm>
            <a:off x="1388593" y="5320760"/>
            <a:ext cx="1530821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Input layer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9224B9C-C90F-FE44-974C-100A5BAC4D63}"/>
              </a:ext>
            </a:extLst>
          </p:cNvPr>
          <p:cNvSpPr txBox="1">
            <a:spLocks/>
          </p:cNvSpPr>
          <p:nvPr/>
        </p:nvSpPr>
        <p:spPr>
          <a:xfrm>
            <a:off x="1271777" y="4158614"/>
            <a:ext cx="1737960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Hidden layer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785F5E5-E075-854B-9D5E-DB80B25BA7F8}"/>
              </a:ext>
            </a:extLst>
          </p:cNvPr>
          <p:cNvSpPr txBox="1">
            <a:spLocks/>
          </p:cNvSpPr>
          <p:nvPr/>
        </p:nvSpPr>
        <p:spPr>
          <a:xfrm>
            <a:off x="1366230" y="3022294"/>
            <a:ext cx="172138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Output layer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4CFEFF01-F2DD-604C-8DB0-B8C730BFBE7A}"/>
              </a:ext>
            </a:extLst>
          </p:cNvPr>
          <p:cNvSpPr/>
          <p:nvPr/>
        </p:nvSpPr>
        <p:spPr>
          <a:xfrm>
            <a:off x="3685590" y="5357195"/>
            <a:ext cx="1196135" cy="330065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8FE3316-A0C0-A14F-8948-5BB4B1ECB3BF}"/>
              </a:ext>
            </a:extLst>
          </p:cNvPr>
          <p:cNvSpPr/>
          <p:nvPr/>
        </p:nvSpPr>
        <p:spPr>
          <a:xfrm>
            <a:off x="3790372" y="5412546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79EFE78-C23F-F948-BB29-6CE873AD9A01}"/>
              </a:ext>
            </a:extLst>
          </p:cNvPr>
          <p:cNvSpPr/>
          <p:nvPr/>
        </p:nvSpPr>
        <p:spPr>
          <a:xfrm>
            <a:off x="4036631" y="5412546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4140C96-8FDB-614F-B232-4C978CA3A858}"/>
              </a:ext>
            </a:extLst>
          </p:cNvPr>
          <p:cNvSpPr/>
          <p:nvPr/>
        </p:nvSpPr>
        <p:spPr>
          <a:xfrm>
            <a:off x="4282890" y="5412546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0A37992-95ED-884E-91C3-54FFF97C42D8}"/>
              </a:ext>
            </a:extLst>
          </p:cNvPr>
          <p:cNvSpPr/>
          <p:nvPr/>
        </p:nvSpPr>
        <p:spPr>
          <a:xfrm>
            <a:off x="4534759" y="5412546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E08365D-9D01-6040-9B6E-CB7F527EBFB5}"/>
              </a:ext>
            </a:extLst>
          </p:cNvPr>
          <p:cNvSpPr/>
          <p:nvPr/>
        </p:nvSpPr>
        <p:spPr>
          <a:xfrm>
            <a:off x="3790372" y="3105729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FDB2328-D354-5841-8708-6E52A84BCD07}"/>
              </a:ext>
            </a:extLst>
          </p:cNvPr>
          <p:cNvSpPr/>
          <p:nvPr/>
        </p:nvSpPr>
        <p:spPr>
          <a:xfrm>
            <a:off x="4036631" y="3105729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EB52018-F610-1844-AC38-6A7DE76D9D42}"/>
              </a:ext>
            </a:extLst>
          </p:cNvPr>
          <p:cNvSpPr/>
          <p:nvPr/>
        </p:nvSpPr>
        <p:spPr>
          <a:xfrm>
            <a:off x="4282890" y="3105729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0831EDD-4DAD-FA4A-AC26-F7AE32834045}"/>
              </a:ext>
            </a:extLst>
          </p:cNvPr>
          <p:cNvSpPr/>
          <p:nvPr/>
        </p:nvSpPr>
        <p:spPr>
          <a:xfrm>
            <a:off x="4534759" y="3105729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962C4E63-A095-3C42-9BD9-79DA9EF7FAEC}"/>
              </a:ext>
            </a:extLst>
          </p:cNvPr>
          <p:cNvSpPr/>
          <p:nvPr/>
        </p:nvSpPr>
        <p:spPr>
          <a:xfrm>
            <a:off x="3569437" y="4198277"/>
            <a:ext cx="1364224" cy="311369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DE6E82A1-A6B1-5343-A6A5-FABB5B978E32}"/>
              </a:ext>
            </a:extLst>
          </p:cNvPr>
          <p:cNvSpPr/>
          <p:nvPr/>
        </p:nvSpPr>
        <p:spPr>
          <a:xfrm>
            <a:off x="3653987" y="4251544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4414FC2-E069-1B49-A78A-29DECA7EE84E}"/>
              </a:ext>
            </a:extLst>
          </p:cNvPr>
          <p:cNvSpPr/>
          <p:nvPr/>
        </p:nvSpPr>
        <p:spPr>
          <a:xfrm>
            <a:off x="3900246" y="4251544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5B70286-938C-8C48-B099-F4894B6F584B}"/>
              </a:ext>
            </a:extLst>
          </p:cNvPr>
          <p:cNvSpPr/>
          <p:nvPr/>
        </p:nvSpPr>
        <p:spPr>
          <a:xfrm>
            <a:off x="4146505" y="4251544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1E96222-1106-414A-9611-6B5201DDEA5F}"/>
              </a:ext>
            </a:extLst>
          </p:cNvPr>
          <p:cNvSpPr/>
          <p:nvPr/>
        </p:nvSpPr>
        <p:spPr>
          <a:xfrm>
            <a:off x="4398374" y="4251544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BEE79A2-6EE2-B14C-9D5F-07CE995C8771}"/>
              </a:ext>
            </a:extLst>
          </p:cNvPr>
          <p:cNvSpPr/>
          <p:nvPr/>
        </p:nvSpPr>
        <p:spPr>
          <a:xfrm>
            <a:off x="4656370" y="4253828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6E1B7B62-CF8D-0C4D-9C0B-DC18DD7ED931}"/>
              </a:ext>
            </a:extLst>
          </p:cNvPr>
          <p:cNvSpPr/>
          <p:nvPr/>
        </p:nvSpPr>
        <p:spPr>
          <a:xfrm>
            <a:off x="3704680" y="3058705"/>
            <a:ext cx="1128109" cy="311369"/>
          </a:xfrm>
          <a:prstGeom prst="round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id="{4F38F4DA-B3DE-0047-BF61-2665370E8A3B}"/>
              </a:ext>
            </a:extLst>
          </p:cNvPr>
          <p:cNvSpPr/>
          <p:nvPr/>
        </p:nvSpPr>
        <p:spPr>
          <a:xfrm rot="16200000">
            <a:off x="4010301" y="3576120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2AD9780E-8867-4E46-9E24-698D2912A2AE}"/>
              </a:ext>
            </a:extLst>
          </p:cNvPr>
          <p:cNvSpPr/>
          <p:nvPr/>
        </p:nvSpPr>
        <p:spPr>
          <a:xfrm rot="16200000">
            <a:off x="4031861" y="4745268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B6F11FA9-DF41-0948-9487-50695930D5BD}"/>
              </a:ext>
            </a:extLst>
          </p:cNvPr>
          <p:cNvSpPr/>
          <p:nvPr/>
        </p:nvSpPr>
        <p:spPr>
          <a:xfrm>
            <a:off x="6371065" y="5351424"/>
            <a:ext cx="1196135" cy="330065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90D627F-ED01-A44E-8BB0-B4F87BA0157B}"/>
              </a:ext>
            </a:extLst>
          </p:cNvPr>
          <p:cNvSpPr/>
          <p:nvPr/>
        </p:nvSpPr>
        <p:spPr>
          <a:xfrm>
            <a:off x="6475847" y="5406775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AF164A3F-52EB-754B-988D-1FC64EF15986}"/>
              </a:ext>
            </a:extLst>
          </p:cNvPr>
          <p:cNvSpPr/>
          <p:nvPr/>
        </p:nvSpPr>
        <p:spPr>
          <a:xfrm>
            <a:off x="6722106" y="5406775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BE602E0-C218-3942-A165-39D09BEFCC19}"/>
              </a:ext>
            </a:extLst>
          </p:cNvPr>
          <p:cNvSpPr/>
          <p:nvPr/>
        </p:nvSpPr>
        <p:spPr>
          <a:xfrm>
            <a:off x="6968365" y="5406775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1A0CA07-AA16-3446-8ABA-A700EEBACE25}"/>
              </a:ext>
            </a:extLst>
          </p:cNvPr>
          <p:cNvSpPr/>
          <p:nvPr/>
        </p:nvSpPr>
        <p:spPr>
          <a:xfrm>
            <a:off x="7220234" y="5406775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96E319D7-BB47-804E-8680-D8D6DBC4A696}"/>
              </a:ext>
            </a:extLst>
          </p:cNvPr>
          <p:cNvSpPr/>
          <p:nvPr/>
        </p:nvSpPr>
        <p:spPr>
          <a:xfrm>
            <a:off x="6475847" y="3099958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6D448F95-548E-AD40-BAB7-503BA29B3529}"/>
              </a:ext>
            </a:extLst>
          </p:cNvPr>
          <p:cNvSpPr/>
          <p:nvPr/>
        </p:nvSpPr>
        <p:spPr>
          <a:xfrm>
            <a:off x="6722106" y="3099958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E4ECFD93-E620-0443-9D48-CA9B74EBBDAF}"/>
              </a:ext>
            </a:extLst>
          </p:cNvPr>
          <p:cNvSpPr/>
          <p:nvPr/>
        </p:nvSpPr>
        <p:spPr>
          <a:xfrm>
            <a:off x="6968365" y="3099958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6AF05E32-5518-CC4C-A15E-52CBB094105D}"/>
              </a:ext>
            </a:extLst>
          </p:cNvPr>
          <p:cNvSpPr/>
          <p:nvPr/>
        </p:nvSpPr>
        <p:spPr>
          <a:xfrm>
            <a:off x="7220234" y="3099958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C40AA310-85EA-AF46-A0F0-B37B1D85E73A}"/>
              </a:ext>
            </a:extLst>
          </p:cNvPr>
          <p:cNvSpPr/>
          <p:nvPr/>
        </p:nvSpPr>
        <p:spPr>
          <a:xfrm>
            <a:off x="6254912" y="4192506"/>
            <a:ext cx="1364224" cy="311369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04972897-7642-B044-ACC3-A8F476258B82}"/>
              </a:ext>
            </a:extLst>
          </p:cNvPr>
          <p:cNvSpPr/>
          <p:nvPr/>
        </p:nvSpPr>
        <p:spPr>
          <a:xfrm>
            <a:off x="6339462" y="4245773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1D16C46-32BC-CF49-959D-98C2C0275E93}"/>
              </a:ext>
            </a:extLst>
          </p:cNvPr>
          <p:cNvSpPr/>
          <p:nvPr/>
        </p:nvSpPr>
        <p:spPr>
          <a:xfrm>
            <a:off x="6585721" y="4245773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9AA322DC-BCD4-F94B-8B27-58CC452F514C}"/>
              </a:ext>
            </a:extLst>
          </p:cNvPr>
          <p:cNvSpPr/>
          <p:nvPr/>
        </p:nvSpPr>
        <p:spPr>
          <a:xfrm>
            <a:off x="6831980" y="4245773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E81EBDA5-F384-3345-AA95-536545C4902D}"/>
              </a:ext>
            </a:extLst>
          </p:cNvPr>
          <p:cNvSpPr/>
          <p:nvPr/>
        </p:nvSpPr>
        <p:spPr>
          <a:xfrm>
            <a:off x="7083849" y="4245773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C90A8FD9-6699-0F43-9245-FEB62F1E20FB}"/>
              </a:ext>
            </a:extLst>
          </p:cNvPr>
          <p:cNvSpPr/>
          <p:nvPr/>
        </p:nvSpPr>
        <p:spPr>
          <a:xfrm>
            <a:off x="7341845" y="4248057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7A1B2F5D-1E7B-6048-8384-C6EADAE227A9}"/>
              </a:ext>
            </a:extLst>
          </p:cNvPr>
          <p:cNvSpPr/>
          <p:nvPr/>
        </p:nvSpPr>
        <p:spPr>
          <a:xfrm>
            <a:off x="6390155" y="3052934"/>
            <a:ext cx="1128109" cy="311369"/>
          </a:xfrm>
          <a:prstGeom prst="round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ight Arrow 44">
            <a:extLst>
              <a:ext uri="{FF2B5EF4-FFF2-40B4-BE49-F238E27FC236}">
                <a16:creationId xmlns:a16="http://schemas.microsoft.com/office/drawing/2014/main" id="{B43A5F22-32BB-8C49-A229-E4A5AE6A52AF}"/>
              </a:ext>
            </a:extLst>
          </p:cNvPr>
          <p:cNvSpPr/>
          <p:nvPr/>
        </p:nvSpPr>
        <p:spPr>
          <a:xfrm rot="16200000">
            <a:off x="6695776" y="3570349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ight Arrow 45">
            <a:extLst>
              <a:ext uri="{FF2B5EF4-FFF2-40B4-BE49-F238E27FC236}">
                <a16:creationId xmlns:a16="http://schemas.microsoft.com/office/drawing/2014/main" id="{E9AA820E-1DFD-5643-A2AF-98A58CBF72F3}"/>
              </a:ext>
            </a:extLst>
          </p:cNvPr>
          <p:cNvSpPr/>
          <p:nvPr/>
        </p:nvSpPr>
        <p:spPr>
          <a:xfrm rot="16200000">
            <a:off x="6717336" y="4739497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9" name="Content Placeholder 2">
                <a:extLst>
                  <a:ext uri="{FF2B5EF4-FFF2-40B4-BE49-F238E27FC236}">
                    <a16:creationId xmlns:a16="http://schemas.microsoft.com/office/drawing/2014/main" id="{5BFC9F01-5F75-4D49-95C9-1B1CE85CEDE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060835" y="5636932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49" name="Content Placeholder 2">
                <a:extLst>
                  <a:ext uri="{FF2B5EF4-FFF2-40B4-BE49-F238E27FC236}">
                    <a16:creationId xmlns:a16="http://schemas.microsoft.com/office/drawing/2014/main" id="{5BFC9F01-5F75-4D49-95C9-1B1CE85CED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0835" y="5636932"/>
                <a:ext cx="466367" cy="503588"/>
              </a:xfrm>
              <a:prstGeom prst="rect">
                <a:avLst/>
              </a:prstGeom>
              <a:blipFill>
                <a:blip r:embed="rId2"/>
                <a:stretch>
                  <a:fillRect l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0" name="Content Placeholder 2">
                <a:extLst>
                  <a:ext uri="{FF2B5EF4-FFF2-40B4-BE49-F238E27FC236}">
                    <a16:creationId xmlns:a16="http://schemas.microsoft.com/office/drawing/2014/main" id="{DB43EA21-731F-4841-B53A-EE38D2BE7B4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50665" y="5632233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50" name="Content Placeholder 2">
                <a:extLst>
                  <a:ext uri="{FF2B5EF4-FFF2-40B4-BE49-F238E27FC236}">
                    <a16:creationId xmlns:a16="http://schemas.microsoft.com/office/drawing/2014/main" id="{DB43EA21-731F-4841-B53A-EE38D2BE7B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0665" y="5632233"/>
                <a:ext cx="466367" cy="503588"/>
              </a:xfrm>
              <a:prstGeom prst="rect">
                <a:avLst/>
              </a:prstGeom>
              <a:blipFill>
                <a:blip r:embed="rId3"/>
                <a:stretch>
                  <a:fillRect l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Right Arrow 50">
            <a:extLst>
              <a:ext uri="{FF2B5EF4-FFF2-40B4-BE49-F238E27FC236}">
                <a16:creationId xmlns:a16="http://schemas.microsoft.com/office/drawing/2014/main" id="{E8246122-DB8C-4445-B358-05D09878617A}"/>
              </a:ext>
            </a:extLst>
          </p:cNvPr>
          <p:cNvSpPr/>
          <p:nvPr/>
        </p:nvSpPr>
        <p:spPr>
          <a:xfrm>
            <a:off x="4976720" y="4055941"/>
            <a:ext cx="1217729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2" name="Content Placeholder 2">
                <a:extLst>
                  <a:ext uri="{FF2B5EF4-FFF2-40B4-BE49-F238E27FC236}">
                    <a16:creationId xmlns:a16="http://schemas.microsoft.com/office/drawing/2014/main" id="{BD2B7BC1-25AA-AA47-A967-83FEE638684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208759" y="4527124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7030A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52" name="Content Placeholder 2">
                <a:extLst>
                  <a:ext uri="{FF2B5EF4-FFF2-40B4-BE49-F238E27FC236}">
                    <a16:creationId xmlns:a16="http://schemas.microsoft.com/office/drawing/2014/main" id="{BD2B7BC1-25AA-AA47-A967-83FEE63868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8759" y="4527124"/>
                <a:ext cx="701328" cy="50358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Right Arrow 57">
            <a:extLst>
              <a:ext uri="{FF2B5EF4-FFF2-40B4-BE49-F238E27FC236}">
                <a16:creationId xmlns:a16="http://schemas.microsoft.com/office/drawing/2014/main" id="{70F5E577-AC3E-684B-BD03-EA932D16124D}"/>
              </a:ext>
            </a:extLst>
          </p:cNvPr>
          <p:cNvSpPr/>
          <p:nvPr/>
        </p:nvSpPr>
        <p:spPr>
          <a:xfrm>
            <a:off x="4976720" y="4362383"/>
            <a:ext cx="1217729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9" name="Content Placeholder 2">
                <a:extLst>
                  <a:ext uri="{FF2B5EF4-FFF2-40B4-BE49-F238E27FC236}">
                    <a16:creationId xmlns:a16="http://schemas.microsoft.com/office/drawing/2014/main" id="{7D838809-7D4D-354C-AEA2-926C9889384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244662" y="3717094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7030A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59" name="Content Placeholder 2">
                <a:extLst>
                  <a:ext uri="{FF2B5EF4-FFF2-40B4-BE49-F238E27FC236}">
                    <a16:creationId xmlns:a16="http://schemas.microsoft.com/office/drawing/2014/main" id="{7D838809-7D4D-354C-AEA2-926C988938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4662" y="3717094"/>
                <a:ext cx="701328" cy="50358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7" name="Rounded Rectangle 86">
            <a:extLst>
              <a:ext uri="{FF2B5EF4-FFF2-40B4-BE49-F238E27FC236}">
                <a16:creationId xmlns:a16="http://schemas.microsoft.com/office/drawing/2014/main" id="{D0FD61DB-354B-C34D-8E75-48135EA24D58}"/>
              </a:ext>
            </a:extLst>
          </p:cNvPr>
          <p:cNvSpPr/>
          <p:nvPr/>
        </p:nvSpPr>
        <p:spPr>
          <a:xfrm>
            <a:off x="9072991" y="5351424"/>
            <a:ext cx="1196135" cy="330065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6332BC9B-D32F-694A-8998-142D9B1D0FCB}"/>
              </a:ext>
            </a:extLst>
          </p:cNvPr>
          <p:cNvSpPr/>
          <p:nvPr/>
        </p:nvSpPr>
        <p:spPr>
          <a:xfrm>
            <a:off x="9177773" y="5406775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81487F54-76BF-F047-8AB4-AA5385716E66}"/>
              </a:ext>
            </a:extLst>
          </p:cNvPr>
          <p:cNvSpPr/>
          <p:nvPr/>
        </p:nvSpPr>
        <p:spPr>
          <a:xfrm>
            <a:off x="9424032" y="5406775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9915815C-2D8E-1E46-B457-7A5AE947C495}"/>
              </a:ext>
            </a:extLst>
          </p:cNvPr>
          <p:cNvSpPr/>
          <p:nvPr/>
        </p:nvSpPr>
        <p:spPr>
          <a:xfrm>
            <a:off x="9670291" y="5406775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1058310E-01BA-5B43-BD1A-E18589D98F7E}"/>
              </a:ext>
            </a:extLst>
          </p:cNvPr>
          <p:cNvSpPr/>
          <p:nvPr/>
        </p:nvSpPr>
        <p:spPr>
          <a:xfrm>
            <a:off x="9922160" y="5406775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4993CC0D-A3C4-E44B-9B06-CF1AA6FC59BD}"/>
              </a:ext>
            </a:extLst>
          </p:cNvPr>
          <p:cNvSpPr/>
          <p:nvPr/>
        </p:nvSpPr>
        <p:spPr>
          <a:xfrm>
            <a:off x="9177773" y="3099958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1131CFBB-00B7-3F49-8154-EE183552D27F}"/>
              </a:ext>
            </a:extLst>
          </p:cNvPr>
          <p:cNvSpPr/>
          <p:nvPr/>
        </p:nvSpPr>
        <p:spPr>
          <a:xfrm>
            <a:off x="9424032" y="3099958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F507CCFB-516F-6D4B-8186-A082A92A1EEB}"/>
              </a:ext>
            </a:extLst>
          </p:cNvPr>
          <p:cNvSpPr/>
          <p:nvPr/>
        </p:nvSpPr>
        <p:spPr>
          <a:xfrm>
            <a:off x="9670291" y="3099958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D290D4D7-E58E-A844-B51C-56954611F2D4}"/>
              </a:ext>
            </a:extLst>
          </p:cNvPr>
          <p:cNvSpPr/>
          <p:nvPr/>
        </p:nvSpPr>
        <p:spPr>
          <a:xfrm>
            <a:off x="9922160" y="3099958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ounded Rectangle 95">
            <a:extLst>
              <a:ext uri="{FF2B5EF4-FFF2-40B4-BE49-F238E27FC236}">
                <a16:creationId xmlns:a16="http://schemas.microsoft.com/office/drawing/2014/main" id="{70436397-386F-004D-8246-0A8BBF2748DD}"/>
              </a:ext>
            </a:extLst>
          </p:cNvPr>
          <p:cNvSpPr/>
          <p:nvPr/>
        </p:nvSpPr>
        <p:spPr>
          <a:xfrm>
            <a:off x="8956838" y="4192506"/>
            <a:ext cx="1364224" cy="311369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B6335E64-05F4-9348-BF04-AD67D040C1A8}"/>
              </a:ext>
            </a:extLst>
          </p:cNvPr>
          <p:cNvSpPr/>
          <p:nvPr/>
        </p:nvSpPr>
        <p:spPr>
          <a:xfrm>
            <a:off x="9041388" y="4245773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B384F4B6-DD7E-F045-808E-F181FD3E6697}"/>
              </a:ext>
            </a:extLst>
          </p:cNvPr>
          <p:cNvSpPr/>
          <p:nvPr/>
        </p:nvSpPr>
        <p:spPr>
          <a:xfrm>
            <a:off x="9287647" y="4245773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35763F7E-0C4F-9E41-B313-EA6F469EDCFB}"/>
              </a:ext>
            </a:extLst>
          </p:cNvPr>
          <p:cNvSpPr/>
          <p:nvPr/>
        </p:nvSpPr>
        <p:spPr>
          <a:xfrm>
            <a:off x="9533906" y="4245773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E8C7D600-C766-B74C-8841-CA55EFCEAC6B}"/>
              </a:ext>
            </a:extLst>
          </p:cNvPr>
          <p:cNvSpPr/>
          <p:nvPr/>
        </p:nvSpPr>
        <p:spPr>
          <a:xfrm>
            <a:off x="9785775" y="4245773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585485AA-85D5-5C47-AFD3-8E975D6FD177}"/>
              </a:ext>
            </a:extLst>
          </p:cNvPr>
          <p:cNvSpPr/>
          <p:nvPr/>
        </p:nvSpPr>
        <p:spPr>
          <a:xfrm>
            <a:off x="10043771" y="4248057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ounded Rectangle 101">
            <a:extLst>
              <a:ext uri="{FF2B5EF4-FFF2-40B4-BE49-F238E27FC236}">
                <a16:creationId xmlns:a16="http://schemas.microsoft.com/office/drawing/2014/main" id="{50577D50-65AD-B247-BD7A-D5C2AFEDA56C}"/>
              </a:ext>
            </a:extLst>
          </p:cNvPr>
          <p:cNvSpPr/>
          <p:nvPr/>
        </p:nvSpPr>
        <p:spPr>
          <a:xfrm>
            <a:off x="9092081" y="3052934"/>
            <a:ext cx="1128109" cy="311369"/>
          </a:xfrm>
          <a:prstGeom prst="round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ight Arrow 102">
            <a:extLst>
              <a:ext uri="{FF2B5EF4-FFF2-40B4-BE49-F238E27FC236}">
                <a16:creationId xmlns:a16="http://schemas.microsoft.com/office/drawing/2014/main" id="{FB812569-0CB5-E94C-BDEA-5B4837BAA05B}"/>
              </a:ext>
            </a:extLst>
          </p:cNvPr>
          <p:cNvSpPr/>
          <p:nvPr/>
        </p:nvSpPr>
        <p:spPr>
          <a:xfrm rot="16200000">
            <a:off x="9397702" y="3570349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ight Arrow 103">
            <a:extLst>
              <a:ext uri="{FF2B5EF4-FFF2-40B4-BE49-F238E27FC236}">
                <a16:creationId xmlns:a16="http://schemas.microsoft.com/office/drawing/2014/main" id="{C52E3728-F065-9949-BAF0-723290EEEEBC}"/>
              </a:ext>
            </a:extLst>
          </p:cNvPr>
          <p:cNvSpPr/>
          <p:nvPr/>
        </p:nvSpPr>
        <p:spPr>
          <a:xfrm rot="16200000">
            <a:off x="9419262" y="4739497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5" name="Content Placeholder 2">
                <a:extLst>
                  <a:ext uri="{FF2B5EF4-FFF2-40B4-BE49-F238E27FC236}">
                    <a16:creationId xmlns:a16="http://schemas.microsoft.com/office/drawing/2014/main" id="{6005417E-1086-5A45-8D76-AD1F3B30E79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552591" y="5632233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05" name="Content Placeholder 2">
                <a:extLst>
                  <a:ext uri="{FF2B5EF4-FFF2-40B4-BE49-F238E27FC236}">
                    <a16:creationId xmlns:a16="http://schemas.microsoft.com/office/drawing/2014/main" id="{6005417E-1086-5A45-8D76-AD1F3B30E7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2591" y="5632233"/>
                <a:ext cx="466367" cy="503588"/>
              </a:xfrm>
              <a:prstGeom prst="rect">
                <a:avLst/>
              </a:prstGeom>
              <a:blipFill>
                <a:blip r:embed="rId6"/>
                <a:stretch>
                  <a:fillRect l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6" name="Right Arrow 105">
            <a:extLst>
              <a:ext uri="{FF2B5EF4-FFF2-40B4-BE49-F238E27FC236}">
                <a16:creationId xmlns:a16="http://schemas.microsoft.com/office/drawing/2014/main" id="{89C9459F-0C1F-BC42-B56F-C59D8C38E70C}"/>
              </a:ext>
            </a:extLst>
          </p:cNvPr>
          <p:cNvSpPr/>
          <p:nvPr/>
        </p:nvSpPr>
        <p:spPr>
          <a:xfrm>
            <a:off x="7678646" y="4055941"/>
            <a:ext cx="1217729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7" name="Content Placeholder 2">
                <a:extLst>
                  <a:ext uri="{FF2B5EF4-FFF2-40B4-BE49-F238E27FC236}">
                    <a16:creationId xmlns:a16="http://schemas.microsoft.com/office/drawing/2014/main" id="{6DA6119C-0246-984A-BA78-FC4EC64A813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910685" y="4527124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7030A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07" name="Content Placeholder 2">
                <a:extLst>
                  <a:ext uri="{FF2B5EF4-FFF2-40B4-BE49-F238E27FC236}">
                    <a16:creationId xmlns:a16="http://schemas.microsoft.com/office/drawing/2014/main" id="{6DA6119C-0246-984A-BA78-FC4EC64A81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0685" y="4527124"/>
                <a:ext cx="701328" cy="50358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8" name="Right Arrow 107">
            <a:extLst>
              <a:ext uri="{FF2B5EF4-FFF2-40B4-BE49-F238E27FC236}">
                <a16:creationId xmlns:a16="http://schemas.microsoft.com/office/drawing/2014/main" id="{92FEEA74-BE3A-C941-BC42-5EC52FDD98D3}"/>
              </a:ext>
            </a:extLst>
          </p:cNvPr>
          <p:cNvSpPr/>
          <p:nvPr/>
        </p:nvSpPr>
        <p:spPr>
          <a:xfrm>
            <a:off x="7678646" y="4362383"/>
            <a:ext cx="1217729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9" name="Content Placeholder 2">
                <a:extLst>
                  <a:ext uri="{FF2B5EF4-FFF2-40B4-BE49-F238E27FC236}">
                    <a16:creationId xmlns:a16="http://schemas.microsoft.com/office/drawing/2014/main" id="{D42EE05C-B9E5-4C4F-83AA-AD02277D626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946588" y="3717094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7030A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09" name="Content Placeholder 2">
                <a:extLst>
                  <a:ext uri="{FF2B5EF4-FFF2-40B4-BE49-F238E27FC236}">
                    <a16:creationId xmlns:a16="http://schemas.microsoft.com/office/drawing/2014/main" id="{D42EE05C-B9E5-4C4F-83AA-AD02277D62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6588" y="3717094"/>
                <a:ext cx="701328" cy="50358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0" name="Title 1">
                <a:extLst>
                  <a:ext uri="{FF2B5EF4-FFF2-40B4-BE49-F238E27FC236}">
                    <a16:creationId xmlns:a16="http://schemas.microsoft.com/office/drawing/2014/main" id="{EBAAB170-83EA-B447-9025-28D5F612162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64357" y="1491576"/>
                <a:ext cx="9181110" cy="1162592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2800" b="0" i="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j-ea"/>
                    <a:cs typeface="+mj-cs"/>
                  </a:defRPr>
                </a:lvl1pPr>
              </a:lstStyle>
              <a:p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sz="2400" dirty="0"/>
                  <a:t> relay long- and short-term memory to the hidden layer, respectively. Inside the hidden layer, there are many weights.</a:t>
                </a:r>
              </a:p>
            </p:txBody>
          </p:sp>
        </mc:Choice>
        <mc:Fallback>
          <p:sp>
            <p:nvSpPr>
              <p:cNvPr id="110" name="Title 1">
                <a:extLst>
                  <a:ext uri="{FF2B5EF4-FFF2-40B4-BE49-F238E27FC236}">
                    <a16:creationId xmlns:a16="http://schemas.microsoft.com/office/drawing/2014/main" id="{EBAAB170-83EA-B447-9025-28D5F61216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4357" y="1491576"/>
                <a:ext cx="9181110" cy="1162592"/>
              </a:xfrm>
              <a:prstGeom prst="rect">
                <a:avLst/>
              </a:prstGeom>
              <a:blipFill>
                <a:blip r:embed="rId9"/>
                <a:stretch>
                  <a:fillRect l="-967" t="-6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0112245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Title 1">
            <a:extLst>
              <a:ext uri="{FF2B5EF4-FFF2-40B4-BE49-F238E27FC236}">
                <a16:creationId xmlns:a16="http://schemas.microsoft.com/office/drawing/2014/main" id="{FF867746-7A2F-644D-88D5-C3102C6A9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981" y="284816"/>
            <a:ext cx="6528419" cy="528088"/>
          </a:xfrm>
        </p:spPr>
        <p:txBody>
          <a:bodyPr/>
          <a:lstStyle/>
          <a:p>
            <a:r>
              <a:rPr lang="en-US" dirty="0"/>
              <a:t>Inside an LSTM Hidden Layer</a:t>
            </a: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C67F1680-4E6A-FF47-A5A3-45A4491667D3}"/>
              </a:ext>
            </a:extLst>
          </p:cNvPr>
          <p:cNvSpPr/>
          <p:nvPr/>
        </p:nvSpPr>
        <p:spPr>
          <a:xfrm>
            <a:off x="446604" y="682686"/>
            <a:ext cx="6474896" cy="13021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F9FAAB5-8058-6B45-9B72-D22715C73A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311" y="1165828"/>
            <a:ext cx="10931489" cy="430797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EBD1637-4855-CF46-8271-D67C4664EE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2600" y="5683920"/>
            <a:ext cx="5181600" cy="99360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5" name="Content Placeholder 2">
                <a:extLst>
                  <a:ext uri="{FF2B5EF4-FFF2-40B4-BE49-F238E27FC236}">
                    <a16:creationId xmlns:a16="http://schemas.microsoft.com/office/drawing/2014/main" id="{789E0697-3EC6-0146-B28E-05989C609A7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593662" y="4184176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7030A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75" name="Content Placeholder 2">
                <a:extLst>
                  <a:ext uri="{FF2B5EF4-FFF2-40B4-BE49-F238E27FC236}">
                    <a16:creationId xmlns:a16="http://schemas.microsoft.com/office/drawing/2014/main" id="{789E0697-3EC6-0146-B28E-05989C609A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3662" y="4184176"/>
                <a:ext cx="701328" cy="503588"/>
              </a:xfrm>
              <a:prstGeom prst="rect">
                <a:avLst/>
              </a:prstGeom>
              <a:blipFill>
                <a:blip r:embed="rId4"/>
                <a:stretch>
                  <a:fillRect l="-1786" r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6" name="Content Placeholder 2">
                <a:extLst>
                  <a:ext uri="{FF2B5EF4-FFF2-40B4-BE49-F238E27FC236}">
                    <a16:creationId xmlns:a16="http://schemas.microsoft.com/office/drawing/2014/main" id="{8C3D55DD-E971-DC47-B5FB-B671ED67B99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593662" y="2328420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7030A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76" name="Content Placeholder 2">
                <a:extLst>
                  <a:ext uri="{FF2B5EF4-FFF2-40B4-BE49-F238E27FC236}">
                    <a16:creationId xmlns:a16="http://schemas.microsoft.com/office/drawing/2014/main" id="{8C3D55DD-E971-DC47-B5FB-B671ED67B9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3662" y="2328420"/>
                <a:ext cx="701328" cy="503588"/>
              </a:xfrm>
              <a:prstGeom prst="rect">
                <a:avLst/>
              </a:prstGeom>
              <a:blipFill>
                <a:blip r:embed="rId5"/>
                <a:stretch>
                  <a:fillRect l="-1786" r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7" name="Content Placeholder 2">
                <a:extLst>
                  <a:ext uri="{FF2B5EF4-FFF2-40B4-BE49-F238E27FC236}">
                    <a16:creationId xmlns:a16="http://schemas.microsoft.com/office/drawing/2014/main" id="{D8FBCF0F-67F3-4448-B328-5E7F8AF0A22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194567" y="4289992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7030A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77" name="Content Placeholder 2">
                <a:extLst>
                  <a:ext uri="{FF2B5EF4-FFF2-40B4-BE49-F238E27FC236}">
                    <a16:creationId xmlns:a16="http://schemas.microsoft.com/office/drawing/2014/main" id="{D8FBCF0F-67F3-4448-B328-5E7F8AF0A2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4567" y="4289992"/>
                <a:ext cx="701328" cy="50358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8" name="Content Placeholder 2">
                <a:extLst>
                  <a:ext uri="{FF2B5EF4-FFF2-40B4-BE49-F238E27FC236}">
                    <a16:creationId xmlns:a16="http://schemas.microsoft.com/office/drawing/2014/main" id="{6AD62CD9-83B4-D445-9DEA-AE7E030C6CB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315200" y="2133762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7030A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78" name="Content Placeholder 2">
                <a:extLst>
                  <a:ext uri="{FF2B5EF4-FFF2-40B4-BE49-F238E27FC236}">
                    <a16:creationId xmlns:a16="http://schemas.microsoft.com/office/drawing/2014/main" id="{6AD62CD9-83B4-D445-9DEA-AE7E030C6C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5200" y="2133762"/>
                <a:ext cx="701328" cy="50358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9" name="Content Placeholder 2">
                <a:extLst>
                  <a:ext uri="{FF2B5EF4-FFF2-40B4-BE49-F238E27FC236}">
                    <a16:creationId xmlns:a16="http://schemas.microsoft.com/office/drawing/2014/main" id="{329277C2-9AD3-C343-8169-A2F68F842E6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795472" y="4289992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7030A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79" name="Content Placeholder 2">
                <a:extLst>
                  <a:ext uri="{FF2B5EF4-FFF2-40B4-BE49-F238E27FC236}">
                    <a16:creationId xmlns:a16="http://schemas.microsoft.com/office/drawing/2014/main" id="{329277C2-9AD3-C343-8169-A2F68F842E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95472" y="4289992"/>
                <a:ext cx="701328" cy="503588"/>
              </a:xfrm>
              <a:prstGeom prst="rect">
                <a:avLst/>
              </a:prstGeom>
              <a:blipFill>
                <a:blip r:embed="rId8"/>
                <a:stretch>
                  <a:fillRect r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0" name="Content Placeholder 2">
                <a:extLst>
                  <a:ext uri="{FF2B5EF4-FFF2-40B4-BE49-F238E27FC236}">
                    <a16:creationId xmlns:a16="http://schemas.microsoft.com/office/drawing/2014/main" id="{DE8070BE-E505-1847-9B2C-5F903B505AB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027338" y="2146624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7030A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80" name="Content Placeholder 2">
                <a:extLst>
                  <a:ext uri="{FF2B5EF4-FFF2-40B4-BE49-F238E27FC236}">
                    <a16:creationId xmlns:a16="http://schemas.microsoft.com/office/drawing/2014/main" id="{DE8070BE-E505-1847-9B2C-5F903B505A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27338" y="2146624"/>
                <a:ext cx="701328" cy="503588"/>
              </a:xfrm>
              <a:prstGeom prst="rect">
                <a:avLst/>
              </a:prstGeom>
              <a:blipFill>
                <a:blip r:embed="rId9"/>
                <a:stretch>
                  <a:fillRect r="-70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2" name="Rectangle 81">
            <a:extLst>
              <a:ext uri="{FF2B5EF4-FFF2-40B4-BE49-F238E27FC236}">
                <a16:creationId xmlns:a16="http://schemas.microsoft.com/office/drawing/2014/main" id="{0288FF63-547C-924B-99E1-C99900092C20}"/>
              </a:ext>
            </a:extLst>
          </p:cNvPr>
          <p:cNvSpPr/>
          <p:nvPr/>
        </p:nvSpPr>
        <p:spPr>
          <a:xfrm>
            <a:off x="266954" y="6305952"/>
            <a:ext cx="538839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Diagram: </a:t>
            </a:r>
            <a:r>
              <a:rPr lang="en-US" sz="1400" dirty="0">
                <a:hlinkClick r:id="rId10"/>
              </a:rPr>
              <a:t>https://colah.github.io/posts/2015-08-Understanding-LSTMs/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860474603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Title 1">
            <a:extLst>
              <a:ext uri="{FF2B5EF4-FFF2-40B4-BE49-F238E27FC236}">
                <a16:creationId xmlns:a16="http://schemas.microsoft.com/office/drawing/2014/main" id="{FF867746-7A2F-644D-88D5-C3102C6A9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981" y="284816"/>
            <a:ext cx="6528419" cy="528088"/>
          </a:xfrm>
        </p:spPr>
        <p:txBody>
          <a:bodyPr/>
          <a:lstStyle/>
          <a:p>
            <a:r>
              <a:rPr lang="en-US" dirty="0"/>
              <a:t>Inside an LSTM Hidden Layer</a:t>
            </a: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C67F1680-4E6A-FF47-A5A3-45A4491667D3}"/>
              </a:ext>
            </a:extLst>
          </p:cNvPr>
          <p:cNvSpPr/>
          <p:nvPr/>
        </p:nvSpPr>
        <p:spPr>
          <a:xfrm>
            <a:off x="446604" y="682686"/>
            <a:ext cx="6474896" cy="13021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F9FAAB5-8058-6B45-9B72-D22715C73A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311" y="1165828"/>
            <a:ext cx="10931489" cy="430797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EBD1637-4855-CF46-8271-D67C4664EE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2600" y="5683920"/>
            <a:ext cx="5181600" cy="99360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5" name="Content Placeholder 2">
                <a:extLst>
                  <a:ext uri="{FF2B5EF4-FFF2-40B4-BE49-F238E27FC236}">
                    <a16:creationId xmlns:a16="http://schemas.microsoft.com/office/drawing/2014/main" id="{789E0697-3EC6-0146-B28E-05989C609A7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593662" y="4184176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7030A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75" name="Content Placeholder 2">
                <a:extLst>
                  <a:ext uri="{FF2B5EF4-FFF2-40B4-BE49-F238E27FC236}">
                    <a16:creationId xmlns:a16="http://schemas.microsoft.com/office/drawing/2014/main" id="{789E0697-3EC6-0146-B28E-05989C609A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3662" y="4184176"/>
                <a:ext cx="701328" cy="503588"/>
              </a:xfrm>
              <a:prstGeom prst="rect">
                <a:avLst/>
              </a:prstGeom>
              <a:blipFill>
                <a:blip r:embed="rId4"/>
                <a:stretch>
                  <a:fillRect l="-1786" r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6" name="Content Placeholder 2">
                <a:extLst>
                  <a:ext uri="{FF2B5EF4-FFF2-40B4-BE49-F238E27FC236}">
                    <a16:creationId xmlns:a16="http://schemas.microsoft.com/office/drawing/2014/main" id="{8C3D55DD-E971-DC47-B5FB-B671ED67B99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593662" y="2328420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7030A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76" name="Content Placeholder 2">
                <a:extLst>
                  <a:ext uri="{FF2B5EF4-FFF2-40B4-BE49-F238E27FC236}">
                    <a16:creationId xmlns:a16="http://schemas.microsoft.com/office/drawing/2014/main" id="{8C3D55DD-E971-DC47-B5FB-B671ED67B9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3662" y="2328420"/>
                <a:ext cx="701328" cy="503588"/>
              </a:xfrm>
              <a:prstGeom prst="rect">
                <a:avLst/>
              </a:prstGeom>
              <a:blipFill>
                <a:blip r:embed="rId5"/>
                <a:stretch>
                  <a:fillRect l="-1786" r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7" name="Content Placeholder 2">
                <a:extLst>
                  <a:ext uri="{FF2B5EF4-FFF2-40B4-BE49-F238E27FC236}">
                    <a16:creationId xmlns:a16="http://schemas.microsoft.com/office/drawing/2014/main" id="{D8FBCF0F-67F3-4448-B328-5E7F8AF0A22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194567" y="4289992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7030A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77" name="Content Placeholder 2">
                <a:extLst>
                  <a:ext uri="{FF2B5EF4-FFF2-40B4-BE49-F238E27FC236}">
                    <a16:creationId xmlns:a16="http://schemas.microsoft.com/office/drawing/2014/main" id="{D8FBCF0F-67F3-4448-B328-5E7F8AF0A2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4567" y="4289992"/>
                <a:ext cx="701328" cy="50358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8" name="Content Placeholder 2">
                <a:extLst>
                  <a:ext uri="{FF2B5EF4-FFF2-40B4-BE49-F238E27FC236}">
                    <a16:creationId xmlns:a16="http://schemas.microsoft.com/office/drawing/2014/main" id="{6AD62CD9-83B4-D445-9DEA-AE7E030C6CB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315200" y="2133762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7030A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78" name="Content Placeholder 2">
                <a:extLst>
                  <a:ext uri="{FF2B5EF4-FFF2-40B4-BE49-F238E27FC236}">
                    <a16:creationId xmlns:a16="http://schemas.microsoft.com/office/drawing/2014/main" id="{6AD62CD9-83B4-D445-9DEA-AE7E030C6C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5200" y="2133762"/>
                <a:ext cx="701328" cy="50358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9" name="Content Placeholder 2">
                <a:extLst>
                  <a:ext uri="{FF2B5EF4-FFF2-40B4-BE49-F238E27FC236}">
                    <a16:creationId xmlns:a16="http://schemas.microsoft.com/office/drawing/2014/main" id="{329277C2-9AD3-C343-8169-A2F68F842E6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795472" y="4289992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7030A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79" name="Content Placeholder 2">
                <a:extLst>
                  <a:ext uri="{FF2B5EF4-FFF2-40B4-BE49-F238E27FC236}">
                    <a16:creationId xmlns:a16="http://schemas.microsoft.com/office/drawing/2014/main" id="{329277C2-9AD3-C343-8169-A2F68F842E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95472" y="4289992"/>
                <a:ext cx="701328" cy="503588"/>
              </a:xfrm>
              <a:prstGeom prst="rect">
                <a:avLst/>
              </a:prstGeom>
              <a:blipFill>
                <a:blip r:embed="rId8"/>
                <a:stretch>
                  <a:fillRect r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0" name="Content Placeholder 2">
                <a:extLst>
                  <a:ext uri="{FF2B5EF4-FFF2-40B4-BE49-F238E27FC236}">
                    <a16:creationId xmlns:a16="http://schemas.microsoft.com/office/drawing/2014/main" id="{DE8070BE-E505-1847-9B2C-5F903B505AB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027338" y="2146624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7030A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80" name="Content Placeholder 2">
                <a:extLst>
                  <a:ext uri="{FF2B5EF4-FFF2-40B4-BE49-F238E27FC236}">
                    <a16:creationId xmlns:a16="http://schemas.microsoft.com/office/drawing/2014/main" id="{DE8070BE-E505-1847-9B2C-5F903B505A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27338" y="2146624"/>
                <a:ext cx="701328" cy="503588"/>
              </a:xfrm>
              <a:prstGeom prst="rect">
                <a:avLst/>
              </a:prstGeom>
              <a:blipFill>
                <a:blip r:embed="rId9"/>
                <a:stretch>
                  <a:fillRect r="-70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ular Callout 12">
            <a:extLst>
              <a:ext uri="{FF2B5EF4-FFF2-40B4-BE49-F238E27FC236}">
                <a16:creationId xmlns:a16="http://schemas.microsoft.com/office/drawing/2014/main" id="{319DA659-5FE1-5547-A898-77ADC4E61D77}"/>
              </a:ext>
            </a:extLst>
          </p:cNvPr>
          <p:cNvSpPr/>
          <p:nvPr/>
        </p:nvSpPr>
        <p:spPr>
          <a:xfrm flipH="1">
            <a:off x="1196563" y="1553163"/>
            <a:ext cx="4463889" cy="1097049"/>
          </a:xfrm>
          <a:custGeom>
            <a:avLst/>
            <a:gdLst>
              <a:gd name="connsiteX0" fmla="*/ 0 w 5699688"/>
              <a:gd name="connsiteY0" fmla="*/ 0 h 760666"/>
              <a:gd name="connsiteX1" fmla="*/ 949948 w 5699688"/>
              <a:gd name="connsiteY1" fmla="*/ 0 h 760666"/>
              <a:gd name="connsiteX2" fmla="*/ 949948 w 5699688"/>
              <a:gd name="connsiteY2" fmla="*/ 0 h 760666"/>
              <a:gd name="connsiteX3" fmla="*/ 2374870 w 5699688"/>
              <a:gd name="connsiteY3" fmla="*/ 0 h 760666"/>
              <a:gd name="connsiteX4" fmla="*/ 5699688 w 5699688"/>
              <a:gd name="connsiteY4" fmla="*/ 0 h 760666"/>
              <a:gd name="connsiteX5" fmla="*/ 5699688 w 5699688"/>
              <a:gd name="connsiteY5" fmla="*/ 443722 h 760666"/>
              <a:gd name="connsiteX6" fmla="*/ 5699688 w 5699688"/>
              <a:gd name="connsiteY6" fmla="*/ 443722 h 760666"/>
              <a:gd name="connsiteX7" fmla="*/ 5699688 w 5699688"/>
              <a:gd name="connsiteY7" fmla="*/ 633888 h 760666"/>
              <a:gd name="connsiteX8" fmla="*/ 5699688 w 5699688"/>
              <a:gd name="connsiteY8" fmla="*/ 760666 h 760666"/>
              <a:gd name="connsiteX9" fmla="*/ 2374870 w 5699688"/>
              <a:gd name="connsiteY9" fmla="*/ 760666 h 760666"/>
              <a:gd name="connsiteX10" fmla="*/ 1662428 w 5699688"/>
              <a:gd name="connsiteY10" fmla="*/ 855749 h 760666"/>
              <a:gd name="connsiteX11" fmla="*/ 949948 w 5699688"/>
              <a:gd name="connsiteY11" fmla="*/ 760666 h 760666"/>
              <a:gd name="connsiteX12" fmla="*/ 0 w 5699688"/>
              <a:gd name="connsiteY12" fmla="*/ 760666 h 760666"/>
              <a:gd name="connsiteX13" fmla="*/ 0 w 5699688"/>
              <a:gd name="connsiteY13" fmla="*/ 633888 h 760666"/>
              <a:gd name="connsiteX14" fmla="*/ 0 w 5699688"/>
              <a:gd name="connsiteY14" fmla="*/ 443722 h 760666"/>
              <a:gd name="connsiteX15" fmla="*/ 0 w 5699688"/>
              <a:gd name="connsiteY15" fmla="*/ 443722 h 760666"/>
              <a:gd name="connsiteX16" fmla="*/ 0 w 5699688"/>
              <a:gd name="connsiteY16" fmla="*/ 0 h 760666"/>
              <a:gd name="connsiteX0" fmla="*/ 0 w 5699688"/>
              <a:gd name="connsiteY0" fmla="*/ 0 h 855749"/>
              <a:gd name="connsiteX1" fmla="*/ 949948 w 5699688"/>
              <a:gd name="connsiteY1" fmla="*/ 0 h 855749"/>
              <a:gd name="connsiteX2" fmla="*/ 949948 w 5699688"/>
              <a:gd name="connsiteY2" fmla="*/ 0 h 855749"/>
              <a:gd name="connsiteX3" fmla="*/ 2374870 w 5699688"/>
              <a:gd name="connsiteY3" fmla="*/ 0 h 855749"/>
              <a:gd name="connsiteX4" fmla="*/ 5699688 w 5699688"/>
              <a:gd name="connsiteY4" fmla="*/ 0 h 855749"/>
              <a:gd name="connsiteX5" fmla="*/ 5699688 w 5699688"/>
              <a:gd name="connsiteY5" fmla="*/ 443722 h 855749"/>
              <a:gd name="connsiteX6" fmla="*/ 5699688 w 5699688"/>
              <a:gd name="connsiteY6" fmla="*/ 443722 h 855749"/>
              <a:gd name="connsiteX7" fmla="*/ 5699688 w 5699688"/>
              <a:gd name="connsiteY7" fmla="*/ 633888 h 855749"/>
              <a:gd name="connsiteX8" fmla="*/ 5699688 w 5699688"/>
              <a:gd name="connsiteY8" fmla="*/ 760666 h 855749"/>
              <a:gd name="connsiteX9" fmla="*/ 1435070 w 5699688"/>
              <a:gd name="connsiteY9" fmla="*/ 786066 h 855749"/>
              <a:gd name="connsiteX10" fmla="*/ 1662428 w 5699688"/>
              <a:gd name="connsiteY10" fmla="*/ 855749 h 855749"/>
              <a:gd name="connsiteX11" fmla="*/ 949948 w 5699688"/>
              <a:gd name="connsiteY11" fmla="*/ 760666 h 855749"/>
              <a:gd name="connsiteX12" fmla="*/ 0 w 5699688"/>
              <a:gd name="connsiteY12" fmla="*/ 760666 h 855749"/>
              <a:gd name="connsiteX13" fmla="*/ 0 w 5699688"/>
              <a:gd name="connsiteY13" fmla="*/ 633888 h 855749"/>
              <a:gd name="connsiteX14" fmla="*/ 0 w 5699688"/>
              <a:gd name="connsiteY14" fmla="*/ 443722 h 855749"/>
              <a:gd name="connsiteX15" fmla="*/ 0 w 5699688"/>
              <a:gd name="connsiteY15" fmla="*/ 443722 h 855749"/>
              <a:gd name="connsiteX16" fmla="*/ 0 w 5699688"/>
              <a:gd name="connsiteY16" fmla="*/ 0 h 855749"/>
              <a:gd name="connsiteX0" fmla="*/ 0 w 5699688"/>
              <a:gd name="connsiteY0" fmla="*/ 0 h 1097049"/>
              <a:gd name="connsiteX1" fmla="*/ 949948 w 5699688"/>
              <a:gd name="connsiteY1" fmla="*/ 0 h 1097049"/>
              <a:gd name="connsiteX2" fmla="*/ 949948 w 5699688"/>
              <a:gd name="connsiteY2" fmla="*/ 0 h 1097049"/>
              <a:gd name="connsiteX3" fmla="*/ 2374870 w 5699688"/>
              <a:gd name="connsiteY3" fmla="*/ 0 h 1097049"/>
              <a:gd name="connsiteX4" fmla="*/ 5699688 w 5699688"/>
              <a:gd name="connsiteY4" fmla="*/ 0 h 1097049"/>
              <a:gd name="connsiteX5" fmla="*/ 5699688 w 5699688"/>
              <a:gd name="connsiteY5" fmla="*/ 443722 h 1097049"/>
              <a:gd name="connsiteX6" fmla="*/ 5699688 w 5699688"/>
              <a:gd name="connsiteY6" fmla="*/ 443722 h 1097049"/>
              <a:gd name="connsiteX7" fmla="*/ 5699688 w 5699688"/>
              <a:gd name="connsiteY7" fmla="*/ 633888 h 1097049"/>
              <a:gd name="connsiteX8" fmla="*/ 5699688 w 5699688"/>
              <a:gd name="connsiteY8" fmla="*/ 760666 h 1097049"/>
              <a:gd name="connsiteX9" fmla="*/ 1435070 w 5699688"/>
              <a:gd name="connsiteY9" fmla="*/ 786066 h 1097049"/>
              <a:gd name="connsiteX10" fmla="*/ 1256028 w 5699688"/>
              <a:gd name="connsiteY10" fmla="*/ 1097049 h 1097049"/>
              <a:gd name="connsiteX11" fmla="*/ 949948 w 5699688"/>
              <a:gd name="connsiteY11" fmla="*/ 760666 h 1097049"/>
              <a:gd name="connsiteX12" fmla="*/ 0 w 5699688"/>
              <a:gd name="connsiteY12" fmla="*/ 760666 h 1097049"/>
              <a:gd name="connsiteX13" fmla="*/ 0 w 5699688"/>
              <a:gd name="connsiteY13" fmla="*/ 633888 h 1097049"/>
              <a:gd name="connsiteX14" fmla="*/ 0 w 5699688"/>
              <a:gd name="connsiteY14" fmla="*/ 443722 h 1097049"/>
              <a:gd name="connsiteX15" fmla="*/ 0 w 5699688"/>
              <a:gd name="connsiteY15" fmla="*/ 443722 h 1097049"/>
              <a:gd name="connsiteX16" fmla="*/ 0 w 5699688"/>
              <a:gd name="connsiteY16" fmla="*/ 0 h 10970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699688" h="1097049">
                <a:moveTo>
                  <a:pt x="0" y="0"/>
                </a:moveTo>
                <a:lnTo>
                  <a:pt x="949948" y="0"/>
                </a:lnTo>
                <a:lnTo>
                  <a:pt x="949948" y="0"/>
                </a:lnTo>
                <a:lnTo>
                  <a:pt x="2374870" y="0"/>
                </a:lnTo>
                <a:lnTo>
                  <a:pt x="5699688" y="0"/>
                </a:lnTo>
                <a:lnTo>
                  <a:pt x="5699688" y="443722"/>
                </a:lnTo>
                <a:lnTo>
                  <a:pt x="5699688" y="443722"/>
                </a:lnTo>
                <a:lnTo>
                  <a:pt x="5699688" y="633888"/>
                </a:lnTo>
                <a:lnTo>
                  <a:pt x="5699688" y="760666"/>
                </a:lnTo>
                <a:lnTo>
                  <a:pt x="1435070" y="786066"/>
                </a:lnTo>
                <a:lnTo>
                  <a:pt x="1256028" y="1097049"/>
                </a:lnTo>
                <a:lnTo>
                  <a:pt x="949948" y="760666"/>
                </a:lnTo>
                <a:lnTo>
                  <a:pt x="0" y="760666"/>
                </a:lnTo>
                <a:lnTo>
                  <a:pt x="0" y="633888"/>
                </a:lnTo>
                <a:lnTo>
                  <a:pt x="0" y="443722"/>
                </a:lnTo>
                <a:lnTo>
                  <a:pt x="0" y="443722"/>
                </a:lnTo>
                <a:lnTo>
                  <a:pt x="0" y="0"/>
                </a:lnTo>
                <a:close/>
              </a:path>
            </a:pathLst>
          </a:custGeom>
          <a:solidFill>
            <a:srgbClr val="FFF2CC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268BA06-7CE1-394A-A6F7-FFC746C9FEC0}"/>
              </a:ext>
            </a:extLst>
          </p:cNvPr>
          <p:cNvSpPr txBox="1">
            <a:spLocks/>
          </p:cNvSpPr>
          <p:nvPr/>
        </p:nvSpPr>
        <p:spPr>
          <a:xfrm>
            <a:off x="1230917" y="1771474"/>
            <a:ext cx="4458683" cy="5280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 Roman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sz="2000" dirty="0"/>
              <a:t>some old memories are “forgotten”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0B5F5E2-FE99-6247-85E5-F2A66212B623}"/>
              </a:ext>
            </a:extLst>
          </p:cNvPr>
          <p:cNvSpPr/>
          <p:nvPr/>
        </p:nvSpPr>
        <p:spPr>
          <a:xfrm>
            <a:off x="266954" y="6305952"/>
            <a:ext cx="538839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Diagram: </a:t>
            </a:r>
            <a:r>
              <a:rPr lang="en-US" sz="1400" dirty="0">
                <a:hlinkClick r:id="rId10"/>
              </a:rPr>
              <a:t>https://colah.github.io/posts/2015-08-Understanding-LSTMs/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260639507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Title 1">
            <a:extLst>
              <a:ext uri="{FF2B5EF4-FFF2-40B4-BE49-F238E27FC236}">
                <a16:creationId xmlns:a16="http://schemas.microsoft.com/office/drawing/2014/main" id="{FF867746-7A2F-644D-88D5-C3102C6A9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981" y="284816"/>
            <a:ext cx="6528419" cy="528088"/>
          </a:xfrm>
        </p:spPr>
        <p:txBody>
          <a:bodyPr/>
          <a:lstStyle/>
          <a:p>
            <a:r>
              <a:rPr lang="en-US" dirty="0"/>
              <a:t>Inside an LSTM Hidden Layer</a:t>
            </a: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C67F1680-4E6A-FF47-A5A3-45A4491667D3}"/>
              </a:ext>
            </a:extLst>
          </p:cNvPr>
          <p:cNvSpPr/>
          <p:nvPr/>
        </p:nvSpPr>
        <p:spPr>
          <a:xfrm>
            <a:off x="446604" y="682686"/>
            <a:ext cx="6474896" cy="13021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F9FAAB5-8058-6B45-9B72-D22715C73A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311" y="1165828"/>
            <a:ext cx="10931489" cy="430797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EBD1637-4855-CF46-8271-D67C4664EE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2600" y="5683920"/>
            <a:ext cx="5181600" cy="99360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5" name="Content Placeholder 2">
                <a:extLst>
                  <a:ext uri="{FF2B5EF4-FFF2-40B4-BE49-F238E27FC236}">
                    <a16:creationId xmlns:a16="http://schemas.microsoft.com/office/drawing/2014/main" id="{789E0697-3EC6-0146-B28E-05989C609A7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593662" y="4184176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7030A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75" name="Content Placeholder 2">
                <a:extLst>
                  <a:ext uri="{FF2B5EF4-FFF2-40B4-BE49-F238E27FC236}">
                    <a16:creationId xmlns:a16="http://schemas.microsoft.com/office/drawing/2014/main" id="{789E0697-3EC6-0146-B28E-05989C609A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3662" y="4184176"/>
                <a:ext cx="701328" cy="503588"/>
              </a:xfrm>
              <a:prstGeom prst="rect">
                <a:avLst/>
              </a:prstGeom>
              <a:blipFill>
                <a:blip r:embed="rId4"/>
                <a:stretch>
                  <a:fillRect l="-1786" r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6" name="Content Placeholder 2">
                <a:extLst>
                  <a:ext uri="{FF2B5EF4-FFF2-40B4-BE49-F238E27FC236}">
                    <a16:creationId xmlns:a16="http://schemas.microsoft.com/office/drawing/2014/main" id="{8C3D55DD-E971-DC47-B5FB-B671ED67B99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593662" y="2328420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7030A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76" name="Content Placeholder 2">
                <a:extLst>
                  <a:ext uri="{FF2B5EF4-FFF2-40B4-BE49-F238E27FC236}">
                    <a16:creationId xmlns:a16="http://schemas.microsoft.com/office/drawing/2014/main" id="{8C3D55DD-E971-DC47-B5FB-B671ED67B9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3662" y="2328420"/>
                <a:ext cx="701328" cy="503588"/>
              </a:xfrm>
              <a:prstGeom prst="rect">
                <a:avLst/>
              </a:prstGeom>
              <a:blipFill>
                <a:blip r:embed="rId5"/>
                <a:stretch>
                  <a:fillRect l="-1786" r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7" name="Content Placeholder 2">
                <a:extLst>
                  <a:ext uri="{FF2B5EF4-FFF2-40B4-BE49-F238E27FC236}">
                    <a16:creationId xmlns:a16="http://schemas.microsoft.com/office/drawing/2014/main" id="{D8FBCF0F-67F3-4448-B328-5E7F8AF0A22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194567" y="4289992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7030A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77" name="Content Placeholder 2">
                <a:extLst>
                  <a:ext uri="{FF2B5EF4-FFF2-40B4-BE49-F238E27FC236}">
                    <a16:creationId xmlns:a16="http://schemas.microsoft.com/office/drawing/2014/main" id="{D8FBCF0F-67F3-4448-B328-5E7F8AF0A2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4567" y="4289992"/>
                <a:ext cx="701328" cy="50358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8" name="Content Placeholder 2">
                <a:extLst>
                  <a:ext uri="{FF2B5EF4-FFF2-40B4-BE49-F238E27FC236}">
                    <a16:creationId xmlns:a16="http://schemas.microsoft.com/office/drawing/2014/main" id="{6AD62CD9-83B4-D445-9DEA-AE7E030C6CB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315200" y="2133762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7030A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78" name="Content Placeholder 2">
                <a:extLst>
                  <a:ext uri="{FF2B5EF4-FFF2-40B4-BE49-F238E27FC236}">
                    <a16:creationId xmlns:a16="http://schemas.microsoft.com/office/drawing/2014/main" id="{6AD62CD9-83B4-D445-9DEA-AE7E030C6C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5200" y="2133762"/>
                <a:ext cx="701328" cy="50358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9" name="Content Placeholder 2">
                <a:extLst>
                  <a:ext uri="{FF2B5EF4-FFF2-40B4-BE49-F238E27FC236}">
                    <a16:creationId xmlns:a16="http://schemas.microsoft.com/office/drawing/2014/main" id="{329277C2-9AD3-C343-8169-A2F68F842E6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795472" y="4289992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7030A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79" name="Content Placeholder 2">
                <a:extLst>
                  <a:ext uri="{FF2B5EF4-FFF2-40B4-BE49-F238E27FC236}">
                    <a16:creationId xmlns:a16="http://schemas.microsoft.com/office/drawing/2014/main" id="{329277C2-9AD3-C343-8169-A2F68F842E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95472" y="4289992"/>
                <a:ext cx="701328" cy="503588"/>
              </a:xfrm>
              <a:prstGeom prst="rect">
                <a:avLst/>
              </a:prstGeom>
              <a:blipFill>
                <a:blip r:embed="rId8"/>
                <a:stretch>
                  <a:fillRect r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0" name="Content Placeholder 2">
                <a:extLst>
                  <a:ext uri="{FF2B5EF4-FFF2-40B4-BE49-F238E27FC236}">
                    <a16:creationId xmlns:a16="http://schemas.microsoft.com/office/drawing/2014/main" id="{DE8070BE-E505-1847-9B2C-5F903B505AB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027338" y="2146624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7030A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80" name="Content Placeholder 2">
                <a:extLst>
                  <a:ext uri="{FF2B5EF4-FFF2-40B4-BE49-F238E27FC236}">
                    <a16:creationId xmlns:a16="http://schemas.microsoft.com/office/drawing/2014/main" id="{DE8070BE-E505-1847-9B2C-5F903B505A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27338" y="2146624"/>
                <a:ext cx="701328" cy="503588"/>
              </a:xfrm>
              <a:prstGeom prst="rect">
                <a:avLst/>
              </a:prstGeom>
              <a:blipFill>
                <a:blip r:embed="rId9"/>
                <a:stretch>
                  <a:fillRect r="-70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ular Callout 12">
            <a:extLst>
              <a:ext uri="{FF2B5EF4-FFF2-40B4-BE49-F238E27FC236}">
                <a16:creationId xmlns:a16="http://schemas.microsoft.com/office/drawing/2014/main" id="{319DA659-5FE1-5547-A898-77ADC4E61D77}"/>
              </a:ext>
            </a:extLst>
          </p:cNvPr>
          <p:cNvSpPr/>
          <p:nvPr/>
        </p:nvSpPr>
        <p:spPr>
          <a:xfrm flipH="1">
            <a:off x="1196563" y="1553163"/>
            <a:ext cx="4463889" cy="1097049"/>
          </a:xfrm>
          <a:custGeom>
            <a:avLst/>
            <a:gdLst>
              <a:gd name="connsiteX0" fmla="*/ 0 w 5699688"/>
              <a:gd name="connsiteY0" fmla="*/ 0 h 760666"/>
              <a:gd name="connsiteX1" fmla="*/ 949948 w 5699688"/>
              <a:gd name="connsiteY1" fmla="*/ 0 h 760666"/>
              <a:gd name="connsiteX2" fmla="*/ 949948 w 5699688"/>
              <a:gd name="connsiteY2" fmla="*/ 0 h 760666"/>
              <a:gd name="connsiteX3" fmla="*/ 2374870 w 5699688"/>
              <a:gd name="connsiteY3" fmla="*/ 0 h 760666"/>
              <a:gd name="connsiteX4" fmla="*/ 5699688 w 5699688"/>
              <a:gd name="connsiteY4" fmla="*/ 0 h 760666"/>
              <a:gd name="connsiteX5" fmla="*/ 5699688 w 5699688"/>
              <a:gd name="connsiteY5" fmla="*/ 443722 h 760666"/>
              <a:gd name="connsiteX6" fmla="*/ 5699688 w 5699688"/>
              <a:gd name="connsiteY6" fmla="*/ 443722 h 760666"/>
              <a:gd name="connsiteX7" fmla="*/ 5699688 w 5699688"/>
              <a:gd name="connsiteY7" fmla="*/ 633888 h 760666"/>
              <a:gd name="connsiteX8" fmla="*/ 5699688 w 5699688"/>
              <a:gd name="connsiteY8" fmla="*/ 760666 h 760666"/>
              <a:gd name="connsiteX9" fmla="*/ 2374870 w 5699688"/>
              <a:gd name="connsiteY9" fmla="*/ 760666 h 760666"/>
              <a:gd name="connsiteX10" fmla="*/ 1662428 w 5699688"/>
              <a:gd name="connsiteY10" fmla="*/ 855749 h 760666"/>
              <a:gd name="connsiteX11" fmla="*/ 949948 w 5699688"/>
              <a:gd name="connsiteY11" fmla="*/ 760666 h 760666"/>
              <a:gd name="connsiteX12" fmla="*/ 0 w 5699688"/>
              <a:gd name="connsiteY12" fmla="*/ 760666 h 760666"/>
              <a:gd name="connsiteX13" fmla="*/ 0 w 5699688"/>
              <a:gd name="connsiteY13" fmla="*/ 633888 h 760666"/>
              <a:gd name="connsiteX14" fmla="*/ 0 w 5699688"/>
              <a:gd name="connsiteY14" fmla="*/ 443722 h 760666"/>
              <a:gd name="connsiteX15" fmla="*/ 0 w 5699688"/>
              <a:gd name="connsiteY15" fmla="*/ 443722 h 760666"/>
              <a:gd name="connsiteX16" fmla="*/ 0 w 5699688"/>
              <a:gd name="connsiteY16" fmla="*/ 0 h 760666"/>
              <a:gd name="connsiteX0" fmla="*/ 0 w 5699688"/>
              <a:gd name="connsiteY0" fmla="*/ 0 h 855749"/>
              <a:gd name="connsiteX1" fmla="*/ 949948 w 5699688"/>
              <a:gd name="connsiteY1" fmla="*/ 0 h 855749"/>
              <a:gd name="connsiteX2" fmla="*/ 949948 w 5699688"/>
              <a:gd name="connsiteY2" fmla="*/ 0 h 855749"/>
              <a:gd name="connsiteX3" fmla="*/ 2374870 w 5699688"/>
              <a:gd name="connsiteY3" fmla="*/ 0 h 855749"/>
              <a:gd name="connsiteX4" fmla="*/ 5699688 w 5699688"/>
              <a:gd name="connsiteY4" fmla="*/ 0 h 855749"/>
              <a:gd name="connsiteX5" fmla="*/ 5699688 w 5699688"/>
              <a:gd name="connsiteY5" fmla="*/ 443722 h 855749"/>
              <a:gd name="connsiteX6" fmla="*/ 5699688 w 5699688"/>
              <a:gd name="connsiteY6" fmla="*/ 443722 h 855749"/>
              <a:gd name="connsiteX7" fmla="*/ 5699688 w 5699688"/>
              <a:gd name="connsiteY7" fmla="*/ 633888 h 855749"/>
              <a:gd name="connsiteX8" fmla="*/ 5699688 w 5699688"/>
              <a:gd name="connsiteY8" fmla="*/ 760666 h 855749"/>
              <a:gd name="connsiteX9" fmla="*/ 1435070 w 5699688"/>
              <a:gd name="connsiteY9" fmla="*/ 786066 h 855749"/>
              <a:gd name="connsiteX10" fmla="*/ 1662428 w 5699688"/>
              <a:gd name="connsiteY10" fmla="*/ 855749 h 855749"/>
              <a:gd name="connsiteX11" fmla="*/ 949948 w 5699688"/>
              <a:gd name="connsiteY11" fmla="*/ 760666 h 855749"/>
              <a:gd name="connsiteX12" fmla="*/ 0 w 5699688"/>
              <a:gd name="connsiteY12" fmla="*/ 760666 h 855749"/>
              <a:gd name="connsiteX13" fmla="*/ 0 w 5699688"/>
              <a:gd name="connsiteY13" fmla="*/ 633888 h 855749"/>
              <a:gd name="connsiteX14" fmla="*/ 0 w 5699688"/>
              <a:gd name="connsiteY14" fmla="*/ 443722 h 855749"/>
              <a:gd name="connsiteX15" fmla="*/ 0 w 5699688"/>
              <a:gd name="connsiteY15" fmla="*/ 443722 h 855749"/>
              <a:gd name="connsiteX16" fmla="*/ 0 w 5699688"/>
              <a:gd name="connsiteY16" fmla="*/ 0 h 855749"/>
              <a:gd name="connsiteX0" fmla="*/ 0 w 5699688"/>
              <a:gd name="connsiteY0" fmla="*/ 0 h 1097049"/>
              <a:gd name="connsiteX1" fmla="*/ 949948 w 5699688"/>
              <a:gd name="connsiteY1" fmla="*/ 0 h 1097049"/>
              <a:gd name="connsiteX2" fmla="*/ 949948 w 5699688"/>
              <a:gd name="connsiteY2" fmla="*/ 0 h 1097049"/>
              <a:gd name="connsiteX3" fmla="*/ 2374870 w 5699688"/>
              <a:gd name="connsiteY3" fmla="*/ 0 h 1097049"/>
              <a:gd name="connsiteX4" fmla="*/ 5699688 w 5699688"/>
              <a:gd name="connsiteY4" fmla="*/ 0 h 1097049"/>
              <a:gd name="connsiteX5" fmla="*/ 5699688 w 5699688"/>
              <a:gd name="connsiteY5" fmla="*/ 443722 h 1097049"/>
              <a:gd name="connsiteX6" fmla="*/ 5699688 w 5699688"/>
              <a:gd name="connsiteY6" fmla="*/ 443722 h 1097049"/>
              <a:gd name="connsiteX7" fmla="*/ 5699688 w 5699688"/>
              <a:gd name="connsiteY7" fmla="*/ 633888 h 1097049"/>
              <a:gd name="connsiteX8" fmla="*/ 5699688 w 5699688"/>
              <a:gd name="connsiteY8" fmla="*/ 760666 h 1097049"/>
              <a:gd name="connsiteX9" fmla="*/ 1435070 w 5699688"/>
              <a:gd name="connsiteY9" fmla="*/ 786066 h 1097049"/>
              <a:gd name="connsiteX10" fmla="*/ 1256028 w 5699688"/>
              <a:gd name="connsiteY10" fmla="*/ 1097049 h 1097049"/>
              <a:gd name="connsiteX11" fmla="*/ 949948 w 5699688"/>
              <a:gd name="connsiteY11" fmla="*/ 760666 h 1097049"/>
              <a:gd name="connsiteX12" fmla="*/ 0 w 5699688"/>
              <a:gd name="connsiteY12" fmla="*/ 760666 h 1097049"/>
              <a:gd name="connsiteX13" fmla="*/ 0 w 5699688"/>
              <a:gd name="connsiteY13" fmla="*/ 633888 h 1097049"/>
              <a:gd name="connsiteX14" fmla="*/ 0 w 5699688"/>
              <a:gd name="connsiteY14" fmla="*/ 443722 h 1097049"/>
              <a:gd name="connsiteX15" fmla="*/ 0 w 5699688"/>
              <a:gd name="connsiteY15" fmla="*/ 443722 h 1097049"/>
              <a:gd name="connsiteX16" fmla="*/ 0 w 5699688"/>
              <a:gd name="connsiteY16" fmla="*/ 0 h 10970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699688" h="1097049">
                <a:moveTo>
                  <a:pt x="0" y="0"/>
                </a:moveTo>
                <a:lnTo>
                  <a:pt x="949948" y="0"/>
                </a:lnTo>
                <a:lnTo>
                  <a:pt x="949948" y="0"/>
                </a:lnTo>
                <a:lnTo>
                  <a:pt x="2374870" y="0"/>
                </a:lnTo>
                <a:lnTo>
                  <a:pt x="5699688" y="0"/>
                </a:lnTo>
                <a:lnTo>
                  <a:pt x="5699688" y="443722"/>
                </a:lnTo>
                <a:lnTo>
                  <a:pt x="5699688" y="443722"/>
                </a:lnTo>
                <a:lnTo>
                  <a:pt x="5699688" y="633888"/>
                </a:lnTo>
                <a:lnTo>
                  <a:pt x="5699688" y="760666"/>
                </a:lnTo>
                <a:lnTo>
                  <a:pt x="1435070" y="786066"/>
                </a:lnTo>
                <a:lnTo>
                  <a:pt x="1256028" y="1097049"/>
                </a:lnTo>
                <a:lnTo>
                  <a:pt x="949948" y="760666"/>
                </a:lnTo>
                <a:lnTo>
                  <a:pt x="0" y="760666"/>
                </a:lnTo>
                <a:lnTo>
                  <a:pt x="0" y="633888"/>
                </a:lnTo>
                <a:lnTo>
                  <a:pt x="0" y="443722"/>
                </a:lnTo>
                <a:lnTo>
                  <a:pt x="0" y="443722"/>
                </a:lnTo>
                <a:lnTo>
                  <a:pt x="0" y="0"/>
                </a:lnTo>
                <a:close/>
              </a:path>
            </a:pathLst>
          </a:custGeom>
          <a:solidFill>
            <a:srgbClr val="FFF2CC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268BA06-7CE1-394A-A6F7-FFC746C9FEC0}"/>
              </a:ext>
            </a:extLst>
          </p:cNvPr>
          <p:cNvSpPr txBox="1">
            <a:spLocks/>
          </p:cNvSpPr>
          <p:nvPr/>
        </p:nvSpPr>
        <p:spPr>
          <a:xfrm>
            <a:off x="1230917" y="1771474"/>
            <a:ext cx="4458683" cy="5280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 Roman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sz="2000" dirty="0"/>
              <a:t>some old memories are “forgotten”</a:t>
            </a:r>
          </a:p>
        </p:txBody>
      </p:sp>
      <p:sp>
        <p:nvSpPr>
          <p:cNvPr id="15" name="Rectangular Callout 12">
            <a:extLst>
              <a:ext uri="{FF2B5EF4-FFF2-40B4-BE49-F238E27FC236}">
                <a16:creationId xmlns:a16="http://schemas.microsoft.com/office/drawing/2014/main" id="{54C918B6-AD90-C24D-BBB3-3593119440F1}"/>
              </a:ext>
            </a:extLst>
          </p:cNvPr>
          <p:cNvSpPr/>
          <p:nvPr/>
        </p:nvSpPr>
        <p:spPr>
          <a:xfrm>
            <a:off x="5828147" y="1540301"/>
            <a:ext cx="4001653" cy="1071649"/>
          </a:xfrm>
          <a:custGeom>
            <a:avLst/>
            <a:gdLst>
              <a:gd name="connsiteX0" fmla="*/ 0 w 5699688"/>
              <a:gd name="connsiteY0" fmla="*/ 0 h 760666"/>
              <a:gd name="connsiteX1" fmla="*/ 949948 w 5699688"/>
              <a:gd name="connsiteY1" fmla="*/ 0 h 760666"/>
              <a:gd name="connsiteX2" fmla="*/ 949948 w 5699688"/>
              <a:gd name="connsiteY2" fmla="*/ 0 h 760666"/>
              <a:gd name="connsiteX3" fmla="*/ 2374870 w 5699688"/>
              <a:gd name="connsiteY3" fmla="*/ 0 h 760666"/>
              <a:gd name="connsiteX4" fmla="*/ 5699688 w 5699688"/>
              <a:gd name="connsiteY4" fmla="*/ 0 h 760666"/>
              <a:gd name="connsiteX5" fmla="*/ 5699688 w 5699688"/>
              <a:gd name="connsiteY5" fmla="*/ 443722 h 760666"/>
              <a:gd name="connsiteX6" fmla="*/ 5699688 w 5699688"/>
              <a:gd name="connsiteY6" fmla="*/ 443722 h 760666"/>
              <a:gd name="connsiteX7" fmla="*/ 5699688 w 5699688"/>
              <a:gd name="connsiteY7" fmla="*/ 633888 h 760666"/>
              <a:gd name="connsiteX8" fmla="*/ 5699688 w 5699688"/>
              <a:gd name="connsiteY8" fmla="*/ 760666 h 760666"/>
              <a:gd name="connsiteX9" fmla="*/ 2374870 w 5699688"/>
              <a:gd name="connsiteY9" fmla="*/ 760666 h 760666"/>
              <a:gd name="connsiteX10" fmla="*/ 1662428 w 5699688"/>
              <a:gd name="connsiteY10" fmla="*/ 855749 h 760666"/>
              <a:gd name="connsiteX11" fmla="*/ 949948 w 5699688"/>
              <a:gd name="connsiteY11" fmla="*/ 760666 h 760666"/>
              <a:gd name="connsiteX12" fmla="*/ 0 w 5699688"/>
              <a:gd name="connsiteY12" fmla="*/ 760666 h 760666"/>
              <a:gd name="connsiteX13" fmla="*/ 0 w 5699688"/>
              <a:gd name="connsiteY13" fmla="*/ 633888 h 760666"/>
              <a:gd name="connsiteX14" fmla="*/ 0 w 5699688"/>
              <a:gd name="connsiteY14" fmla="*/ 443722 h 760666"/>
              <a:gd name="connsiteX15" fmla="*/ 0 w 5699688"/>
              <a:gd name="connsiteY15" fmla="*/ 443722 h 760666"/>
              <a:gd name="connsiteX16" fmla="*/ 0 w 5699688"/>
              <a:gd name="connsiteY16" fmla="*/ 0 h 760666"/>
              <a:gd name="connsiteX0" fmla="*/ 0 w 5699688"/>
              <a:gd name="connsiteY0" fmla="*/ 0 h 855749"/>
              <a:gd name="connsiteX1" fmla="*/ 949948 w 5699688"/>
              <a:gd name="connsiteY1" fmla="*/ 0 h 855749"/>
              <a:gd name="connsiteX2" fmla="*/ 949948 w 5699688"/>
              <a:gd name="connsiteY2" fmla="*/ 0 h 855749"/>
              <a:gd name="connsiteX3" fmla="*/ 2374870 w 5699688"/>
              <a:gd name="connsiteY3" fmla="*/ 0 h 855749"/>
              <a:gd name="connsiteX4" fmla="*/ 5699688 w 5699688"/>
              <a:gd name="connsiteY4" fmla="*/ 0 h 855749"/>
              <a:gd name="connsiteX5" fmla="*/ 5699688 w 5699688"/>
              <a:gd name="connsiteY5" fmla="*/ 443722 h 855749"/>
              <a:gd name="connsiteX6" fmla="*/ 5699688 w 5699688"/>
              <a:gd name="connsiteY6" fmla="*/ 443722 h 855749"/>
              <a:gd name="connsiteX7" fmla="*/ 5699688 w 5699688"/>
              <a:gd name="connsiteY7" fmla="*/ 633888 h 855749"/>
              <a:gd name="connsiteX8" fmla="*/ 5699688 w 5699688"/>
              <a:gd name="connsiteY8" fmla="*/ 760666 h 855749"/>
              <a:gd name="connsiteX9" fmla="*/ 1435070 w 5699688"/>
              <a:gd name="connsiteY9" fmla="*/ 786066 h 855749"/>
              <a:gd name="connsiteX10" fmla="*/ 1662428 w 5699688"/>
              <a:gd name="connsiteY10" fmla="*/ 855749 h 855749"/>
              <a:gd name="connsiteX11" fmla="*/ 949948 w 5699688"/>
              <a:gd name="connsiteY11" fmla="*/ 760666 h 855749"/>
              <a:gd name="connsiteX12" fmla="*/ 0 w 5699688"/>
              <a:gd name="connsiteY12" fmla="*/ 760666 h 855749"/>
              <a:gd name="connsiteX13" fmla="*/ 0 w 5699688"/>
              <a:gd name="connsiteY13" fmla="*/ 633888 h 855749"/>
              <a:gd name="connsiteX14" fmla="*/ 0 w 5699688"/>
              <a:gd name="connsiteY14" fmla="*/ 443722 h 855749"/>
              <a:gd name="connsiteX15" fmla="*/ 0 w 5699688"/>
              <a:gd name="connsiteY15" fmla="*/ 443722 h 855749"/>
              <a:gd name="connsiteX16" fmla="*/ 0 w 5699688"/>
              <a:gd name="connsiteY16" fmla="*/ 0 h 855749"/>
              <a:gd name="connsiteX0" fmla="*/ 0 w 5699688"/>
              <a:gd name="connsiteY0" fmla="*/ 0 h 1097049"/>
              <a:gd name="connsiteX1" fmla="*/ 949948 w 5699688"/>
              <a:gd name="connsiteY1" fmla="*/ 0 h 1097049"/>
              <a:gd name="connsiteX2" fmla="*/ 949948 w 5699688"/>
              <a:gd name="connsiteY2" fmla="*/ 0 h 1097049"/>
              <a:gd name="connsiteX3" fmla="*/ 2374870 w 5699688"/>
              <a:gd name="connsiteY3" fmla="*/ 0 h 1097049"/>
              <a:gd name="connsiteX4" fmla="*/ 5699688 w 5699688"/>
              <a:gd name="connsiteY4" fmla="*/ 0 h 1097049"/>
              <a:gd name="connsiteX5" fmla="*/ 5699688 w 5699688"/>
              <a:gd name="connsiteY5" fmla="*/ 443722 h 1097049"/>
              <a:gd name="connsiteX6" fmla="*/ 5699688 w 5699688"/>
              <a:gd name="connsiteY6" fmla="*/ 443722 h 1097049"/>
              <a:gd name="connsiteX7" fmla="*/ 5699688 w 5699688"/>
              <a:gd name="connsiteY7" fmla="*/ 633888 h 1097049"/>
              <a:gd name="connsiteX8" fmla="*/ 5699688 w 5699688"/>
              <a:gd name="connsiteY8" fmla="*/ 760666 h 1097049"/>
              <a:gd name="connsiteX9" fmla="*/ 1435070 w 5699688"/>
              <a:gd name="connsiteY9" fmla="*/ 786066 h 1097049"/>
              <a:gd name="connsiteX10" fmla="*/ 1256028 w 5699688"/>
              <a:gd name="connsiteY10" fmla="*/ 1097049 h 1097049"/>
              <a:gd name="connsiteX11" fmla="*/ 949948 w 5699688"/>
              <a:gd name="connsiteY11" fmla="*/ 760666 h 1097049"/>
              <a:gd name="connsiteX12" fmla="*/ 0 w 5699688"/>
              <a:gd name="connsiteY12" fmla="*/ 760666 h 1097049"/>
              <a:gd name="connsiteX13" fmla="*/ 0 w 5699688"/>
              <a:gd name="connsiteY13" fmla="*/ 633888 h 1097049"/>
              <a:gd name="connsiteX14" fmla="*/ 0 w 5699688"/>
              <a:gd name="connsiteY14" fmla="*/ 443722 h 1097049"/>
              <a:gd name="connsiteX15" fmla="*/ 0 w 5699688"/>
              <a:gd name="connsiteY15" fmla="*/ 443722 h 1097049"/>
              <a:gd name="connsiteX16" fmla="*/ 0 w 5699688"/>
              <a:gd name="connsiteY16" fmla="*/ 0 h 1097049"/>
              <a:gd name="connsiteX0" fmla="*/ 66418 w 5766106"/>
              <a:gd name="connsiteY0" fmla="*/ 0 h 1071649"/>
              <a:gd name="connsiteX1" fmla="*/ 1016366 w 5766106"/>
              <a:gd name="connsiteY1" fmla="*/ 0 h 1071649"/>
              <a:gd name="connsiteX2" fmla="*/ 1016366 w 5766106"/>
              <a:gd name="connsiteY2" fmla="*/ 0 h 1071649"/>
              <a:gd name="connsiteX3" fmla="*/ 2441288 w 5766106"/>
              <a:gd name="connsiteY3" fmla="*/ 0 h 1071649"/>
              <a:gd name="connsiteX4" fmla="*/ 5766106 w 5766106"/>
              <a:gd name="connsiteY4" fmla="*/ 0 h 1071649"/>
              <a:gd name="connsiteX5" fmla="*/ 5766106 w 5766106"/>
              <a:gd name="connsiteY5" fmla="*/ 443722 h 1071649"/>
              <a:gd name="connsiteX6" fmla="*/ 5766106 w 5766106"/>
              <a:gd name="connsiteY6" fmla="*/ 443722 h 1071649"/>
              <a:gd name="connsiteX7" fmla="*/ 5766106 w 5766106"/>
              <a:gd name="connsiteY7" fmla="*/ 633888 h 1071649"/>
              <a:gd name="connsiteX8" fmla="*/ 5766106 w 5766106"/>
              <a:gd name="connsiteY8" fmla="*/ 760666 h 1071649"/>
              <a:gd name="connsiteX9" fmla="*/ 1501488 w 5766106"/>
              <a:gd name="connsiteY9" fmla="*/ 786066 h 1071649"/>
              <a:gd name="connsiteX10" fmla="*/ 0 w 5766106"/>
              <a:gd name="connsiteY10" fmla="*/ 1071649 h 1071649"/>
              <a:gd name="connsiteX11" fmla="*/ 1016366 w 5766106"/>
              <a:gd name="connsiteY11" fmla="*/ 760666 h 1071649"/>
              <a:gd name="connsiteX12" fmla="*/ 66418 w 5766106"/>
              <a:gd name="connsiteY12" fmla="*/ 760666 h 1071649"/>
              <a:gd name="connsiteX13" fmla="*/ 66418 w 5766106"/>
              <a:gd name="connsiteY13" fmla="*/ 633888 h 1071649"/>
              <a:gd name="connsiteX14" fmla="*/ 66418 w 5766106"/>
              <a:gd name="connsiteY14" fmla="*/ 443722 h 1071649"/>
              <a:gd name="connsiteX15" fmla="*/ 66418 w 5766106"/>
              <a:gd name="connsiteY15" fmla="*/ 443722 h 1071649"/>
              <a:gd name="connsiteX16" fmla="*/ 66418 w 5766106"/>
              <a:gd name="connsiteY16" fmla="*/ 0 h 1071649"/>
              <a:gd name="connsiteX0" fmla="*/ 66418 w 5766106"/>
              <a:gd name="connsiteY0" fmla="*/ 0 h 1071649"/>
              <a:gd name="connsiteX1" fmla="*/ 1016366 w 5766106"/>
              <a:gd name="connsiteY1" fmla="*/ 0 h 1071649"/>
              <a:gd name="connsiteX2" fmla="*/ 1016366 w 5766106"/>
              <a:gd name="connsiteY2" fmla="*/ 0 h 1071649"/>
              <a:gd name="connsiteX3" fmla="*/ 2441288 w 5766106"/>
              <a:gd name="connsiteY3" fmla="*/ 0 h 1071649"/>
              <a:gd name="connsiteX4" fmla="*/ 5766106 w 5766106"/>
              <a:gd name="connsiteY4" fmla="*/ 0 h 1071649"/>
              <a:gd name="connsiteX5" fmla="*/ 5766106 w 5766106"/>
              <a:gd name="connsiteY5" fmla="*/ 443722 h 1071649"/>
              <a:gd name="connsiteX6" fmla="*/ 5766106 w 5766106"/>
              <a:gd name="connsiteY6" fmla="*/ 443722 h 1071649"/>
              <a:gd name="connsiteX7" fmla="*/ 5766106 w 5766106"/>
              <a:gd name="connsiteY7" fmla="*/ 633888 h 1071649"/>
              <a:gd name="connsiteX8" fmla="*/ 5766106 w 5766106"/>
              <a:gd name="connsiteY8" fmla="*/ 760666 h 1071649"/>
              <a:gd name="connsiteX9" fmla="*/ 1501488 w 5766106"/>
              <a:gd name="connsiteY9" fmla="*/ 786066 h 1071649"/>
              <a:gd name="connsiteX10" fmla="*/ 0 w 5766106"/>
              <a:gd name="connsiteY10" fmla="*/ 1071649 h 1071649"/>
              <a:gd name="connsiteX11" fmla="*/ 547112 w 5766106"/>
              <a:gd name="connsiteY11" fmla="*/ 747966 h 1071649"/>
              <a:gd name="connsiteX12" fmla="*/ 66418 w 5766106"/>
              <a:gd name="connsiteY12" fmla="*/ 760666 h 1071649"/>
              <a:gd name="connsiteX13" fmla="*/ 66418 w 5766106"/>
              <a:gd name="connsiteY13" fmla="*/ 633888 h 1071649"/>
              <a:gd name="connsiteX14" fmla="*/ 66418 w 5766106"/>
              <a:gd name="connsiteY14" fmla="*/ 443722 h 1071649"/>
              <a:gd name="connsiteX15" fmla="*/ 66418 w 5766106"/>
              <a:gd name="connsiteY15" fmla="*/ 443722 h 1071649"/>
              <a:gd name="connsiteX16" fmla="*/ 66418 w 5766106"/>
              <a:gd name="connsiteY16" fmla="*/ 0 h 1071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766106" h="1071649">
                <a:moveTo>
                  <a:pt x="66418" y="0"/>
                </a:moveTo>
                <a:lnTo>
                  <a:pt x="1016366" y="0"/>
                </a:lnTo>
                <a:lnTo>
                  <a:pt x="1016366" y="0"/>
                </a:lnTo>
                <a:lnTo>
                  <a:pt x="2441288" y="0"/>
                </a:lnTo>
                <a:lnTo>
                  <a:pt x="5766106" y="0"/>
                </a:lnTo>
                <a:lnTo>
                  <a:pt x="5766106" y="443722"/>
                </a:lnTo>
                <a:lnTo>
                  <a:pt x="5766106" y="443722"/>
                </a:lnTo>
                <a:lnTo>
                  <a:pt x="5766106" y="633888"/>
                </a:lnTo>
                <a:lnTo>
                  <a:pt x="5766106" y="760666"/>
                </a:lnTo>
                <a:lnTo>
                  <a:pt x="1501488" y="786066"/>
                </a:lnTo>
                <a:lnTo>
                  <a:pt x="0" y="1071649"/>
                </a:lnTo>
                <a:lnTo>
                  <a:pt x="547112" y="747966"/>
                </a:lnTo>
                <a:lnTo>
                  <a:pt x="66418" y="760666"/>
                </a:lnTo>
                <a:lnTo>
                  <a:pt x="66418" y="633888"/>
                </a:lnTo>
                <a:lnTo>
                  <a:pt x="66418" y="443722"/>
                </a:lnTo>
                <a:lnTo>
                  <a:pt x="66418" y="443722"/>
                </a:lnTo>
                <a:lnTo>
                  <a:pt x="66418" y="0"/>
                </a:lnTo>
                <a:close/>
              </a:path>
            </a:pathLst>
          </a:custGeom>
          <a:solidFill>
            <a:srgbClr val="FFF2CC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569CEDE2-16B6-8642-8EF5-296E1C36B850}"/>
              </a:ext>
            </a:extLst>
          </p:cNvPr>
          <p:cNvSpPr txBox="1">
            <a:spLocks/>
          </p:cNvSpPr>
          <p:nvPr/>
        </p:nvSpPr>
        <p:spPr>
          <a:xfrm>
            <a:off x="6070600" y="1771474"/>
            <a:ext cx="4724871" cy="5280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 Roman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sz="2000" dirty="0"/>
              <a:t>some new memories are made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9BCA9B9-259C-2A48-99F2-0BAE5BC1AE15}"/>
              </a:ext>
            </a:extLst>
          </p:cNvPr>
          <p:cNvSpPr/>
          <p:nvPr/>
        </p:nvSpPr>
        <p:spPr>
          <a:xfrm>
            <a:off x="266954" y="6305952"/>
            <a:ext cx="538839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Diagram: </a:t>
            </a:r>
            <a:r>
              <a:rPr lang="en-US" sz="1400" dirty="0">
                <a:hlinkClick r:id="rId10"/>
              </a:rPr>
              <a:t>https://colah.github.io/posts/2015-08-Understanding-LSTMs/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7639050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73921-67AB-D84C-A73D-BD825F2BF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262"/>
            <a:ext cx="8941419" cy="1162592"/>
          </a:xfrm>
        </p:spPr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72689F53-65B1-6845-9EEA-F9AFC149B62E}"/>
              </a:ext>
            </a:extLst>
          </p:cNvPr>
          <p:cNvSpPr txBox="1">
            <a:spLocks/>
          </p:cNvSpPr>
          <p:nvPr/>
        </p:nvSpPr>
        <p:spPr>
          <a:xfrm>
            <a:off x="2260445" y="1173912"/>
            <a:ext cx="7671110" cy="12774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Regardless of how we model sequential data, keep in mind that we can estimate any time series as follows: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3C2CE65-4926-644E-8559-CF9371008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11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A44D0A9-8228-E049-A950-EA29B1824716}"/>
                  </a:ext>
                </a:extLst>
              </p:cNvPr>
              <p:cNvSpPr txBox="1"/>
              <p:nvPr/>
            </p:nvSpPr>
            <p:spPr>
              <a:xfrm>
                <a:off x="2686050" y="3747838"/>
                <a:ext cx="6997700" cy="121155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 …, 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endChr m:val="|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 …, 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A44D0A9-8228-E049-A950-EA29B18247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6050" y="3747838"/>
                <a:ext cx="6997700" cy="1211550"/>
              </a:xfrm>
              <a:prstGeom prst="rect">
                <a:avLst/>
              </a:prstGeom>
              <a:blipFill>
                <a:blip r:embed="rId3"/>
                <a:stretch>
                  <a:fillRect t="-111340" b="-1721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>
            <a:extLst>
              <a:ext uri="{FF2B5EF4-FFF2-40B4-BE49-F238E27FC236}">
                <a16:creationId xmlns:a16="http://schemas.microsoft.com/office/drawing/2014/main" id="{FE18B9CB-34F0-2A48-A983-96E9F16B13D4}"/>
              </a:ext>
            </a:extLst>
          </p:cNvPr>
          <p:cNvSpPr/>
          <p:nvPr/>
        </p:nvSpPr>
        <p:spPr>
          <a:xfrm>
            <a:off x="903804" y="771482"/>
            <a:ext cx="2182296" cy="10941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27356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Title 1">
            <a:extLst>
              <a:ext uri="{FF2B5EF4-FFF2-40B4-BE49-F238E27FC236}">
                <a16:creationId xmlns:a16="http://schemas.microsoft.com/office/drawing/2014/main" id="{FF867746-7A2F-644D-88D5-C3102C6A9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981" y="284816"/>
            <a:ext cx="6528419" cy="528088"/>
          </a:xfrm>
        </p:spPr>
        <p:txBody>
          <a:bodyPr/>
          <a:lstStyle/>
          <a:p>
            <a:r>
              <a:rPr lang="en-US" dirty="0"/>
              <a:t>Inside an LSTM Hidden Layer</a:t>
            </a: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C67F1680-4E6A-FF47-A5A3-45A4491667D3}"/>
              </a:ext>
            </a:extLst>
          </p:cNvPr>
          <p:cNvSpPr/>
          <p:nvPr/>
        </p:nvSpPr>
        <p:spPr>
          <a:xfrm>
            <a:off x="446604" y="682686"/>
            <a:ext cx="6474896" cy="13021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F9FAAB5-8058-6B45-9B72-D22715C73A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311" y="1165828"/>
            <a:ext cx="10931489" cy="430797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EBD1637-4855-CF46-8271-D67C4664EE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2600" y="5683920"/>
            <a:ext cx="5181600" cy="99360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5" name="Content Placeholder 2">
                <a:extLst>
                  <a:ext uri="{FF2B5EF4-FFF2-40B4-BE49-F238E27FC236}">
                    <a16:creationId xmlns:a16="http://schemas.microsoft.com/office/drawing/2014/main" id="{789E0697-3EC6-0146-B28E-05989C609A7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593662" y="4184176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7030A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75" name="Content Placeholder 2">
                <a:extLst>
                  <a:ext uri="{FF2B5EF4-FFF2-40B4-BE49-F238E27FC236}">
                    <a16:creationId xmlns:a16="http://schemas.microsoft.com/office/drawing/2014/main" id="{789E0697-3EC6-0146-B28E-05989C609A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3662" y="4184176"/>
                <a:ext cx="701328" cy="503588"/>
              </a:xfrm>
              <a:prstGeom prst="rect">
                <a:avLst/>
              </a:prstGeom>
              <a:blipFill>
                <a:blip r:embed="rId4"/>
                <a:stretch>
                  <a:fillRect l="-1786" r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6" name="Content Placeholder 2">
                <a:extLst>
                  <a:ext uri="{FF2B5EF4-FFF2-40B4-BE49-F238E27FC236}">
                    <a16:creationId xmlns:a16="http://schemas.microsoft.com/office/drawing/2014/main" id="{8C3D55DD-E971-DC47-B5FB-B671ED67B99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593662" y="2328420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7030A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76" name="Content Placeholder 2">
                <a:extLst>
                  <a:ext uri="{FF2B5EF4-FFF2-40B4-BE49-F238E27FC236}">
                    <a16:creationId xmlns:a16="http://schemas.microsoft.com/office/drawing/2014/main" id="{8C3D55DD-E971-DC47-B5FB-B671ED67B9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3662" y="2328420"/>
                <a:ext cx="701328" cy="503588"/>
              </a:xfrm>
              <a:prstGeom prst="rect">
                <a:avLst/>
              </a:prstGeom>
              <a:blipFill>
                <a:blip r:embed="rId5"/>
                <a:stretch>
                  <a:fillRect l="-1786" r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7" name="Content Placeholder 2">
                <a:extLst>
                  <a:ext uri="{FF2B5EF4-FFF2-40B4-BE49-F238E27FC236}">
                    <a16:creationId xmlns:a16="http://schemas.microsoft.com/office/drawing/2014/main" id="{D8FBCF0F-67F3-4448-B328-5E7F8AF0A22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194567" y="4289992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7030A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77" name="Content Placeholder 2">
                <a:extLst>
                  <a:ext uri="{FF2B5EF4-FFF2-40B4-BE49-F238E27FC236}">
                    <a16:creationId xmlns:a16="http://schemas.microsoft.com/office/drawing/2014/main" id="{D8FBCF0F-67F3-4448-B328-5E7F8AF0A2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4567" y="4289992"/>
                <a:ext cx="701328" cy="50358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8" name="Content Placeholder 2">
                <a:extLst>
                  <a:ext uri="{FF2B5EF4-FFF2-40B4-BE49-F238E27FC236}">
                    <a16:creationId xmlns:a16="http://schemas.microsoft.com/office/drawing/2014/main" id="{6AD62CD9-83B4-D445-9DEA-AE7E030C6CB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315200" y="2133762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7030A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78" name="Content Placeholder 2">
                <a:extLst>
                  <a:ext uri="{FF2B5EF4-FFF2-40B4-BE49-F238E27FC236}">
                    <a16:creationId xmlns:a16="http://schemas.microsoft.com/office/drawing/2014/main" id="{6AD62CD9-83B4-D445-9DEA-AE7E030C6C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5200" y="2133762"/>
                <a:ext cx="701328" cy="50358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9" name="Content Placeholder 2">
                <a:extLst>
                  <a:ext uri="{FF2B5EF4-FFF2-40B4-BE49-F238E27FC236}">
                    <a16:creationId xmlns:a16="http://schemas.microsoft.com/office/drawing/2014/main" id="{329277C2-9AD3-C343-8169-A2F68F842E6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795472" y="4289992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7030A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79" name="Content Placeholder 2">
                <a:extLst>
                  <a:ext uri="{FF2B5EF4-FFF2-40B4-BE49-F238E27FC236}">
                    <a16:creationId xmlns:a16="http://schemas.microsoft.com/office/drawing/2014/main" id="{329277C2-9AD3-C343-8169-A2F68F842E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95472" y="4289992"/>
                <a:ext cx="701328" cy="503588"/>
              </a:xfrm>
              <a:prstGeom prst="rect">
                <a:avLst/>
              </a:prstGeom>
              <a:blipFill>
                <a:blip r:embed="rId8"/>
                <a:stretch>
                  <a:fillRect r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0" name="Content Placeholder 2">
                <a:extLst>
                  <a:ext uri="{FF2B5EF4-FFF2-40B4-BE49-F238E27FC236}">
                    <a16:creationId xmlns:a16="http://schemas.microsoft.com/office/drawing/2014/main" id="{DE8070BE-E505-1847-9B2C-5F903B505AB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027338" y="2146624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7030A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80" name="Content Placeholder 2">
                <a:extLst>
                  <a:ext uri="{FF2B5EF4-FFF2-40B4-BE49-F238E27FC236}">
                    <a16:creationId xmlns:a16="http://schemas.microsoft.com/office/drawing/2014/main" id="{DE8070BE-E505-1847-9B2C-5F903B505A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27338" y="2146624"/>
                <a:ext cx="701328" cy="503588"/>
              </a:xfrm>
              <a:prstGeom prst="rect">
                <a:avLst/>
              </a:prstGeom>
              <a:blipFill>
                <a:blip r:embed="rId9"/>
                <a:stretch>
                  <a:fillRect r="-70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ular Callout 12">
            <a:extLst>
              <a:ext uri="{FF2B5EF4-FFF2-40B4-BE49-F238E27FC236}">
                <a16:creationId xmlns:a16="http://schemas.microsoft.com/office/drawing/2014/main" id="{319DA659-5FE1-5547-A898-77ADC4E61D77}"/>
              </a:ext>
            </a:extLst>
          </p:cNvPr>
          <p:cNvSpPr/>
          <p:nvPr/>
        </p:nvSpPr>
        <p:spPr>
          <a:xfrm flipH="1">
            <a:off x="1196563" y="1553163"/>
            <a:ext cx="4463889" cy="1097049"/>
          </a:xfrm>
          <a:custGeom>
            <a:avLst/>
            <a:gdLst>
              <a:gd name="connsiteX0" fmla="*/ 0 w 5699688"/>
              <a:gd name="connsiteY0" fmla="*/ 0 h 760666"/>
              <a:gd name="connsiteX1" fmla="*/ 949948 w 5699688"/>
              <a:gd name="connsiteY1" fmla="*/ 0 h 760666"/>
              <a:gd name="connsiteX2" fmla="*/ 949948 w 5699688"/>
              <a:gd name="connsiteY2" fmla="*/ 0 h 760666"/>
              <a:gd name="connsiteX3" fmla="*/ 2374870 w 5699688"/>
              <a:gd name="connsiteY3" fmla="*/ 0 h 760666"/>
              <a:gd name="connsiteX4" fmla="*/ 5699688 w 5699688"/>
              <a:gd name="connsiteY4" fmla="*/ 0 h 760666"/>
              <a:gd name="connsiteX5" fmla="*/ 5699688 w 5699688"/>
              <a:gd name="connsiteY5" fmla="*/ 443722 h 760666"/>
              <a:gd name="connsiteX6" fmla="*/ 5699688 w 5699688"/>
              <a:gd name="connsiteY6" fmla="*/ 443722 h 760666"/>
              <a:gd name="connsiteX7" fmla="*/ 5699688 w 5699688"/>
              <a:gd name="connsiteY7" fmla="*/ 633888 h 760666"/>
              <a:gd name="connsiteX8" fmla="*/ 5699688 w 5699688"/>
              <a:gd name="connsiteY8" fmla="*/ 760666 h 760666"/>
              <a:gd name="connsiteX9" fmla="*/ 2374870 w 5699688"/>
              <a:gd name="connsiteY9" fmla="*/ 760666 h 760666"/>
              <a:gd name="connsiteX10" fmla="*/ 1662428 w 5699688"/>
              <a:gd name="connsiteY10" fmla="*/ 855749 h 760666"/>
              <a:gd name="connsiteX11" fmla="*/ 949948 w 5699688"/>
              <a:gd name="connsiteY11" fmla="*/ 760666 h 760666"/>
              <a:gd name="connsiteX12" fmla="*/ 0 w 5699688"/>
              <a:gd name="connsiteY12" fmla="*/ 760666 h 760666"/>
              <a:gd name="connsiteX13" fmla="*/ 0 w 5699688"/>
              <a:gd name="connsiteY13" fmla="*/ 633888 h 760666"/>
              <a:gd name="connsiteX14" fmla="*/ 0 w 5699688"/>
              <a:gd name="connsiteY14" fmla="*/ 443722 h 760666"/>
              <a:gd name="connsiteX15" fmla="*/ 0 w 5699688"/>
              <a:gd name="connsiteY15" fmla="*/ 443722 h 760666"/>
              <a:gd name="connsiteX16" fmla="*/ 0 w 5699688"/>
              <a:gd name="connsiteY16" fmla="*/ 0 h 760666"/>
              <a:gd name="connsiteX0" fmla="*/ 0 w 5699688"/>
              <a:gd name="connsiteY0" fmla="*/ 0 h 855749"/>
              <a:gd name="connsiteX1" fmla="*/ 949948 w 5699688"/>
              <a:gd name="connsiteY1" fmla="*/ 0 h 855749"/>
              <a:gd name="connsiteX2" fmla="*/ 949948 w 5699688"/>
              <a:gd name="connsiteY2" fmla="*/ 0 h 855749"/>
              <a:gd name="connsiteX3" fmla="*/ 2374870 w 5699688"/>
              <a:gd name="connsiteY3" fmla="*/ 0 h 855749"/>
              <a:gd name="connsiteX4" fmla="*/ 5699688 w 5699688"/>
              <a:gd name="connsiteY4" fmla="*/ 0 h 855749"/>
              <a:gd name="connsiteX5" fmla="*/ 5699688 w 5699688"/>
              <a:gd name="connsiteY5" fmla="*/ 443722 h 855749"/>
              <a:gd name="connsiteX6" fmla="*/ 5699688 w 5699688"/>
              <a:gd name="connsiteY6" fmla="*/ 443722 h 855749"/>
              <a:gd name="connsiteX7" fmla="*/ 5699688 w 5699688"/>
              <a:gd name="connsiteY7" fmla="*/ 633888 h 855749"/>
              <a:gd name="connsiteX8" fmla="*/ 5699688 w 5699688"/>
              <a:gd name="connsiteY8" fmla="*/ 760666 h 855749"/>
              <a:gd name="connsiteX9" fmla="*/ 1435070 w 5699688"/>
              <a:gd name="connsiteY9" fmla="*/ 786066 h 855749"/>
              <a:gd name="connsiteX10" fmla="*/ 1662428 w 5699688"/>
              <a:gd name="connsiteY10" fmla="*/ 855749 h 855749"/>
              <a:gd name="connsiteX11" fmla="*/ 949948 w 5699688"/>
              <a:gd name="connsiteY11" fmla="*/ 760666 h 855749"/>
              <a:gd name="connsiteX12" fmla="*/ 0 w 5699688"/>
              <a:gd name="connsiteY12" fmla="*/ 760666 h 855749"/>
              <a:gd name="connsiteX13" fmla="*/ 0 w 5699688"/>
              <a:gd name="connsiteY13" fmla="*/ 633888 h 855749"/>
              <a:gd name="connsiteX14" fmla="*/ 0 w 5699688"/>
              <a:gd name="connsiteY14" fmla="*/ 443722 h 855749"/>
              <a:gd name="connsiteX15" fmla="*/ 0 w 5699688"/>
              <a:gd name="connsiteY15" fmla="*/ 443722 h 855749"/>
              <a:gd name="connsiteX16" fmla="*/ 0 w 5699688"/>
              <a:gd name="connsiteY16" fmla="*/ 0 h 855749"/>
              <a:gd name="connsiteX0" fmla="*/ 0 w 5699688"/>
              <a:gd name="connsiteY0" fmla="*/ 0 h 1097049"/>
              <a:gd name="connsiteX1" fmla="*/ 949948 w 5699688"/>
              <a:gd name="connsiteY1" fmla="*/ 0 h 1097049"/>
              <a:gd name="connsiteX2" fmla="*/ 949948 w 5699688"/>
              <a:gd name="connsiteY2" fmla="*/ 0 h 1097049"/>
              <a:gd name="connsiteX3" fmla="*/ 2374870 w 5699688"/>
              <a:gd name="connsiteY3" fmla="*/ 0 h 1097049"/>
              <a:gd name="connsiteX4" fmla="*/ 5699688 w 5699688"/>
              <a:gd name="connsiteY4" fmla="*/ 0 h 1097049"/>
              <a:gd name="connsiteX5" fmla="*/ 5699688 w 5699688"/>
              <a:gd name="connsiteY5" fmla="*/ 443722 h 1097049"/>
              <a:gd name="connsiteX6" fmla="*/ 5699688 w 5699688"/>
              <a:gd name="connsiteY6" fmla="*/ 443722 h 1097049"/>
              <a:gd name="connsiteX7" fmla="*/ 5699688 w 5699688"/>
              <a:gd name="connsiteY7" fmla="*/ 633888 h 1097049"/>
              <a:gd name="connsiteX8" fmla="*/ 5699688 w 5699688"/>
              <a:gd name="connsiteY8" fmla="*/ 760666 h 1097049"/>
              <a:gd name="connsiteX9" fmla="*/ 1435070 w 5699688"/>
              <a:gd name="connsiteY9" fmla="*/ 786066 h 1097049"/>
              <a:gd name="connsiteX10" fmla="*/ 1256028 w 5699688"/>
              <a:gd name="connsiteY10" fmla="*/ 1097049 h 1097049"/>
              <a:gd name="connsiteX11" fmla="*/ 949948 w 5699688"/>
              <a:gd name="connsiteY11" fmla="*/ 760666 h 1097049"/>
              <a:gd name="connsiteX12" fmla="*/ 0 w 5699688"/>
              <a:gd name="connsiteY12" fmla="*/ 760666 h 1097049"/>
              <a:gd name="connsiteX13" fmla="*/ 0 w 5699688"/>
              <a:gd name="connsiteY13" fmla="*/ 633888 h 1097049"/>
              <a:gd name="connsiteX14" fmla="*/ 0 w 5699688"/>
              <a:gd name="connsiteY14" fmla="*/ 443722 h 1097049"/>
              <a:gd name="connsiteX15" fmla="*/ 0 w 5699688"/>
              <a:gd name="connsiteY15" fmla="*/ 443722 h 1097049"/>
              <a:gd name="connsiteX16" fmla="*/ 0 w 5699688"/>
              <a:gd name="connsiteY16" fmla="*/ 0 h 10970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699688" h="1097049">
                <a:moveTo>
                  <a:pt x="0" y="0"/>
                </a:moveTo>
                <a:lnTo>
                  <a:pt x="949948" y="0"/>
                </a:lnTo>
                <a:lnTo>
                  <a:pt x="949948" y="0"/>
                </a:lnTo>
                <a:lnTo>
                  <a:pt x="2374870" y="0"/>
                </a:lnTo>
                <a:lnTo>
                  <a:pt x="5699688" y="0"/>
                </a:lnTo>
                <a:lnTo>
                  <a:pt x="5699688" y="443722"/>
                </a:lnTo>
                <a:lnTo>
                  <a:pt x="5699688" y="443722"/>
                </a:lnTo>
                <a:lnTo>
                  <a:pt x="5699688" y="633888"/>
                </a:lnTo>
                <a:lnTo>
                  <a:pt x="5699688" y="760666"/>
                </a:lnTo>
                <a:lnTo>
                  <a:pt x="1435070" y="786066"/>
                </a:lnTo>
                <a:lnTo>
                  <a:pt x="1256028" y="1097049"/>
                </a:lnTo>
                <a:lnTo>
                  <a:pt x="949948" y="760666"/>
                </a:lnTo>
                <a:lnTo>
                  <a:pt x="0" y="760666"/>
                </a:lnTo>
                <a:lnTo>
                  <a:pt x="0" y="633888"/>
                </a:lnTo>
                <a:lnTo>
                  <a:pt x="0" y="443722"/>
                </a:lnTo>
                <a:lnTo>
                  <a:pt x="0" y="443722"/>
                </a:lnTo>
                <a:lnTo>
                  <a:pt x="0" y="0"/>
                </a:lnTo>
                <a:close/>
              </a:path>
            </a:pathLst>
          </a:custGeom>
          <a:solidFill>
            <a:srgbClr val="FFF2CC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268BA06-7CE1-394A-A6F7-FFC746C9FEC0}"/>
              </a:ext>
            </a:extLst>
          </p:cNvPr>
          <p:cNvSpPr txBox="1">
            <a:spLocks/>
          </p:cNvSpPr>
          <p:nvPr/>
        </p:nvSpPr>
        <p:spPr>
          <a:xfrm>
            <a:off x="1230917" y="1771474"/>
            <a:ext cx="4458683" cy="5280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 Roman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sz="2000" dirty="0"/>
              <a:t>some old memories are “forgotten”</a:t>
            </a:r>
          </a:p>
        </p:txBody>
      </p:sp>
      <p:sp>
        <p:nvSpPr>
          <p:cNvPr id="15" name="Rectangular Callout 12">
            <a:extLst>
              <a:ext uri="{FF2B5EF4-FFF2-40B4-BE49-F238E27FC236}">
                <a16:creationId xmlns:a16="http://schemas.microsoft.com/office/drawing/2014/main" id="{54C918B6-AD90-C24D-BBB3-3593119440F1}"/>
              </a:ext>
            </a:extLst>
          </p:cNvPr>
          <p:cNvSpPr/>
          <p:nvPr/>
        </p:nvSpPr>
        <p:spPr>
          <a:xfrm>
            <a:off x="5828147" y="1540301"/>
            <a:ext cx="4001653" cy="1071649"/>
          </a:xfrm>
          <a:custGeom>
            <a:avLst/>
            <a:gdLst>
              <a:gd name="connsiteX0" fmla="*/ 0 w 5699688"/>
              <a:gd name="connsiteY0" fmla="*/ 0 h 760666"/>
              <a:gd name="connsiteX1" fmla="*/ 949948 w 5699688"/>
              <a:gd name="connsiteY1" fmla="*/ 0 h 760666"/>
              <a:gd name="connsiteX2" fmla="*/ 949948 w 5699688"/>
              <a:gd name="connsiteY2" fmla="*/ 0 h 760666"/>
              <a:gd name="connsiteX3" fmla="*/ 2374870 w 5699688"/>
              <a:gd name="connsiteY3" fmla="*/ 0 h 760666"/>
              <a:gd name="connsiteX4" fmla="*/ 5699688 w 5699688"/>
              <a:gd name="connsiteY4" fmla="*/ 0 h 760666"/>
              <a:gd name="connsiteX5" fmla="*/ 5699688 w 5699688"/>
              <a:gd name="connsiteY5" fmla="*/ 443722 h 760666"/>
              <a:gd name="connsiteX6" fmla="*/ 5699688 w 5699688"/>
              <a:gd name="connsiteY6" fmla="*/ 443722 h 760666"/>
              <a:gd name="connsiteX7" fmla="*/ 5699688 w 5699688"/>
              <a:gd name="connsiteY7" fmla="*/ 633888 h 760666"/>
              <a:gd name="connsiteX8" fmla="*/ 5699688 w 5699688"/>
              <a:gd name="connsiteY8" fmla="*/ 760666 h 760666"/>
              <a:gd name="connsiteX9" fmla="*/ 2374870 w 5699688"/>
              <a:gd name="connsiteY9" fmla="*/ 760666 h 760666"/>
              <a:gd name="connsiteX10" fmla="*/ 1662428 w 5699688"/>
              <a:gd name="connsiteY10" fmla="*/ 855749 h 760666"/>
              <a:gd name="connsiteX11" fmla="*/ 949948 w 5699688"/>
              <a:gd name="connsiteY11" fmla="*/ 760666 h 760666"/>
              <a:gd name="connsiteX12" fmla="*/ 0 w 5699688"/>
              <a:gd name="connsiteY12" fmla="*/ 760666 h 760666"/>
              <a:gd name="connsiteX13" fmla="*/ 0 w 5699688"/>
              <a:gd name="connsiteY13" fmla="*/ 633888 h 760666"/>
              <a:gd name="connsiteX14" fmla="*/ 0 w 5699688"/>
              <a:gd name="connsiteY14" fmla="*/ 443722 h 760666"/>
              <a:gd name="connsiteX15" fmla="*/ 0 w 5699688"/>
              <a:gd name="connsiteY15" fmla="*/ 443722 h 760666"/>
              <a:gd name="connsiteX16" fmla="*/ 0 w 5699688"/>
              <a:gd name="connsiteY16" fmla="*/ 0 h 760666"/>
              <a:gd name="connsiteX0" fmla="*/ 0 w 5699688"/>
              <a:gd name="connsiteY0" fmla="*/ 0 h 855749"/>
              <a:gd name="connsiteX1" fmla="*/ 949948 w 5699688"/>
              <a:gd name="connsiteY1" fmla="*/ 0 h 855749"/>
              <a:gd name="connsiteX2" fmla="*/ 949948 w 5699688"/>
              <a:gd name="connsiteY2" fmla="*/ 0 h 855749"/>
              <a:gd name="connsiteX3" fmla="*/ 2374870 w 5699688"/>
              <a:gd name="connsiteY3" fmla="*/ 0 h 855749"/>
              <a:gd name="connsiteX4" fmla="*/ 5699688 w 5699688"/>
              <a:gd name="connsiteY4" fmla="*/ 0 h 855749"/>
              <a:gd name="connsiteX5" fmla="*/ 5699688 w 5699688"/>
              <a:gd name="connsiteY5" fmla="*/ 443722 h 855749"/>
              <a:gd name="connsiteX6" fmla="*/ 5699688 w 5699688"/>
              <a:gd name="connsiteY6" fmla="*/ 443722 h 855749"/>
              <a:gd name="connsiteX7" fmla="*/ 5699688 w 5699688"/>
              <a:gd name="connsiteY7" fmla="*/ 633888 h 855749"/>
              <a:gd name="connsiteX8" fmla="*/ 5699688 w 5699688"/>
              <a:gd name="connsiteY8" fmla="*/ 760666 h 855749"/>
              <a:gd name="connsiteX9" fmla="*/ 1435070 w 5699688"/>
              <a:gd name="connsiteY9" fmla="*/ 786066 h 855749"/>
              <a:gd name="connsiteX10" fmla="*/ 1662428 w 5699688"/>
              <a:gd name="connsiteY10" fmla="*/ 855749 h 855749"/>
              <a:gd name="connsiteX11" fmla="*/ 949948 w 5699688"/>
              <a:gd name="connsiteY11" fmla="*/ 760666 h 855749"/>
              <a:gd name="connsiteX12" fmla="*/ 0 w 5699688"/>
              <a:gd name="connsiteY12" fmla="*/ 760666 h 855749"/>
              <a:gd name="connsiteX13" fmla="*/ 0 w 5699688"/>
              <a:gd name="connsiteY13" fmla="*/ 633888 h 855749"/>
              <a:gd name="connsiteX14" fmla="*/ 0 w 5699688"/>
              <a:gd name="connsiteY14" fmla="*/ 443722 h 855749"/>
              <a:gd name="connsiteX15" fmla="*/ 0 w 5699688"/>
              <a:gd name="connsiteY15" fmla="*/ 443722 h 855749"/>
              <a:gd name="connsiteX16" fmla="*/ 0 w 5699688"/>
              <a:gd name="connsiteY16" fmla="*/ 0 h 855749"/>
              <a:gd name="connsiteX0" fmla="*/ 0 w 5699688"/>
              <a:gd name="connsiteY0" fmla="*/ 0 h 1097049"/>
              <a:gd name="connsiteX1" fmla="*/ 949948 w 5699688"/>
              <a:gd name="connsiteY1" fmla="*/ 0 h 1097049"/>
              <a:gd name="connsiteX2" fmla="*/ 949948 w 5699688"/>
              <a:gd name="connsiteY2" fmla="*/ 0 h 1097049"/>
              <a:gd name="connsiteX3" fmla="*/ 2374870 w 5699688"/>
              <a:gd name="connsiteY3" fmla="*/ 0 h 1097049"/>
              <a:gd name="connsiteX4" fmla="*/ 5699688 w 5699688"/>
              <a:gd name="connsiteY4" fmla="*/ 0 h 1097049"/>
              <a:gd name="connsiteX5" fmla="*/ 5699688 w 5699688"/>
              <a:gd name="connsiteY5" fmla="*/ 443722 h 1097049"/>
              <a:gd name="connsiteX6" fmla="*/ 5699688 w 5699688"/>
              <a:gd name="connsiteY6" fmla="*/ 443722 h 1097049"/>
              <a:gd name="connsiteX7" fmla="*/ 5699688 w 5699688"/>
              <a:gd name="connsiteY7" fmla="*/ 633888 h 1097049"/>
              <a:gd name="connsiteX8" fmla="*/ 5699688 w 5699688"/>
              <a:gd name="connsiteY8" fmla="*/ 760666 h 1097049"/>
              <a:gd name="connsiteX9" fmla="*/ 1435070 w 5699688"/>
              <a:gd name="connsiteY9" fmla="*/ 786066 h 1097049"/>
              <a:gd name="connsiteX10" fmla="*/ 1256028 w 5699688"/>
              <a:gd name="connsiteY10" fmla="*/ 1097049 h 1097049"/>
              <a:gd name="connsiteX11" fmla="*/ 949948 w 5699688"/>
              <a:gd name="connsiteY11" fmla="*/ 760666 h 1097049"/>
              <a:gd name="connsiteX12" fmla="*/ 0 w 5699688"/>
              <a:gd name="connsiteY12" fmla="*/ 760666 h 1097049"/>
              <a:gd name="connsiteX13" fmla="*/ 0 w 5699688"/>
              <a:gd name="connsiteY13" fmla="*/ 633888 h 1097049"/>
              <a:gd name="connsiteX14" fmla="*/ 0 w 5699688"/>
              <a:gd name="connsiteY14" fmla="*/ 443722 h 1097049"/>
              <a:gd name="connsiteX15" fmla="*/ 0 w 5699688"/>
              <a:gd name="connsiteY15" fmla="*/ 443722 h 1097049"/>
              <a:gd name="connsiteX16" fmla="*/ 0 w 5699688"/>
              <a:gd name="connsiteY16" fmla="*/ 0 h 1097049"/>
              <a:gd name="connsiteX0" fmla="*/ 66418 w 5766106"/>
              <a:gd name="connsiteY0" fmla="*/ 0 h 1071649"/>
              <a:gd name="connsiteX1" fmla="*/ 1016366 w 5766106"/>
              <a:gd name="connsiteY1" fmla="*/ 0 h 1071649"/>
              <a:gd name="connsiteX2" fmla="*/ 1016366 w 5766106"/>
              <a:gd name="connsiteY2" fmla="*/ 0 h 1071649"/>
              <a:gd name="connsiteX3" fmla="*/ 2441288 w 5766106"/>
              <a:gd name="connsiteY3" fmla="*/ 0 h 1071649"/>
              <a:gd name="connsiteX4" fmla="*/ 5766106 w 5766106"/>
              <a:gd name="connsiteY4" fmla="*/ 0 h 1071649"/>
              <a:gd name="connsiteX5" fmla="*/ 5766106 w 5766106"/>
              <a:gd name="connsiteY5" fmla="*/ 443722 h 1071649"/>
              <a:gd name="connsiteX6" fmla="*/ 5766106 w 5766106"/>
              <a:gd name="connsiteY6" fmla="*/ 443722 h 1071649"/>
              <a:gd name="connsiteX7" fmla="*/ 5766106 w 5766106"/>
              <a:gd name="connsiteY7" fmla="*/ 633888 h 1071649"/>
              <a:gd name="connsiteX8" fmla="*/ 5766106 w 5766106"/>
              <a:gd name="connsiteY8" fmla="*/ 760666 h 1071649"/>
              <a:gd name="connsiteX9" fmla="*/ 1501488 w 5766106"/>
              <a:gd name="connsiteY9" fmla="*/ 786066 h 1071649"/>
              <a:gd name="connsiteX10" fmla="*/ 0 w 5766106"/>
              <a:gd name="connsiteY10" fmla="*/ 1071649 h 1071649"/>
              <a:gd name="connsiteX11" fmla="*/ 1016366 w 5766106"/>
              <a:gd name="connsiteY11" fmla="*/ 760666 h 1071649"/>
              <a:gd name="connsiteX12" fmla="*/ 66418 w 5766106"/>
              <a:gd name="connsiteY12" fmla="*/ 760666 h 1071649"/>
              <a:gd name="connsiteX13" fmla="*/ 66418 w 5766106"/>
              <a:gd name="connsiteY13" fmla="*/ 633888 h 1071649"/>
              <a:gd name="connsiteX14" fmla="*/ 66418 w 5766106"/>
              <a:gd name="connsiteY14" fmla="*/ 443722 h 1071649"/>
              <a:gd name="connsiteX15" fmla="*/ 66418 w 5766106"/>
              <a:gd name="connsiteY15" fmla="*/ 443722 h 1071649"/>
              <a:gd name="connsiteX16" fmla="*/ 66418 w 5766106"/>
              <a:gd name="connsiteY16" fmla="*/ 0 h 1071649"/>
              <a:gd name="connsiteX0" fmla="*/ 66418 w 5766106"/>
              <a:gd name="connsiteY0" fmla="*/ 0 h 1071649"/>
              <a:gd name="connsiteX1" fmla="*/ 1016366 w 5766106"/>
              <a:gd name="connsiteY1" fmla="*/ 0 h 1071649"/>
              <a:gd name="connsiteX2" fmla="*/ 1016366 w 5766106"/>
              <a:gd name="connsiteY2" fmla="*/ 0 h 1071649"/>
              <a:gd name="connsiteX3" fmla="*/ 2441288 w 5766106"/>
              <a:gd name="connsiteY3" fmla="*/ 0 h 1071649"/>
              <a:gd name="connsiteX4" fmla="*/ 5766106 w 5766106"/>
              <a:gd name="connsiteY4" fmla="*/ 0 h 1071649"/>
              <a:gd name="connsiteX5" fmla="*/ 5766106 w 5766106"/>
              <a:gd name="connsiteY5" fmla="*/ 443722 h 1071649"/>
              <a:gd name="connsiteX6" fmla="*/ 5766106 w 5766106"/>
              <a:gd name="connsiteY6" fmla="*/ 443722 h 1071649"/>
              <a:gd name="connsiteX7" fmla="*/ 5766106 w 5766106"/>
              <a:gd name="connsiteY7" fmla="*/ 633888 h 1071649"/>
              <a:gd name="connsiteX8" fmla="*/ 5766106 w 5766106"/>
              <a:gd name="connsiteY8" fmla="*/ 760666 h 1071649"/>
              <a:gd name="connsiteX9" fmla="*/ 1501488 w 5766106"/>
              <a:gd name="connsiteY9" fmla="*/ 786066 h 1071649"/>
              <a:gd name="connsiteX10" fmla="*/ 0 w 5766106"/>
              <a:gd name="connsiteY10" fmla="*/ 1071649 h 1071649"/>
              <a:gd name="connsiteX11" fmla="*/ 547112 w 5766106"/>
              <a:gd name="connsiteY11" fmla="*/ 747966 h 1071649"/>
              <a:gd name="connsiteX12" fmla="*/ 66418 w 5766106"/>
              <a:gd name="connsiteY12" fmla="*/ 760666 h 1071649"/>
              <a:gd name="connsiteX13" fmla="*/ 66418 w 5766106"/>
              <a:gd name="connsiteY13" fmla="*/ 633888 h 1071649"/>
              <a:gd name="connsiteX14" fmla="*/ 66418 w 5766106"/>
              <a:gd name="connsiteY14" fmla="*/ 443722 h 1071649"/>
              <a:gd name="connsiteX15" fmla="*/ 66418 w 5766106"/>
              <a:gd name="connsiteY15" fmla="*/ 443722 h 1071649"/>
              <a:gd name="connsiteX16" fmla="*/ 66418 w 5766106"/>
              <a:gd name="connsiteY16" fmla="*/ 0 h 1071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766106" h="1071649">
                <a:moveTo>
                  <a:pt x="66418" y="0"/>
                </a:moveTo>
                <a:lnTo>
                  <a:pt x="1016366" y="0"/>
                </a:lnTo>
                <a:lnTo>
                  <a:pt x="1016366" y="0"/>
                </a:lnTo>
                <a:lnTo>
                  <a:pt x="2441288" y="0"/>
                </a:lnTo>
                <a:lnTo>
                  <a:pt x="5766106" y="0"/>
                </a:lnTo>
                <a:lnTo>
                  <a:pt x="5766106" y="443722"/>
                </a:lnTo>
                <a:lnTo>
                  <a:pt x="5766106" y="443722"/>
                </a:lnTo>
                <a:lnTo>
                  <a:pt x="5766106" y="633888"/>
                </a:lnTo>
                <a:lnTo>
                  <a:pt x="5766106" y="760666"/>
                </a:lnTo>
                <a:lnTo>
                  <a:pt x="1501488" y="786066"/>
                </a:lnTo>
                <a:lnTo>
                  <a:pt x="0" y="1071649"/>
                </a:lnTo>
                <a:lnTo>
                  <a:pt x="547112" y="747966"/>
                </a:lnTo>
                <a:lnTo>
                  <a:pt x="66418" y="760666"/>
                </a:lnTo>
                <a:lnTo>
                  <a:pt x="66418" y="633888"/>
                </a:lnTo>
                <a:lnTo>
                  <a:pt x="66418" y="443722"/>
                </a:lnTo>
                <a:lnTo>
                  <a:pt x="66418" y="443722"/>
                </a:lnTo>
                <a:lnTo>
                  <a:pt x="66418" y="0"/>
                </a:lnTo>
                <a:close/>
              </a:path>
            </a:pathLst>
          </a:custGeom>
          <a:solidFill>
            <a:srgbClr val="FFF2CC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569CEDE2-16B6-8642-8EF5-296E1C36B850}"/>
              </a:ext>
            </a:extLst>
          </p:cNvPr>
          <p:cNvSpPr txBox="1">
            <a:spLocks/>
          </p:cNvSpPr>
          <p:nvPr/>
        </p:nvSpPr>
        <p:spPr>
          <a:xfrm>
            <a:off x="6070600" y="1771474"/>
            <a:ext cx="4724871" cy="5280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 Roman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sz="2000" dirty="0"/>
              <a:t>some new memories are made</a:t>
            </a:r>
          </a:p>
        </p:txBody>
      </p:sp>
      <p:sp>
        <p:nvSpPr>
          <p:cNvPr id="17" name="Rectangular Callout 12">
            <a:extLst>
              <a:ext uri="{FF2B5EF4-FFF2-40B4-BE49-F238E27FC236}">
                <a16:creationId xmlns:a16="http://schemas.microsoft.com/office/drawing/2014/main" id="{0654AB75-F23F-5647-B151-CBD5F5A94A4A}"/>
              </a:ext>
            </a:extLst>
          </p:cNvPr>
          <p:cNvSpPr/>
          <p:nvPr/>
        </p:nvSpPr>
        <p:spPr>
          <a:xfrm flipH="1" flipV="1">
            <a:off x="1892299" y="3542352"/>
            <a:ext cx="4721605" cy="2306998"/>
          </a:xfrm>
          <a:custGeom>
            <a:avLst/>
            <a:gdLst>
              <a:gd name="connsiteX0" fmla="*/ 0 w 5699688"/>
              <a:gd name="connsiteY0" fmla="*/ 0 h 760666"/>
              <a:gd name="connsiteX1" fmla="*/ 949948 w 5699688"/>
              <a:gd name="connsiteY1" fmla="*/ 0 h 760666"/>
              <a:gd name="connsiteX2" fmla="*/ 949948 w 5699688"/>
              <a:gd name="connsiteY2" fmla="*/ 0 h 760666"/>
              <a:gd name="connsiteX3" fmla="*/ 2374870 w 5699688"/>
              <a:gd name="connsiteY3" fmla="*/ 0 h 760666"/>
              <a:gd name="connsiteX4" fmla="*/ 5699688 w 5699688"/>
              <a:gd name="connsiteY4" fmla="*/ 0 h 760666"/>
              <a:gd name="connsiteX5" fmla="*/ 5699688 w 5699688"/>
              <a:gd name="connsiteY5" fmla="*/ 443722 h 760666"/>
              <a:gd name="connsiteX6" fmla="*/ 5699688 w 5699688"/>
              <a:gd name="connsiteY6" fmla="*/ 443722 h 760666"/>
              <a:gd name="connsiteX7" fmla="*/ 5699688 w 5699688"/>
              <a:gd name="connsiteY7" fmla="*/ 633888 h 760666"/>
              <a:gd name="connsiteX8" fmla="*/ 5699688 w 5699688"/>
              <a:gd name="connsiteY8" fmla="*/ 760666 h 760666"/>
              <a:gd name="connsiteX9" fmla="*/ 2374870 w 5699688"/>
              <a:gd name="connsiteY9" fmla="*/ 760666 h 760666"/>
              <a:gd name="connsiteX10" fmla="*/ 1662428 w 5699688"/>
              <a:gd name="connsiteY10" fmla="*/ 855749 h 760666"/>
              <a:gd name="connsiteX11" fmla="*/ 949948 w 5699688"/>
              <a:gd name="connsiteY11" fmla="*/ 760666 h 760666"/>
              <a:gd name="connsiteX12" fmla="*/ 0 w 5699688"/>
              <a:gd name="connsiteY12" fmla="*/ 760666 h 760666"/>
              <a:gd name="connsiteX13" fmla="*/ 0 w 5699688"/>
              <a:gd name="connsiteY13" fmla="*/ 633888 h 760666"/>
              <a:gd name="connsiteX14" fmla="*/ 0 w 5699688"/>
              <a:gd name="connsiteY14" fmla="*/ 443722 h 760666"/>
              <a:gd name="connsiteX15" fmla="*/ 0 w 5699688"/>
              <a:gd name="connsiteY15" fmla="*/ 443722 h 760666"/>
              <a:gd name="connsiteX16" fmla="*/ 0 w 5699688"/>
              <a:gd name="connsiteY16" fmla="*/ 0 h 760666"/>
              <a:gd name="connsiteX0" fmla="*/ 0 w 5699688"/>
              <a:gd name="connsiteY0" fmla="*/ 0 h 855749"/>
              <a:gd name="connsiteX1" fmla="*/ 949948 w 5699688"/>
              <a:gd name="connsiteY1" fmla="*/ 0 h 855749"/>
              <a:gd name="connsiteX2" fmla="*/ 949948 w 5699688"/>
              <a:gd name="connsiteY2" fmla="*/ 0 h 855749"/>
              <a:gd name="connsiteX3" fmla="*/ 2374870 w 5699688"/>
              <a:gd name="connsiteY3" fmla="*/ 0 h 855749"/>
              <a:gd name="connsiteX4" fmla="*/ 5699688 w 5699688"/>
              <a:gd name="connsiteY4" fmla="*/ 0 h 855749"/>
              <a:gd name="connsiteX5" fmla="*/ 5699688 w 5699688"/>
              <a:gd name="connsiteY5" fmla="*/ 443722 h 855749"/>
              <a:gd name="connsiteX6" fmla="*/ 5699688 w 5699688"/>
              <a:gd name="connsiteY6" fmla="*/ 443722 h 855749"/>
              <a:gd name="connsiteX7" fmla="*/ 5699688 w 5699688"/>
              <a:gd name="connsiteY7" fmla="*/ 633888 h 855749"/>
              <a:gd name="connsiteX8" fmla="*/ 5699688 w 5699688"/>
              <a:gd name="connsiteY8" fmla="*/ 760666 h 855749"/>
              <a:gd name="connsiteX9" fmla="*/ 1435070 w 5699688"/>
              <a:gd name="connsiteY9" fmla="*/ 786066 h 855749"/>
              <a:gd name="connsiteX10" fmla="*/ 1662428 w 5699688"/>
              <a:gd name="connsiteY10" fmla="*/ 855749 h 855749"/>
              <a:gd name="connsiteX11" fmla="*/ 949948 w 5699688"/>
              <a:gd name="connsiteY11" fmla="*/ 760666 h 855749"/>
              <a:gd name="connsiteX12" fmla="*/ 0 w 5699688"/>
              <a:gd name="connsiteY12" fmla="*/ 760666 h 855749"/>
              <a:gd name="connsiteX13" fmla="*/ 0 w 5699688"/>
              <a:gd name="connsiteY13" fmla="*/ 633888 h 855749"/>
              <a:gd name="connsiteX14" fmla="*/ 0 w 5699688"/>
              <a:gd name="connsiteY14" fmla="*/ 443722 h 855749"/>
              <a:gd name="connsiteX15" fmla="*/ 0 w 5699688"/>
              <a:gd name="connsiteY15" fmla="*/ 443722 h 855749"/>
              <a:gd name="connsiteX16" fmla="*/ 0 w 5699688"/>
              <a:gd name="connsiteY16" fmla="*/ 0 h 855749"/>
              <a:gd name="connsiteX0" fmla="*/ 0 w 5699688"/>
              <a:gd name="connsiteY0" fmla="*/ 0 h 1097049"/>
              <a:gd name="connsiteX1" fmla="*/ 949948 w 5699688"/>
              <a:gd name="connsiteY1" fmla="*/ 0 h 1097049"/>
              <a:gd name="connsiteX2" fmla="*/ 949948 w 5699688"/>
              <a:gd name="connsiteY2" fmla="*/ 0 h 1097049"/>
              <a:gd name="connsiteX3" fmla="*/ 2374870 w 5699688"/>
              <a:gd name="connsiteY3" fmla="*/ 0 h 1097049"/>
              <a:gd name="connsiteX4" fmla="*/ 5699688 w 5699688"/>
              <a:gd name="connsiteY4" fmla="*/ 0 h 1097049"/>
              <a:gd name="connsiteX5" fmla="*/ 5699688 w 5699688"/>
              <a:gd name="connsiteY5" fmla="*/ 443722 h 1097049"/>
              <a:gd name="connsiteX6" fmla="*/ 5699688 w 5699688"/>
              <a:gd name="connsiteY6" fmla="*/ 443722 h 1097049"/>
              <a:gd name="connsiteX7" fmla="*/ 5699688 w 5699688"/>
              <a:gd name="connsiteY7" fmla="*/ 633888 h 1097049"/>
              <a:gd name="connsiteX8" fmla="*/ 5699688 w 5699688"/>
              <a:gd name="connsiteY8" fmla="*/ 760666 h 1097049"/>
              <a:gd name="connsiteX9" fmla="*/ 1435070 w 5699688"/>
              <a:gd name="connsiteY9" fmla="*/ 786066 h 1097049"/>
              <a:gd name="connsiteX10" fmla="*/ 1256028 w 5699688"/>
              <a:gd name="connsiteY10" fmla="*/ 1097049 h 1097049"/>
              <a:gd name="connsiteX11" fmla="*/ 949948 w 5699688"/>
              <a:gd name="connsiteY11" fmla="*/ 760666 h 1097049"/>
              <a:gd name="connsiteX12" fmla="*/ 0 w 5699688"/>
              <a:gd name="connsiteY12" fmla="*/ 760666 h 1097049"/>
              <a:gd name="connsiteX13" fmla="*/ 0 w 5699688"/>
              <a:gd name="connsiteY13" fmla="*/ 633888 h 1097049"/>
              <a:gd name="connsiteX14" fmla="*/ 0 w 5699688"/>
              <a:gd name="connsiteY14" fmla="*/ 443722 h 1097049"/>
              <a:gd name="connsiteX15" fmla="*/ 0 w 5699688"/>
              <a:gd name="connsiteY15" fmla="*/ 443722 h 1097049"/>
              <a:gd name="connsiteX16" fmla="*/ 0 w 5699688"/>
              <a:gd name="connsiteY16" fmla="*/ 0 h 1097049"/>
              <a:gd name="connsiteX0" fmla="*/ 66418 w 5766106"/>
              <a:gd name="connsiteY0" fmla="*/ 0 h 1071649"/>
              <a:gd name="connsiteX1" fmla="*/ 1016366 w 5766106"/>
              <a:gd name="connsiteY1" fmla="*/ 0 h 1071649"/>
              <a:gd name="connsiteX2" fmla="*/ 1016366 w 5766106"/>
              <a:gd name="connsiteY2" fmla="*/ 0 h 1071649"/>
              <a:gd name="connsiteX3" fmla="*/ 2441288 w 5766106"/>
              <a:gd name="connsiteY3" fmla="*/ 0 h 1071649"/>
              <a:gd name="connsiteX4" fmla="*/ 5766106 w 5766106"/>
              <a:gd name="connsiteY4" fmla="*/ 0 h 1071649"/>
              <a:gd name="connsiteX5" fmla="*/ 5766106 w 5766106"/>
              <a:gd name="connsiteY5" fmla="*/ 443722 h 1071649"/>
              <a:gd name="connsiteX6" fmla="*/ 5766106 w 5766106"/>
              <a:gd name="connsiteY6" fmla="*/ 443722 h 1071649"/>
              <a:gd name="connsiteX7" fmla="*/ 5766106 w 5766106"/>
              <a:gd name="connsiteY7" fmla="*/ 633888 h 1071649"/>
              <a:gd name="connsiteX8" fmla="*/ 5766106 w 5766106"/>
              <a:gd name="connsiteY8" fmla="*/ 760666 h 1071649"/>
              <a:gd name="connsiteX9" fmla="*/ 1501488 w 5766106"/>
              <a:gd name="connsiteY9" fmla="*/ 786066 h 1071649"/>
              <a:gd name="connsiteX10" fmla="*/ 0 w 5766106"/>
              <a:gd name="connsiteY10" fmla="*/ 1071649 h 1071649"/>
              <a:gd name="connsiteX11" fmla="*/ 1016366 w 5766106"/>
              <a:gd name="connsiteY11" fmla="*/ 760666 h 1071649"/>
              <a:gd name="connsiteX12" fmla="*/ 66418 w 5766106"/>
              <a:gd name="connsiteY12" fmla="*/ 760666 h 1071649"/>
              <a:gd name="connsiteX13" fmla="*/ 66418 w 5766106"/>
              <a:gd name="connsiteY13" fmla="*/ 633888 h 1071649"/>
              <a:gd name="connsiteX14" fmla="*/ 66418 w 5766106"/>
              <a:gd name="connsiteY14" fmla="*/ 443722 h 1071649"/>
              <a:gd name="connsiteX15" fmla="*/ 66418 w 5766106"/>
              <a:gd name="connsiteY15" fmla="*/ 443722 h 1071649"/>
              <a:gd name="connsiteX16" fmla="*/ 66418 w 5766106"/>
              <a:gd name="connsiteY16" fmla="*/ 0 h 1071649"/>
              <a:gd name="connsiteX0" fmla="*/ 66418 w 5766106"/>
              <a:gd name="connsiteY0" fmla="*/ 0 h 1071649"/>
              <a:gd name="connsiteX1" fmla="*/ 1016366 w 5766106"/>
              <a:gd name="connsiteY1" fmla="*/ 0 h 1071649"/>
              <a:gd name="connsiteX2" fmla="*/ 1016366 w 5766106"/>
              <a:gd name="connsiteY2" fmla="*/ 0 h 1071649"/>
              <a:gd name="connsiteX3" fmla="*/ 2441288 w 5766106"/>
              <a:gd name="connsiteY3" fmla="*/ 0 h 1071649"/>
              <a:gd name="connsiteX4" fmla="*/ 5766106 w 5766106"/>
              <a:gd name="connsiteY4" fmla="*/ 0 h 1071649"/>
              <a:gd name="connsiteX5" fmla="*/ 5766106 w 5766106"/>
              <a:gd name="connsiteY5" fmla="*/ 443722 h 1071649"/>
              <a:gd name="connsiteX6" fmla="*/ 5766106 w 5766106"/>
              <a:gd name="connsiteY6" fmla="*/ 443722 h 1071649"/>
              <a:gd name="connsiteX7" fmla="*/ 5766106 w 5766106"/>
              <a:gd name="connsiteY7" fmla="*/ 633888 h 1071649"/>
              <a:gd name="connsiteX8" fmla="*/ 5766106 w 5766106"/>
              <a:gd name="connsiteY8" fmla="*/ 760666 h 1071649"/>
              <a:gd name="connsiteX9" fmla="*/ 1501488 w 5766106"/>
              <a:gd name="connsiteY9" fmla="*/ 786066 h 1071649"/>
              <a:gd name="connsiteX10" fmla="*/ 0 w 5766106"/>
              <a:gd name="connsiteY10" fmla="*/ 1071649 h 1071649"/>
              <a:gd name="connsiteX11" fmla="*/ 547112 w 5766106"/>
              <a:gd name="connsiteY11" fmla="*/ 747966 h 1071649"/>
              <a:gd name="connsiteX12" fmla="*/ 66418 w 5766106"/>
              <a:gd name="connsiteY12" fmla="*/ 760666 h 1071649"/>
              <a:gd name="connsiteX13" fmla="*/ 66418 w 5766106"/>
              <a:gd name="connsiteY13" fmla="*/ 633888 h 1071649"/>
              <a:gd name="connsiteX14" fmla="*/ 66418 w 5766106"/>
              <a:gd name="connsiteY14" fmla="*/ 443722 h 1071649"/>
              <a:gd name="connsiteX15" fmla="*/ 66418 w 5766106"/>
              <a:gd name="connsiteY15" fmla="*/ 443722 h 1071649"/>
              <a:gd name="connsiteX16" fmla="*/ 66418 w 5766106"/>
              <a:gd name="connsiteY16" fmla="*/ 0 h 1071649"/>
              <a:gd name="connsiteX0" fmla="*/ 280857 w 5980545"/>
              <a:gd name="connsiteY0" fmla="*/ 0 h 1537019"/>
              <a:gd name="connsiteX1" fmla="*/ 1230805 w 5980545"/>
              <a:gd name="connsiteY1" fmla="*/ 0 h 1537019"/>
              <a:gd name="connsiteX2" fmla="*/ 1230805 w 5980545"/>
              <a:gd name="connsiteY2" fmla="*/ 0 h 1537019"/>
              <a:gd name="connsiteX3" fmla="*/ 2655727 w 5980545"/>
              <a:gd name="connsiteY3" fmla="*/ 0 h 1537019"/>
              <a:gd name="connsiteX4" fmla="*/ 5980545 w 5980545"/>
              <a:gd name="connsiteY4" fmla="*/ 0 h 1537019"/>
              <a:gd name="connsiteX5" fmla="*/ 5980545 w 5980545"/>
              <a:gd name="connsiteY5" fmla="*/ 443722 h 1537019"/>
              <a:gd name="connsiteX6" fmla="*/ 5980545 w 5980545"/>
              <a:gd name="connsiteY6" fmla="*/ 443722 h 1537019"/>
              <a:gd name="connsiteX7" fmla="*/ 5980545 w 5980545"/>
              <a:gd name="connsiteY7" fmla="*/ 633888 h 1537019"/>
              <a:gd name="connsiteX8" fmla="*/ 5980545 w 5980545"/>
              <a:gd name="connsiteY8" fmla="*/ 760666 h 1537019"/>
              <a:gd name="connsiteX9" fmla="*/ 1715927 w 5980545"/>
              <a:gd name="connsiteY9" fmla="*/ 786066 h 1537019"/>
              <a:gd name="connsiteX10" fmla="*/ 0 w 5980545"/>
              <a:gd name="connsiteY10" fmla="*/ 1537019 h 1537019"/>
              <a:gd name="connsiteX11" fmla="*/ 761551 w 5980545"/>
              <a:gd name="connsiteY11" fmla="*/ 747966 h 1537019"/>
              <a:gd name="connsiteX12" fmla="*/ 280857 w 5980545"/>
              <a:gd name="connsiteY12" fmla="*/ 760666 h 1537019"/>
              <a:gd name="connsiteX13" fmla="*/ 280857 w 5980545"/>
              <a:gd name="connsiteY13" fmla="*/ 633888 h 1537019"/>
              <a:gd name="connsiteX14" fmla="*/ 280857 w 5980545"/>
              <a:gd name="connsiteY14" fmla="*/ 443722 h 1537019"/>
              <a:gd name="connsiteX15" fmla="*/ 280857 w 5980545"/>
              <a:gd name="connsiteY15" fmla="*/ 443722 h 1537019"/>
              <a:gd name="connsiteX16" fmla="*/ 280857 w 5980545"/>
              <a:gd name="connsiteY16" fmla="*/ 0 h 1537019"/>
              <a:gd name="connsiteX0" fmla="*/ 280857 w 5980545"/>
              <a:gd name="connsiteY0" fmla="*/ 0 h 1537019"/>
              <a:gd name="connsiteX1" fmla="*/ 1230805 w 5980545"/>
              <a:gd name="connsiteY1" fmla="*/ 0 h 1537019"/>
              <a:gd name="connsiteX2" fmla="*/ 1230805 w 5980545"/>
              <a:gd name="connsiteY2" fmla="*/ 0 h 1537019"/>
              <a:gd name="connsiteX3" fmla="*/ 2655727 w 5980545"/>
              <a:gd name="connsiteY3" fmla="*/ 0 h 1537019"/>
              <a:gd name="connsiteX4" fmla="*/ 5980545 w 5980545"/>
              <a:gd name="connsiteY4" fmla="*/ 0 h 1537019"/>
              <a:gd name="connsiteX5" fmla="*/ 5980545 w 5980545"/>
              <a:gd name="connsiteY5" fmla="*/ 443722 h 1537019"/>
              <a:gd name="connsiteX6" fmla="*/ 5980545 w 5980545"/>
              <a:gd name="connsiteY6" fmla="*/ 443722 h 1537019"/>
              <a:gd name="connsiteX7" fmla="*/ 5980545 w 5980545"/>
              <a:gd name="connsiteY7" fmla="*/ 633888 h 1537019"/>
              <a:gd name="connsiteX8" fmla="*/ 5980545 w 5980545"/>
              <a:gd name="connsiteY8" fmla="*/ 760666 h 1537019"/>
              <a:gd name="connsiteX9" fmla="*/ 1715927 w 5980545"/>
              <a:gd name="connsiteY9" fmla="*/ 786066 h 1537019"/>
              <a:gd name="connsiteX10" fmla="*/ 0 w 5980545"/>
              <a:gd name="connsiteY10" fmla="*/ 1537019 h 1537019"/>
              <a:gd name="connsiteX11" fmla="*/ 725811 w 5980545"/>
              <a:gd name="connsiteY11" fmla="*/ 773350 h 1537019"/>
              <a:gd name="connsiteX12" fmla="*/ 280857 w 5980545"/>
              <a:gd name="connsiteY12" fmla="*/ 760666 h 1537019"/>
              <a:gd name="connsiteX13" fmla="*/ 280857 w 5980545"/>
              <a:gd name="connsiteY13" fmla="*/ 633888 h 1537019"/>
              <a:gd name="connsiteX14" fmla="*/ 280857 w 5980545"/>
              <a:gd name="connsiteY14" fmla="*/ 443722 h 1537019"/>
              <a:gd name="connsiteX15" fmla="*/ 280857 w 5980545"/>
              <a:gd name="connsiteY15" fmla="*/ 443722 h 1537019"/>
              <a:gd name="connsiteX16" fmla="*/ 280857 w 5980545"/>
              <a:gd name="connsiteY16" fmla="*/ 0 h 1537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980545" h="1537019">
                <a:moveTo>
                  <a:pt x="280857" y="0"/>
                </a:moveTo>
                <a:lnTo>
                  <a:pt x="1230805" y="0"/>
                </a:lnTo>
                <a:lnTo>
                  <a:pt x="1230805" y="0"/>
                </a:lnTo>
                <a:lnTo>
                  <a:pt x="2655727" y="0"/>
                </a:lnTo>
                <a:lnTo>
                  <a:pt x="5980545" y="0"/>
                </a:lnTo>
                <a:lnTo>
                  <a:pt x="5980545" y="443722"/>
                </a:lnTo>
                <a:lnTo>
                  <a:pt x="5980545" y="443722"/>
                </a:lnTo>
                <a:lnTo>
                  <a:pt x="5980545" y="633888"/>
                </a:lnTo>
                <a:lnTo>
                  <a:pt x="5980545" y="760666"/>
                </a:lnTo>
                <a:lnTo>
                  <a:pt x="1715927" y="786066"/>
                </a:lnTo>
                <a:lnTo>
                  <a:pt x="0" y="1537019"/>
                </a:lnTo>
                <a:lnTo>
                  <a:pt x="725811" y="773350"/>
                </a:lnTo>
                <a:lnTo>
                  <a:pt x="280857" y="760666"/>
                </a:lnTo>
                <a:lnTo>
                  <a:pt x="280857" y="633888"/>
                </a:lnTo>
                <a:lnTo>
                  <a:pt x="280857" y="443722"/>
                </a:lnTo>
                <a:lnTo>
                  <a:pt x="280857" y="443722"/>
                </a:lnTo>
                <a:lnTo>
                  <a:pt x="280857" y="0"/>
                </a:lnTo>
                <a:close/>
              </a:path>
            </a:pathLst>
          </a:custGeom>
          <a:solidFill>
            <a:srgbClr val="FFF2CC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AC618885-077D-7E47-858A-20344A7DD93C}"/>
              </a:ext>
            </a:extLst>
          </p:cNvPr>
          <p:cNvSpPr txBox="1">
            <a:spLocks/>
          </p:cNvSpPr>
          <p:nvPr/>
        </p:nvSpPr>
        <p:spPr>
          <a:xfrm>
            <a:off x="2095500" y="4882459"/>
            <a:ext cx="4140201" cy="822517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 Roman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sz="2000" dirty="0"/>
              <a:t>a nonlinear weighted version of the long-term memory becomes our short-term memory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F667777-3A45-1045-96F8-E3DE27466A8A}"/>
              </a:ext>
            </a:extLst>
          </p:cNvPr>
          <p:cNvSpPr/>
          <p:nvPr/>
        </p:nvSpPr>
        <p:spPr>
          <a:xfrm>
            <a:off x="266954" y="6305952"/>
            <a:ext cx="538839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Diagram: </a:t>
            </a:r>
            <a:r>
              <a:rPr lang="en-US" sz="1400" dirty="0">
                <a:hlinkClick r:id="rId10"/>
              </a:rPr>
              <a:t>https://colah.github.io/posts/2015-08-Understanding-LSTMs/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7536930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Title 1">
            <a:extLst>
              <a:ext uri="{FF2B5EF4-FFF2-40B4-BE49-F238E27FC236}">
                <a16:creationId xmlns:a16="http://schemas.microsoft.com/office/drawing/2014/main" id="{FF867746-7A2F-644D-88D5-C3102C6A9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981" y="284816"/>
            <a:ext cx="6528419" cy="528088"/>
          </a:xfrm>
        </p:spPr>
        <p:txBody>
          <a:bodyPr/>
          <a:lstStyle/>
          <a:p>
            <a:r>
              <a:rPr lang="en-US" dirty="0"/>
              <a:t>Inside an LSTM Hidden Layer</a:t>
            </a: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C67F1680-4E6A-FF47-A5A3-45A4491667D3}"/>
              </a:ext>
            </a:extLst>
          </p:cNvPr>
          <p:cNvSpPr/>
          <p:nvPr/>
        </p:nvSpPr>
        <p:spPr>
          <a:xfrm>
            <a:off x="446604" y="682686"/>
            <a:ext cx="6474896" cy="13021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F9FAAB5-8058-6B45-9B72-D22715C73A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311" y="1165828"/>
            <a:ext cx="10931489" cy="430797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EBD1637-4855-CF46-8271-D67C4664EE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2600" y="5683920"/>
            <a:ext cx="5181600" cy="99360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5" name="Content Placeholder 2">
                <a:extLst>
                  <a:ext uri="{FF2B5EF4-FFF2-40B4-BE49-F238E27FC236}">
                    <a16:creationId xmlns:a16="http://schemas.microsoft.com/office/drawing/2014/main" id="{789E0697-3EC6-0146-B28E-05989C609A7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593662" y="4184176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7030A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75" name="Content Placeholder 2">
                <a:extLst>
                  <a:ext uri="{FF2B5EF4-FFF2-40B4-BE49-F238E27FC236}">
                    <a16:creationId xmlns:a16="http://schemas.microsoft.com/office/drawing/2014/main" id="{789E0697-3EC6-0146-B28E-05989C609A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3662" y="4184176"/>
                <a:ext cx="701328" cy="503588"/>
              </a:xfrm>
              <a:prstGeom prst="rect">
                <a:avLst/>
              </a:prstGeom>
              <a:blipFill>
                <a:blip r:embed="rId4"/>
                <a:stretch>
                  <a:fillRect l="-1786" r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6" name="Content Placeholder 2">
                <a:extLst>
                  <a:ext uri="{FF2B5EF4-FFF2-40B4-BE49-F238E27FC236}">
                    <a16:creationId xmlns:a16="http://schemas.microsoft.com/office/drawing/2014/main" id="{8C3D55DD-E971-DC47-B5FB-B671ED67B99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593662" y="2328420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7030A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76" name="Content Placeholder 2">
                <a:extLst>
                  <a:ext uri="{FF2B5EF4-FFF2-40B4-BE49-F238E27FC236}">
                    <a16:creationId xmlns:a16="http://schemas.microsoft.com/office/drawing/2014/main" id="{8C3D55DD-E971-DC47-B5FB-B671ED67B9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3662" y="2328420"/>
                <a:ext cx="701328" cy="503588"/>
              </a:xfrm>
              <a:prstGeom prst="rect">
                <a:avLst/>
              </a:prstGeom>
              <a:blipFill>
                <a:blip r:embed="rId5"/>
                <a:stretch>
                  <a:fillRect l="-1786" r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7" name="Content Placeholder 2">
                <a:extLst>
                  <a:ext uri="{FF2B5EF4-FFF2-40B4-BE49-F238E27FC236}">
                    <a16:creationId xmlns:a16="http://schemas.microsoft.com/office/drawing/2014/main" id="{D8FBCF0F-67F3-4448-B328-5E7F8AF0A22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194567" y="4289992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7030A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77" name="Content Placeholder 2">
                <a:extLst>
                  <a:ext uri="{FF2B5EF4-FFF2-40B4-BE49-F238E27FC236}">
                    <a16:creationId xmlns:a16="http://schemas.microsoft.com/office/drawing/2014/main" id="{D8FBCF0F-67F3-4448-B328-5E7F8AF0A2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4567" y="4289992"/>
                <a:ext cx="701328" cy="50358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8" name="Content Placeholder 2">
                <a:extLst>
                  <a:ext uri="{FF2B5EF4-FFF2-40B4-BE49-F238E27FC236}">
                    <a16:creationId xmlns:a16="http://schemas.microsoft.com/office/drawing/2014/main" id="{6AD62CD9-83B4-D445-9DEA-AE7E030C6CB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315200" y="2133762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7030A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78" name="Content Placeholder 2">
                <a:extLst>
                  <a:ext uri="{FF2B5EF4-FFF2-40B4-BE49-F238E27FC236}">
                    <a16:creationId xmlns:a16="http://schemas.microsoft.com/office/drawing/2014/main" id="{6AD62CD9-83B4-D445-9DEA-AE7E030C6C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5200" y="2133762"/>
                <a:ext cx="701328" cy="50358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9" name="Content Placeholder 2">
                <a:extLst>
                  <a:ext uri="{FF2B5EF4-FFF2-40B4-BE49-F238E27FC236}">
                    <a16:creationId xmlns:a16="http://schemas.microsoft.com/office/drawing/2014/main" id="{329277C2-9AD3-C343-8169-A2F68F842E6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795472" y="4289992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7030A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79" name="Content Placeholder 2">
                <a:extLst>
                  <a:ext uri="{FF2B5EF4-FFF2-40B4-BE49-F238E27FC236}">
                    <a16:creationId xmlns:a16="http://schemas.microsoft.com/office/drawing/2014/main" id="{329277C2-9AD3-C343-8169-A2F68F842E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95472" y="4289992"/>
                <a:ext cx="701328" cy="503588"/>
              </a:xfrm>
              <a:prstGeom prst="rect">
                <a:avLst/>
              </a:prstGeom>
              <a:blipFill>
                <a:blip r:embed="rId8"/>
                <a:stretch>
                  <a:fillRect r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0" name="Content Placeholder 2">
                <a:extLst>
                  <a:ext uri="{FF2B5EF4-FFF2-40B4-BE49-F238E27FC236}">
                    <a16:creationId xmlns:a16="http://schemas.microsoft.com/office/drawing/2014/main" id="{DE8070BE-E505-1847-9B2C-5F903B505AB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027338" y="2146624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7030A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80" name="Content Placeholder 2">
                <a:extLst>
                  <a:ext uri="{FF2B5EF4-FFF2-40B4-BE49-F238E27FC236}">
                    <a16:creationId xmlns:a16="http://schemas.microsoft.com/office/drawing/2014/main" id="{DE8070BE-E505-1847-9B2C-5F903B505A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27338" y="2146624"/>
                <a:ext cx="701328" cy="503588"/>
              </a:xfrm>
              <a:prstGeom prst="rect">
                <a:avLst/>
              </a:prstGeom>
              <a:blipFill>
                <a:blip r:embed="rId9"/>
                <a:stretch>
                  <a:fillRect r="-70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ular Callout 12">
            <a:extLst>
              <a:ext uri="{FF2B5EF4-FFF2-40B4-BE49-F238E27FC236}">
                <a16:creationId xmlns:a16="http://schemas.microsoft.com/office/drawing/2014/main" id="{319DA659-5FE1-5547-A898-77ADC4E61D77}"/>
              </a:ext>
            </a:extLst>
          </p:cNvPr>
          <p:cNvSpPr/>
          <p:nvPr/>
        </p:nvSpPr>
        <p:spPr>
          <a:xfrm flipH="1">
            <a:off x="1196563" y="1553163"/>
            <a:ext cx="4463889" cy="1097049"/>
          </a:xfrm>
          <a:custGeom>
            <a:avLst/>
            <a:gdLst>
              <a:gd name="connsiteX0" fmla="*/ 0 w 5699688"/>
              <a:gd name="connsiteY0" fmla="*/ 0 h 760666"/>
              <a:gd name="connsiteX1" fmla="*/ 949948 w 5699688"/>
              <a:gd name="connsiteY1" fmla="*/ 0 h 760666"/>
              <a:gd name="connsiteX2" fmla="*/ 949948 w 5699688"/>
              <a:gd name="connsiteY2" fmla="*/ 0 h 760666"/>
              <a:gd name="connsiteX3" fmla="*/ 2374870 w 5699688"/>
              <a:gd name="connsiteY3" fmla="*/ 0 h 760666"/>
              <a:gd name="connsiteX4" fmla="*/ 5699688 w 5699688"/>
              <a:gd name="connsiteY4" fmla="*/ 0 h 760666"/>
              <a:gd name="connsiteX5" fmla="*/ 5699688 w 5699688"/>
              <a:gd name="connsiteY5" fmla="*/ 443722 h 760666"/>
              <a:gd name="connsiteX6" fmla="*/ 5699688 w 5699688"/>
              <a:gd name="connsiteY6" fmla="*/ 443722 h 760666"/>
              <a:gd name="connsiteX7" fmla="*/ 5699688 w 5699688"/>
              <a:gd name="connsiteY7" fmla="*/ 633888 h 760666"/>
              <a:gd name="connsiteX8" fmla="*/ 5699688 w 5699688"/>
              <a:gd name="connsiteY8" fmla="*/ 760666 h 760666"/>
              <a:gd name="connsiteX9" fmla="*/ 2374870 w 5699688"/>
              <a:gd name="connsiteY9" fmla="*/ 760666 h 760666"/>
              <a:gd name="connsiteX10" fmla="*/ 1662428 w 5699688"/>
              <a:gd name="connsiteY10" fmla="*/ 855749 h 760666"/>
              <a:gd name="connsiteX11" fmla="*/ 949948 w 5699688"/>
              <a:gd name="connsiteY11" fmla="*/ 760666 h 760666"/>
              <a:gd name="connsiteX12" fmla="*/ 0 w 5699688"/>
              <a:gd name="connsiteY12" fmla="*/ 760666 h 760666"/>
              <a:gd name="connsiteX13" fmla="*/ 0 w 5699688"/>
              <a:gd name="connsiteY13" fmla="*/ 633888 h 760666"/>
              <a:gd name="connsiteX14" fmla="*/ 0 w 5699688"/>
              <a:gd name="connsiteY14" fmla="*/ 443722 h 760666"/>
              <a:gd name="connsiteX15" fmla="*/ 0 w 5699688"/>
              <a:gd name="connsiteY15" fmla="*/ 443722 h 760666"/>
              <a:gd name="connsiteX16" fmla="*/ 0 w 5699688"/>
              <a:gd name="connsiteY16" fmla="*/ 0 h 760666"/>
              <a:gd name="connsiteX0" fmla="*/ 0 w 5699688"/>
              <a:gd name="connsiteY0" fmla="*/ 0 h 855749"/>
              <a:gd name="connsiteX1" fmla="*/ 949948 w 5699688"/>
              <a:gd name="connsiteY1" fmla="*/ 0 h 855749"/>
              <a:gd name="connsiteX2" fmla="*/ 949948 w 5699688"/>
              <a:gd name="connsiteY2" fmla="*/ 0 h 855749"/>
              <a:gd name="connsiteX3" fmla="*/ 2374870 w 5699688"/>
              <a:gd name="connsiteY3" fmla="*/ 0 h 855749"/>
              <a:gd name="connsiteX4" fmla="*/ 5699688 w 5699688"/>
              <a:gd name="connsiteY4" fmla="*/ 0 h 855749"/>
              <a:gd name="connsiteX5" fmla="*/ 5699688 w 5699688"/>
              <a:gd name="connsiteY5" fmla="*/ 443722 h 855749"/>
              <a:gd name="connsiteX6" fmla="*/ 5699688 w 5699688"/>
              <a:gd name="connsiteY6" fmla="*/ 443722 h 855749"/>
              <a:gd name="connsiteX7" fmla="*/ 5699688 w 5699688"/>
              <a:gd name="connsiteY7" fmla="*/ 633888 h 855749"/>
              <a:gd name="connsiteX8" fmla="*/ 5699688 w 5699688"/>
              <a:gd name="connsiteY8" fmla="*/ 760666 h 855749"/>
              <a:gd name="connsiteX9" fmla="*/ 1435070 w 5699688"/>
              <a:gd name="connsiteY9" fmla="*/ 786066 h 855749"/>
              <a:gd name="connsiteX10" fmla="*/ 1662428 w 5699688"/>
              <a:gd name="connsiteY10" fmla="*/ 855749 h 855749"/>
              <a:gd name="connsiteX11" fmla="*/ 949948 w 5699688"/>
              <a:gd name="connsiteY11" fmla="*/ 760666 h 855749"/>
              <a:gd name="connsiteX12" fmla="*/ 0 w 5699688"/>
              <a:gd name="connsiteY12" fmla="*/ 760666 h 855749"/>
              <a:gd name="connsiteX13" fmla="*/ 0 w 5699688"/>
              <a:gd name="connsiteY13" fmla="*/ 633888 h 855749"/>
              <a:gd name="connsiteX14" fmla="*/ 0 w 5699688"/>
              <a:gd name="connsiteY14" fmla="*/ 443722 h 855749"/>
              <a:gd name="connsiteX15" fmla="*/ 0 w 5699688"/>
              <a:gd name="connsiteY15" fmla="*/ 443722 h 855749"/>
              <a:gd name="connsiteX16" fmla="*/ 0 w 5699688"/>
              <a:gd name="connsiteY16" fmla="*/ 0 h 855749"/>
              <a:gd name="connsiteX0" fmla="*/ 0 w 5699688"/>
              <a:gd name="connsiteY0" fmla="*/ 0 h 1097049"/>
              <a:gd name="connsiteX1" fmla="*/ 949948 w 5699688"/>
              <a:gd name="connsiteY1" fmla="*/ 0 h 1097049"/>
              <a:gd name="connsiteX2" fmla="*/ 949948 w 5699688"/>
              <a:gd name="connsiteY2" fmla="*/ 0 h 1097049"/>
              <a:gd name="connsiteX3" fmla="*/ 2374870 w 5699688"/>
              <a:gd name="connsiteY3" fmla="*/ 0 h 1097049"/>
              <a:gd name="connsiteX4" fmla="*/ 5699688 w 5699688"/>
              <a:gd name="connsiteY4" fmla="*/ 0 h 1097049"/>
              <a:gd name="connsiteX5" fmla="*/ 5699688 w 5699688"/>
              <a:gd name="connsiteY5" fmla="*/ 443722 h 1097049"/>
              <a:gd name="connsiteX6" fmla="*/ 5699688 w 5699688"/>
              <a:gd name="connsiteY6" fmla="*/ 443722 h 1097049"/>
              <a:gd name="connsiteX7" fmla="*/ 5699688 w 5699688"/>
              <a:gd name="connsiteY7" fmla="*/ 633888 h 1097049"/>
              <a:gd name="connsiteX8" fmla="*/ 5699688 w 5699688"/>
              <a:gd name="connsiteY8" fmla="*/ 760666 h 1097049"/>
              <a:gd name="connsiteX9" fmla="*/ 1435070 w 5699688"/>
              <a:gd name="connsiteY9" fmla="*/ 786066 h 1097049"/>
              <a:gd name="connsiteX10" fmla="*/ 1256028 w 5699688"/>
              <a:gd name="connsiteY10" fmla="*/ 1097049 h 1097049"/>
              <a:gd name="connsiteX11" fmla="*/ 949948 w 5699688"/>
              <a:gd name="connsiteY11" fmla="*/ 760666 h 1097049"/>
              <a:gd name="connsiteX12" fmla="*/ 0 w 5699688"/>
              <a:gd name="connsiteY12" fmla="*/ 760666 h 1097049"/>
              <a:gd name="connsiteX13" fmla="*/ 0 w 5699688"/>
              <a:gd name="connsiteY13" fmla="*/ 633888 h 1097049"/>
              <a:gd name="connsiteX14" fmla="*/ 0 w 5699688"/>
              <a:gd name="connsiteY14" fmla="*/ 443722 h 1097049"/>
              <a:gd name="connsiteX15" fmla="*/ 0 w 5699688"/>
              <a:gd name="connsiteY15" fmla="*/ 443722 h 1097049"/>
              <a:gd name="connsiteX16" fmla="*/ 0 w 5699688"/>
              <a:gd name="connsiteY16" fmla="*/ 0 h 10970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699688" h="1097049">
                <a:moveTo>
                  <a:pt x="0" y="0"/>
                </a:moveTo>
                <a:lnTo>
                  <a:pt x="949948" y="0"/>
                </a:lnTo>
                <a:lnTo>
                  <a:pt x="949948" y="0"/>
                </a:lnTo>
                <a:lnTo>
                  <a:pt x="2374870" y="0"/>
                </a:lnTo>
                <a:lnTo>
                  <a:pt x="5699688" y="0"/>
                </a:lnTo>
                <a:lnTo>
                  <a:pt x="5699688" y="443722"/>
                </a:lnTo>
                <a:lnTo>
                  <a:pt x="5699688" y="443722"/>
                </a:lnTo>
                <a:lnTo>
                  <a:pt x="5699688" y="633888"/>
                </a:lnTo>
                <a:lnTo>
                  <a:pt x="5699688" y="760666"/>
                </a:lnTo>
                <a:lnTo>
                  <a:pt x="1435070" y="786066"/>
                </a:lnTo>
                <a:lnTo>
                  <a:pt x="1256028" y="1097049"/>
                </a:lnTo>
                <a:lnTo>
                  <a:pt x="949948" y="760666"/>
                </a:lnTo>
                <a:lnTo>
                  <a:pt x="0" y="760666"/>
                </a:lnTo>
                <a:lnTo>
                  <a:pt x="0" y="633888"/>
                </a:lnTo>
                <a:lnTo>
                  <a:pt x="0" y="443722"/>
                </a:lnTo>
                <a:lnTo>
                  <a:pt x="0" y="443722"/>
                </a:lnTo>
                <a:lnTo>
                  <a:pt x="0" y="0"/>
                </a:lnTo>
                <a:close/>
              </a:path>
            </a:pathLst>
          </a:custGeom>
          <a:solidFill>
            <a:srgbClr val="FFF2CC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268BA06-7CE1-394A-A6F7-FFC746C9FEC0}"/>
              </a:ext>
            </a:extLst>
          </p:cNvPr>
          <p:cNvSpPr txBox="1">
            <a:spLocks/>
          </p:cNvSpPr>
          <p:nvPr/>
        </p:nvSpPr>
        <p:spPr>
          <a:xfrm>
            <a:off x="1230917" y="1771474"/>
            <a:ext cx="4458683" cy="5280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 Roman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sz="2000" dirty="0"/>
              <a:t>some old memories are “forgotten”</a:t>
            </a:r>
          </a:p>
        </p:txBody>
      </p:sp>
      <p:sp>
        <p:nvSpPr>
          <p:cNvPr id="15" name="Rectangular Callout 12">
            <a:extLst>
              <a:ext uri="{FF2B5EF4-FFF2-40B4-BE49-F238E27FC236}">
                <a16:creationId xmlns:a16="http://schemas.microsoft.com/office/drawing/2014/main" id="{54C918B6-AD90-C24D-BBB3-3593119440F1}"/>
              </a:ext>
            </a:extLst>
          </p:cNvPr>
          <p:cNvSpPr/>
          <p:nvPr/>
        </p:nvSpPr>
        <p:spPr>
          <a:xfrm>
            <a:off x="5828147" y="1540301"/>
            <a:ext cx="4001653" cy="1071649"/>
          </a:xfrm>
          <a:custGeom>
            <a:avLst/>
            <a:gdLst>
              <a:gd name="connsiteX0" fmla="*/ 0 w 5699688"/>
              <a:gd name="connsiteY0" fmla="*/ 0 h 760666"/>
              <a:gd name="connsiteX1" fmla="*/ 949948 w 5699688"/>
              <a:gd name="connsiteY1" fmla="*/ 0 h 760666"/>
              <a:gd name="connsiteX2" fmla="*/ 949948 w 5699688"/>
              <a:gd name="connsiteY2" fmla="*/ 0 h 760666"/>
              <a:gd name="connsiteX3" fmla="*/ 2374870 w 5699688"/>
              <a:gd name="connsiteY3" fmla="*/ 0 h 760666"/>
              <a:gd name="connsiteX4" fmla="*/ 5699688 w 5699688"/>
              <a:gd name="connsiteY4" fmla="*/ 0 h 760666"/>
              <a:gd name="connsiteX5" fmla="*/ 5699688 w 5699688"/>
              <a:gd name="connsiteY5" fmla="*/ 443722 h 760666"/>
              <a:gd name="connsiteX6" fmla="*/ 5699688 w 5699688"/>
              <a:gd name="connsiteY6" fmla="*/ 443722 h 760666"/>
              <a:gd name="connsiteX7" fmla="*/ 5699688 w 5699688"/>
              <a:gd name="connsiteY7" fmla="*/ 633888 h 760666"/>
              <a:gd name="connsiteX8" fmla="*/ 5699688 w 5699688"/>
              <a:gd name="connsiteY8" fmla="*/ 760666 h 760666"/>
              <a:gd name="connsiteX9" fmla="*/ 2374870 w 5699688"/>
              <a:gd name="connsiteY9" fmla="*/ 760666 h 760666"/>
              <a:gd name="connsiteX10" fmla="*/ 1662428 w 5699688"/>
              <a:gd name="connsiteY10" fmla="*/ 855749 h 760666"/>
              <a:gd name="connsiteX11" fmla="*/ 949948 w 5699688"/>
              <a:gd name="connsiteY11" fmla="*/ 760666 h 760666"/>
              <a:gd name="connsiteX12" fmla="*/ 0 w 5699688"/>
              <a:gd name="connsiteY12" fmla="*/ 760666 h 760666"/>
              <a:gd name="connsiteX13" fmla="*/ 0 w 5699688"/>
              <a:gd name="connsiteY13" fmla="*/ 633888 h 760666"/>
              <a:gd name="connsiteX14" fmla="*/ 0 w 5699688"/>
              <a:gd name="connsiteY14" fmla="*/ 443722 h 760666"/>
              <a:gd name="connsiteX15" fmla="*/ 0 w 5699688"/>
              <a:gd name="connsiteY15" fmla="*/ 443722 h 760666"/>
              <a:gd name="connsiteX16" fmla="*/ 0 w 5699688"/>
              <a:gd name="connsiteY16" fmla="*/ 0 h 760666"/>
              <a:gd name="connsiteX0" fmla="*/ 0 w 5699688"/>
              <a:gd name="connsiteY0" fmla="*/ 0 h 855749"/>
              <a:gd name="connsiteX1" fmla="*/ 949948 w 5699688"/>
              <a:gd name="connsiteY1" fmla="*/ 0 h 855749"/>
              <a:gd name="connsiteX2" fmla="*/ 949948 w 5699688"/>
              <a:gd name="connsiteY2" fmla="*/ 0 h 855749"/>
              <a:gd name="connsiteX3" fmla="*/ 2374870 w 5699688"/>
              <a:gd name="connsiteY3" fmla="*/ 0 h 855749"/>
              <a:gd name="connsiteX4" fmla="*/ 5699688 w 5699688"/>
              <a:gd name="connsiteY4" fmla="*/ 0 h 855749"/>
              <a:gd name="connsiteX5" fmla="*/ 5699688 w 5699688"/>
              <a:gd name="connsiteY5" fmla="*/ 443722 h 855749"/>
              <a:gd name="connsiteX6" fmla="*/ 5699688 w 5699688"/>
              <a:gd name="connsiteY6" fmla="*/ 443722 h 855749"/>
              <a:gd name="connsiteX7" fmla="*/ 5699688 w 5699688"/>
              <a:gd name="connsiteY7" fmla="*/ 633888 h 855749"/>
              <a:gd name="connsiteX8" fmla="*/ 5699688 w 5699688"/>
              <a:gd name="connsiteY8" fmla="*/ 760666 h 855749"/>
              <a:gd name="connsiteX9" fmla="*/ 1435070 w 5699688"/>
              <a:gd name="connsiteY9" fmla="*/ 786066 h 855749"/>
              <a:gd name="connsiteX10" fmla="*/ 1662428 w 5699688"/>
              <a:gd name="connsiteY10" fmla="*/ 855749 h 855749"/>
              <a:gd name="connsiteX11" fmla="*/ 949948 w 5699688"/>
              <a:gd name="connsiteY11" fmla="*/ 760666 h 855749"/>
              <a:gd name="connsiteX12" fmla="*/ 0 w 5699688"/>
              <a:gd name="connsiteY12" fmla="*/ 760666 h 855749"/>
              <a:gd name="connsiteX13" fmla="*/ 0 w 5699688"/>
              <a:gd name="connsiteY13" fmla="*/ 633888 h 855749"/>
              <a:gd name="connsiteX14" fmla="*/ 0 w 5699688"/>
              <a:gd name="connsiteY14" fmla="*/ 443722 h 855749"/>
              <a:gd name="connsiteX15" fmla="*/ 0 w 5699688"/>
              <a:gd name="connsiteY15" fmla="*/ 443722 h 855749"/>
              <a:gd name="connsiteX16" fmla="*/ 0 w 5699688"/>
              <a:gd name="connsiteY16" fmla="*/ 0 h 855749"/>
              <a:gd name="connsiteX0" fmla="*/ 0 w 5699688"/>
              <a:gd name="connsiteY0" fmla="*/ 0 h 1097049"/>
              <a:gd name="connsiteX1" fmla="*/ 949948 w 5699688"/>
              <a:gd name="connsiteY1" fmla="*/ 0 h 1097049"/>
              <a:gd name="connsiteX2" fmla="*/ 949948 w 5699688"/>
              <a:gd name="connsiteY2" fmla="*/ 0 h 1097049"/>
              <a:gd name="connsiteX3" fmla="*/ 2374870 w 5699688"/>
              <a:gd name="connsiteY3" fmla="*/ 0 h 1097049"/>
              <a:gd name="connsiteX4" fmla="*/ 5699688 w 5699688"/>
              <a:gd name="connsiteY4" fmla="*/ 0 h 1097049"/>
              <a:gd name="connsiteX5" fmla="*/ 5699688 w 5699688"/>
              <a:gd name="connsiteY5" fmla="*/ 443722 h 1097049"/>
              <a:gd name="connsiteX6" fmla="*/ 5699688 w 5699688"/>
              <a:gd name="connsiteY6" fmla="*/ 443722 h 1097049"/>
              <a:gd name="connsiteX7" fmla="*/ 5699688 w 5699688"/>
              <a:gd name="connsiteY7" fmla="*/ 633888 h 1097049"/>
              <a:gd name="connsiteX8" fmla="*/ 5699688 w 5699688"/>
              <a:gd name="connsiteY8" fmla="*/ 760666 h 1097049"/>
              <a:gd name="connsiteX9" fmla="*/ 1435070 w 5699688"/>
              <a:gd name="connsiteY9" fmla="*/ 786066 h 1097049"/>
              <a:gd name="connsiteX10" fmla="*/ 1256028 w 5699688"/>
              <a:gd name="connsiteY10" fmla="*/ 1097049 h 1097049"/>
              <a:gd name="connsiteX11" fmla="*/ 949948 w 5699688"/>
              <a:gd name="connsiteY11" fmla="*/ 760666 h 1097049"/>
              <a:gd name="connsiteX12" fmla="*/ 0 w 5699688"/>
              <a:gd name="connsiteY12" fmla="*/ 760666 h 1097049"/>
              <a:gd name="connsiteX13" fmla="*/ 0 w 5699688"/>
              <a:gd name="connsiteY13" fmla="*/ 633888 h 1097049"/>
              <a:gd name="connsiteX14" fmla="*/ 0 w 5699688"/>
              <a:gd name="connsiteY14" fmla="*/ 443722 h 1097049"/>
              <a:gd name="connsiteX15" fmla="*/ 0 w 5699688"/>
              <a:gd name="connsiteY15" fmla="*/ 443722 h 1097049"/>
              <a:gd name="connsiteX16" fmla="*/ 0 w 5699688"/>
              <a:gd name="connsiteY16" fmla="*/ 0 h 1097049"/>
              <a:gd name="connsiteX0" fmla="*/ 66418 w 5766106"/>
              <a:gd name="connsiteY0" fmla="*/ 0 h 1071649"/>
              <a:gd name="connsiteX1" fmla="*/ 1016366 w 5766106"/>
              <a:gd name="connsiteY1" fmla="*/ 0 h 1071649"/>
              <a:gd name="connsiteX2" fmla="*/ 1016366 w 5766106"/>
              <a:gd name="connsiteY2" fmla="*/ 0 h 1071649"/>
              <a:gd name="connsiteX3" fmla="*/ 2441288 w 5766106"/>
              <a:gd name="connsiteY3" fmla="*/ 0 h 1071649"/>
              <a:gd name="connsiteX4" fmla="*/ 5766106 w 5766106"/>
              <a:gd name="connsiteY4" fmla="*/ 0 h 1071649"/>
              <a:gd name="connsiteX5" fmla="*/ 5766106 w 5766106"/>
              <a:gd name="connsiteY5" fmla="*/ 443722 h 1071649"/>
              <a:gd name="connsiteX6" fmla="*/ 5766106 w 5766106"/>
              <a:gd name="connsiteY6" fmla="*/ 443722 h 1071649"/>
              <a:gd name="connsiteX7" fmla="*/ 5766106 w 5766106"/>
              <a:gd name="connsiteY7" fmla="*/ 633888 h 1071649"/>
              <a:gd name="connsiteX8" fmla="*/ 5766106 w 5766106"/>
              <a:gd name="connsiteY8" fmla="*/ 760666 h 1071649"/>
              <a:gd name="connsiteX9" fmla="*/ 1501488 w 5766106"/>
              <a:gd name="connsiteY9" fmla="*/ 786066 h 1071649"/>
              <a:gd name="connsiteX10" fmla="*/ 0 w 5766106"/>
              <a:gd name="connsiteY10" fmla="*/ 1071649 h 1071649"/>
              <a:gd name="connsiteX11" fmla="*/ 1016366 w 5766106"/>
              <a:gd name="connsiteY11" fmla="*/ 760666 h 1071649"/>
              <a:gd name="connsiteX12" fmla="*/ 66418 w 5766106"/>
              <a:gd name="connsiteY12" fmla="*/ 760666 h 1071649"/>
              <a:gd name="connsiteX13" fmla="*/ 66418 w 5766106"/>
              <a:gd name="connsiteY13" fmla="*/ 633888 h 1071649"/>
              <a:gd name="connsiteX14" fmla="*/ 66418 w 5766106"/>
              <a:gd name="connsiteY14" fmla="*/ 443722 h 1071649"/>
              <a:gd name="connsiteX15" fmla="*/ 66418 w 5766106"/>
              <a:gd name="connsiteY15" fmla="*/ 443722 h 1071649"/>
              <a:gd name="connsiteX16" fmla="*/ 66418 w 5766106"/>
              <a:gd name="connsiteY16" fmla="*/ 0 h 1071649"/>
              <a:gd name="connsiteX0" fmla="*/ 66418 w 5766106"/>
              <a:gd name="connsiteY0" fmla="*/ 0 h 1071649"/>
              <a:gd name="connsiteX1" fmla="*/ 1016366 w 5766106"/>
              <a:gd name="connsiteY1" fmla="*/ 0 h 1071649"/>
              <a:gd name="connsiteX2" fmla="*/ 1016366 w 5766106"/>
              <a:gd name="connsiteY2" fmla="*/ 0 h 1071649"/>
              <a:gd name="connsiteX3" fmla="*/ 2441288 w 5766106"/>
              <a:gd name="connsiteY3" fmla="*/ 0 h 1071649"/>
              <a:gd name="connsiteX4" fmla="*/ 5766106 w 5766106"/>
              <a:gd name="connsiteY4" fmla="*/ 0 h 1071649"/>
              <a:gd name="connsiteX5" fmla="*/ 5766106 w 5766106"/>
              <a:gd name="connsiteY5" fmla="*/ 443722 h 1071649"/>
              <a:gd name="connsiteX6" fmla="*/ 5766106 w 5766106"/>
              <a:gd name="connsiteY6" fmla="*/ 443722 h 1071649"/>
              <a:gd name="connsiteX7" fmla="*/ 5766106 w 5766106"/>
              <a:gd name="connsiteY7" fmla="*/ 633888 h 1071649"/>
              <a:gd name="connsiteX8" fmla="*/ 5766106 w 5766106"/>
              <a:gd name="connsiteY8" fmla="*/ 760666 h 1071649"/>
              <a:gd name="connsiteX9" fmla="*/ 1501488 w 5766106"/>
              <a:gd name="connsiteY9" fmla="*/ 786066 h 1071649"/>
              <a:gd name="connsiteX10" fmla="*/ 0 w 5766106"/>
              <a:gd name="connsiteY10" fmla="*/ 1071649 h 1071649"/>
              <a:gd name="connsiteX11" fmla="*/ 547112 w 5766106"/>
              <a:gd name="connsiteY11" fmla="*/ 747966 h 1071649"/>
              <a:gd name="connsiteX12" fmla="*/ 66418 w 5766106"/>
              <a:gd name="connsiteY12" fmla="*/ 760666 h 1071649"/>
              <a:gd name="connsiteX13" fmla="*/ 66418 w 5766106"/>
              <a:gd name="connsiteY13" fmla="*/ 633888 h 1071649"/>
              <a:gd name="connsiteX14" fmla="*/ 66418 w 5766106"/>
              <a:gd name="connsiteY14" fmla="*/ 443722 h 1071649"/>
              <a:gd name="connsiteX15" fmla="*/ 66418 w 5766106"/>
              <a:gd name="connsiteY15" fmla="*/ 443722 h 1071649"/>
              <a:gd name="connsiteX16" fmla="*/ 66418 w 5766106"/>
              <a:gd name="connsiteY16" fmla="*/ 0 h 1071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766106" h="1071649">
                <a:moveTo>
                  <a:pt x="66418" y="0"/>
                </a:moveTo>
                <a:lnTo>
                  <a:pt x="1016366" y="0"/>
                </a:lnTo>
                <a:lnTo>
                  <a:pt x="1016366" y="0"/>
                </a:lnTo>
                <a:lnTo>
                  <a:pt x="2441288" y="0"/>
                </a:lnTo>
                <a:lnTo>
                  <a:pt x="5766106" y="0"/>
                </a:lnTo>
                <a:lnTo>
                  <a:pt x="5766106" y="443722"/>
                </a:lnTo>
                <a:lnTo>
                  <a:pt x="5766106" y="443722"/>
                </a:lnTo>
                <a:lnTo>
                  <a:pt x="5766106" y="633888"/>
                </a:lnTo>
                <a:lnTo>
                  <a:pt x="5766106" y="760666"/>
                </a:lnTo>
                <a:lnTo>
                  <a:pt x="1501488" y="786066"/>
                </a:lnTo>
                <a:lnTo>
                  <a:pt x="0" y="1071649"/>
                </a:lnTo>
                <a:lnTo>
                  <a:pt x="547112" y="747966"/>
                </a:lnTo>
                <a:lnTo>
                  <a:pt x="66418" y="760666"/>
                </a:lnTo>
                <a:lnTo>
                  <a:pt x="66418" y="633888"/>
                </a:lnTo>
                <a:lnTo>
                  <a:pt x="66418" y="443722"/>
                </a:lnTo>
                <a:lnTo>
                  <a:pt x="66418" y="443722"/>
                </a:lnTo>
                <a:lnTo>
                  <a:pt x="66418" y="0"/>
                </a:lnTo>
                <a:close/>
              </a:path>
            </a:pathLst>
          </a:custGeom>
          <a:solidFill>
            <a:srgbClr val="FFF2CC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569CEDE2-16B6-8642-8EF5-296E1C36B850}"/>
              </a:ext>
            </a:extLst>
          </p:cNvPr>
          <p:cNvSpPr txBox="1">
            <a:spLocks/>
          </p:cNvSpPr>
          <p:nvPr/>
        </p:nvSpPr>
        <p:spPr>
          <a:xfrm>
            <a:off x="6070600" y="1771474"/>
            <a:ext cx="4724871" cy="5280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 Roman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sz="2000" dirty="0"/>
              <a:t>some new memories are made</a:t>
            </a:r>
          </a:p>
        </p:txBody>
      </p:sp>
      <p:sp>
        <p:nvSpPr>
          <p:cNvPr id="17" name="Rectangular Callout 12">
            <a:extLst>
              <a:ext uri="{FF2B5EF4-FFF2-40B4-BE49-F238E27FC236}">
                <a16:creationId xmlns:a16="http://schemas.microsoft.com/office/drawing/2014/main" id="{0654AB75-F23F-5647-B151-CBD5F5A94A4A}"/>
              </a:ext>
            </a:extLst>
          </p:cNvPr>
          <p:cNvSpPr/>
          <p:nvPr/>
        </p:nvSpPr>
        <p:spPr>
          <a:xfrm flipH="1" flipV="1">
            <a:off x="1892299" y="3542352"/>
            <a:ext cx="4721605" cy="2306998"/>
          </a:xfrm>
          <a:custGeom>
            <a:avLst/>
            <a:gdLst>
              <a:gd name="connsiteX0" fmla="*/ 0 w 5699688"/>
              <a:gd name="connsiteY0" fmla="*/ 0 h 760666"/>
              <a:gd name="connsiteX1" fmla="*/ 949948 w 5699688"/>
              <a:gd name="connsiteY1" fmla="*/ 0 h 760666"/>
              <a:gd name="connsiteX2" fmla="*/ 949948 w 5699688"/>
              <a:gd name="connsiteY2" fmla="*/ 0 h 760666"/>
              <a:gd name="connsiteX3" fmla="*/ 2374870 w 5699688"/>
              <a:gd name="connsiteY3" fmla="*/ 0 h 760666"/>
              <a:gd name="connsiteX4" fmla="*/ 5699688 w 5699688"/>
              <a:gd name="connsiteY4" fmla="*/ 0 h 760666"/>
              <a:gd name="connsiteX5" fmla="*/ 5699688 w 5699688"/>
              <a:gd name="connsiteY5" fmla="*/ 443722 h 760666"/>
              <a:gd name="connsiteX6" fmla="*/ 5699688 w 5699688"/>
              <a:gd name="connsiteY6" fmla="*/ 443722 h 760666"/>
              <a:gd name="connsiteX7" fmla="*/ 5699688 w 5699688"/>
              <a:gd name="connsiteY7" fmla="*/ 633888 h 760666"/>
              <a:gd name="connsiteX8" fmla="*/ 5699688 w 5699688"/>
              <a:gd name="connsiteY8" fmla="*/ 760666 h 760666"/>
              <a:gd name="connsiteX9" fmla="*/ 2374870 w 5699688"/>
              <a:gd name="connsiteY9" fmla="*/ 760666 h 760666"/>
              <a:gd name="connsiteX10" fmla="*/ 1662428 w 5699688"/>
              <a:gd name="connsiteY10" fmla="*/ 855749 h 760666"/>
              <a:gd name="connsiteX11" fmla="*/ 949948 w 5699688"/>
              <a:gd name="connsiteY11" fmla="*/ 760666 h 760666"/>
              <a:gd name="connsiteX12" fmla="*/ 0 w 5699688"/>
              <a:gd name="connsiteY12" fmla="*/ 760666 h 760666"/>
              <a:gd name="connsiteX13" fmla="*/ 0 w 5699688"/>
              <a:gd name="connsiteY13" fmla="*/ 633888 h 760666"/>
              <a:gd name="connsiteX14" fmla="*/ 0 w 5699688"/>
              <a:gd name="connsiteY14" fmla="*/ 443722 h 760666"/>
              <a:gd name="connsiteX15" fmla="*/ 0 w 5699688"/>
              <a:gd name="connsiteY15" fmla="*/ 443722 h 760666"/>
              <a:gd name="connsiteX16" fmla="*/ 0 w 5699688"/>
              <a:gd name="connsiteY16" fmla="*/ 0 h 760666"/>
              <a:gd name="connsiteX0" fmla="*/ 0 w 5699688"/>
              <a:gd name="connsiteY0" fmla="*/ 0 h 855749"/>
              <a:gd name="connsiteX1" fmla="*/ 949948 w 5699688"/>
              <a:gd name="connsiteY1" fmla="*/ 0 h 855749"/>
              <a:gd name="connsiteX2" fmla="*/ 949948 w 5699688"/>
              <a:gd name="connsiteY2" fmla="*/ 0 h 855749"/>
              <a:gd name="connsiteX3" fmla="*/ 2374870 w 5699688"/>
              <a:gd name="connsiteY3" fmla="*/ 0 h 855749"/>
              <a:gd name="connsiteX4" fmla="*/ 5699688 w 5699688"/>
              <a:gd name="connsiteY4" fmla="*/ 0 h 855749"/>
              <a:gd name="connsiteX5" fmla="*/ 5699688 w 5699688"/>
              <a:gd name="connsiteY5" fmla="*/ 443722 h 855749"/>
              <a:gd name="connsiteX6" fmla="*/ 5699688 w 5699688"/>
              <a:gd name="connsiteY6" fmla="*/ 443722 h 855749"/>
              <a:gd name="connsiteX7" fmla="*/ 5699688 w 5699688"/>
              <a:gd name="connsiteY7" fmla="*/ 633888 h 855749"/>
              <a:gd name="connsiteX8" fmla="*/ 5699688 w 5699688"/>
              <a:gd name="connsiteY8" fmla="*/ 760666 h 855749"/>
              <a:gd name="connsiteX9" fmla="*/ 1435070 w 5699688"/>
              <a:gd name="connsiteY9" fmla="*/ 786066 h 855749"/>
              <a:gd name="connsiteX10" fmla="*/ 1662428 w 5699688"/>
              <a:gd name="connsiteY10" fmla="*/ 855749 h 855749"/>
              <a:gd name="connsiteX11" fmla="*/ 949948 w 5699688"/>
              <a:gd name="connsiteY11" fmla="*/ 760666 h 855749"/>
              <a:gd name="connsiteX12" fmla="*/ 0 w 5699688"/>
              <a:gd name="connsiteY12" fmla="*/ 760666 h 855749"/>
              <a:gd name="connsiteX13" fmla="*/ 0 w 5699688"/>
              <a:gd name="connsiteY13" fmla="*/ 633888 h 855749"/>
              <a:gd name="connsiteX14" fmla="*/ 0 w 5699688"/>
              <a:gd name="connsiteY14" fmla="*/ 443722 h 855749"/>
              <a:gd name="connsiteX15" fmla="*/ 0 w 5699688"/>
              <a:gd name="connsiteY15" fmla="*/ 443722 h 855749"/>
              <a:gd name="connsiteX16" fmla="*/ 0 w 5699688"/>
              <a:gd name="connsiteY16" fmla="*/ 0 h 855749"/>
              <a:gd name="connsiteX0" fmla="*/ 0 w 5699688"/>
              <a:gd name="connsiteY0" fmla="*/ 0 h 1097049"/>
              <a:gd name="connsiteX1" fmla="*/ 949948 w 5699688"/>
              <a:gd name="connsiteY1" fmla="*/ 0 h 1097049"/>
              <a:gd name="connsiteX2" fmla="*/ 949948 w 5699688"/>
              <a:gd name="connsiteY2" fmla="*/ 0 h 1097049"/>
              <a:gd name="connsiteX3" fmla="*/ 2374870 w 5699688"/>
              <a:gd name="connsiteY3" fmla="*/ 0 h 1097049"/>
              <a:gd name="connsiteX4" fmla="*/ 5699688 w 5699688"/>
              <a:gd name="connsiteY4" fmla="*/ 0 h 1097049"/>
              <a:gd name="connsiteX5" fmla="*/ 5699688 w 5699688"/>
              <a:gd name="connsiteY5" fmla="*/ 443722 h 1097049"/>
              <a:gd name="connsiteX6" fmla="*/ 5699688 w 5699688"/>
              <a:gd name="connsiteY6" fmla="*/ 443722 h 1097049"/>
              <a:gd name="connsiteX7" fmla="*/ 5699688 w 5699688"/>
              <a:gd name="connsiteY7" fmla="*/ 633888 h 1097049"/>
              <a:gd name="connsiteX8" fmla="*/ 5699688 w 5699688"/>
              <a:gd name="connsiteY8" fmla="*/ 760666 h 1097049"/>
              <a:gd name="connsiteX9" fmla="*/ 1435070 w 5699688"/>
              <a:gd name="connsiteY9" fmla="*/ 786066 h 1097049"/>
              <a:gd name="connsiteX10" fmla="*/ 1256028 w 5699688"/>
              <a:gd name="connsiteY10" fmla="*/ 1097049 h 1097049"/>
              <a:gd name="connsiteX11" fmla="*/ 949948 w 5699688"/>
              <a:gd name="connsiteY11" fmla="*/ 760666 h 1097049"/>
              <a:gd name="connsiteX12" fmla="*/ 0 w 5699688"/>
              <a:gd name="connsiteY12" fmla="*/ 760666 h 1097049"/>
              <a:gd name="connsiteX13" fmla="*/ 0 w 5699688"/>
              <a:gd name="connsiteY13" fmla="*/ 633888 h 1097049"/>
              <a:gd name="connsiteX14" fmla="*/ 0 w 5699688"/>
              <a:gd name="connsiteY14" fmla="*/ 443722 h 1097049"/>
              <a:gd name="connsiteX15" fmla="*/ 0 w 5699688"/>
              <a:gd name="connsiteY15" fmla="*/ 443722 h 1097049"/>
              <a:gd name="connsiteX16" fmla="*/ 0 w 5699688"/>
              <a:gd name="connsiteY16" fmla="*/ 0 h 1097049"/>
              <a:gd name="connsiteX0" fmla="*/ 66418 w 5766106"/>
              <a:gd name="connsiteY0" fmla="*/ 0 h 1071649"/>
              <a:gd name="connsiteX1" fmla="*/ 1016366 w 5766106"/>
              <a:gd name="connsiteY1" fmla="*/ 0 h 1071649"/>
              <a:gd name="connsiteX2" fmla="*/ 1016366 w 5766106"/>
              <a:gd name="connsiteY2" fmla="*/ 0 h 1071649"/>
              <a:gd name="connsiteX3" fmla="*/ 2441288 w 5766106"/>
              <a:gd name="connsiteY3" fmla="*/ 0 h 1071649"/>
              <a:gd name="connsiteX4" fmla="*/ 5766106 w 5766106"/>
              <a:gd name="connsiteY4" fmla="*/ 0 h 1071649"/>
              <a:gd name="connsiteX5" fmla="*/ 5766106 w 5766106"/>
              <a:gd name="connsiteY5" fmla="*/ 443722 h 1071649"/>
              <a:gd name="connsiteX6" fmla="*/ 5766106 w 5766106"/>
              <a:gd name="connsiteY6" fmla="*/ 443722 h 1071649"/>
              <a:gd name="connsiteX7" fmla="*/ 5766106 w 5766106"/>
              <a:gd name="connsiteY7" fmla="*/ 633888 h 1071649"/>
              <a:gd name="connsiteX8" fmla="*/ 5766106 w 5766106"/>
              <a:gd name="connsiteY8" fmla="*/ 760666 h 1071649"/>
              <a:gd name="connsiteX9" fmla="*/ 1501488 w 5766106"/>
              <a:gd name="connsiteY9" fmla="*/ 786066 h 1071649"/>
              <a:gd name="connsiteX10" fmla="*/ 0 w 5766106"/>
              <a:gd name="connsiteY10" fmla="*/ 1071649 h 1071649"/>
              <a:gd name="connsiteX11" fmla="*/ 1016366 w 5766106"/>
              <a:gd name="connsiteY11" fmla="*/ 760666 h 1071649"/>
              <a:gd name="connsiteX12" fmla="*/ 66418 w 5766106"/>
              <a:gd name="connsiteY12" fmla="*/ 760666 h 1071649"/>
              <a:gd name="connsiteX13" fmla="*/ 66418 w 5766106"/>
              <a:gd name="connsiteY13" fmla="*/ 633888 h 1071649"/>
              <a:gd name="connsiteX14" fmla="*/ 66418 w 5766106"/>
              <a:gd name="connsiteY14" fmla="*/ 443722 h 1071649"/>
              <a:gd name="connsiteX15" fmla="*/ 66418 w 5766106"/>
              <a:gd name="connsiteY15" fmla="*/ 443722 h 1071649"/>
              <a:gd name="connsiteX16" fmla="*/ 66418 w 5766106"/>
              <a:gd name="connsiteY16" fmla="*/ 0 h 1071649"/>
              <a:gd name="connsiteX0" fmla="*/ 66418 w 5766106"/>
              <a:gd name="connsiteY0" fmla="*/ 0 h 1071649"/>
              <a:gd name="connsiteX1" fmla="*/ 1016366 w 5766106"/>
              <a:gd name="connsiteY1" fmla="*/ 0 h 1071649"/>
              <a:gd name="connsiteX2" fmla="*/ 1016366 w 5766106"/>
              <a:gd name="connsiteY2" fmla="*/ 0 h 1071649"/>
              <a:gd name="connsiteX3" fmla="*/ 2441288 w 5766106"/>
              <a:gd name="connsiteY3" fmla="*/ 0 h 1071649"/>
              <a:gd name="connsiteX4" fmla="*/ 5766106 w 5766106"/>
              <a:gd name="connsiteY4" fmla="*/ 0 h 1071649"/>
              <a:gd name="connsiteX5" fmla="*/ 5766106 w 5766106"/>
              <a:gd name="connsiteY5" fmla="*/ 443722 h 1071649"/>
              <a:gd name="connsiteX6" fmla="*/ 5766106 w 5766106"/>
              <a:gd name="connsiteY6" fmla="*/ 443722 h 1071649"/>
              <a:gd name="connsiteX7" fmla="*/ 5766106 w 5766106"/>
              <a:gd name="connsiteY7" fmla="*/ 633888 h 1071649"/>
              <a:gd name="connsiteX8" fmla="*/ 5766106 w 5766106"/>
              <a:gd name="connsiteY8" fmla="*/ 760666 h 1071649"/>
              <a:gd name="connsiteX9" fmla="*/ 1501488 w 5766106"/>
              <a:gd name="connsiteY9" fmla="*/ 786066 h 1071649"/>
              <a:gd name="connsiteX10" fmla="*/ 0 w 5766106"/>
              <a:gd name="connsiteY10" fmla="*/ 1071649 h 1071649"/>
              <a:gd name="connsiteX11" fmla="*/ 547112 w 5766106"/>
              <a:gd name="connsiteY11" fmla="*/ 747966 h 1071649"/>
              <a:gd name="connsiteX12" fmla="*/ 66418 w 5766106"/>
              <a:gd name="connsiteY12" fmla="*/ 760666 h 1071649"/>
              <a:gd name="connsiteX13" fmla="*/ 66418 w 5766106"/>
              <a:gd name="connsiteY13" fmla="*/ 633888 h 1071649"/>
              <a:gd name="connsiteX14" fmla="*/ 66418 w 5766106"/>
              <a:gd name="connsiteY14" fmla="*/ 443722 h 1071649"/>
              <a:gd name="connsiteX15" fmla="*/ 66418 w 5766106"/>
              <a:gd name="connsiteY15" fmla="*/ 443722 h 1071649"/>
              <a:gd name="connsiteX16" fmla="*/ 66418 w 5766106"/>
              <a:gd name="connsiteY16" fmla="*/ 0 h 1071649"/>
              <a:gd name="connsiteX0" fmla="*/ 280857 w 5980545"/>
              <a:gd name="connsiteY0" fmla="*/ 0 h 1537019"/>
              <a:gd name="connsiteX1" fmla="*/ 1230805 w 5980545"/>
              <a:gd name="connsiteY1" fmla="*/ 0 h 1537019"/>
              <a:gd name="connsiteX2" fmla="*/ 1230805 w 5980545"/>
              <a:gd name="connsiteY2" fmla="*/ 0 h 1537019"/>
              <a:gd name="connsiteX3" fmla="*/ 2655727 w 5980545"/>
              <a:gd name="connsiteY3" fmla="*/ 0 h 1537019"/>
              <a:gd name="connsiteX4" fmla="*/ 5980545 w 5980545"/>
              <a:gd name="connsiteY4" fmla="*/ 0 h 1537019"/>
              <a:gd name="connsiteX5" fmla="*/ 5980545 w 5980545"/>
              <a:gd name="connsiteY5" fmla="*/ 443722 h 1537019"/>
              <a:gd name="connsiteX6" fmla="*/ 5980545 w 5980545"/>
              <a:gd name="connsiteY6" fmla="*/ 443722 h 1537019"/>
              <a:gd name="connsiteX7" fmla="*/ 5980545 w 5980545"/>
              <a:gd name="connsiteY7" fmla="*/ 633888 h 1537019"/>
              <a:gd name="connsiteX8" fmla="*/ 5980545 w 5980545"/>
              <a:gd name="connsiteY8" fmla="*/ 760666 h 1537019"/>
              <a:gd name="connsiteX9" fmla="*/ 1715927 w 5980545"/>
              <a:gd name="connsiteY9" fmla="*/ 786066 h 1537019"/>
              <a:gd name="connsiteX10" fmla="*/ 0 w 5980545"/>
              <a:gd name="connsiteY10" fmla="*/ 1537019 h 1537019"/>
              <a:gd name="connsiteX11" fmla="*/ 761551 w 5980545"/>
              <a:gd name="connsiteY11" fmla="*/ 747966 h 1537019"/>
              <a:gd name="connsiteX12" fmla="*/ 280857 w 5980545"/>
              <a:gd name="connsiteY12" fmla="*/ 760666 h 1537019"/>
              <a:gd name="connsiteX13" fmla="*/ 280857 w 5980545"/>
              <a:gd name="connsiteY13" fmla="*/ 633888 h 1537019"/>
              <a:gd name="connsiteX14" fmla="*/ 280857 w 5980545"/>
              <a:gd name="connsiteY14" fmla="*/ 443722 h 1537019"/>
              <a:gd name="connsiteX15" fmla="*/ 280857 w 5980545"/>
              <a:gd name="connsiteY15" fmla="*/ 443722 h 1537019"/>
              <a:gd name="connsiteX16" fmla="*/ 280857 w 5980545"/>
              <a:gd name="connsiteY16" fmla="*/ 0 h 1537019"/>
              <a:gd name="connsiteX0" fmla="*/ 280857 w 5980545"/>
              <a:gd name="connsiteY0" fmla="*/ 0 h 1537019"/>
              <a:gd name="connsiteX1" fmla="*/ 1230805 w 5980545"/>
              <a:gd name="connsiteY1" fmla="*/ 0 h 1537019"/>
              <a:gd name="connsiteX2" fmla="*/ 1230805 w 5980545"/>
              <a:gd name="connsiteY2" fmla="*/ 0 h 1537019"/>
              <a:gd name="connsiteX3" fmla="*/ 2655727 w 5980545"/>
              <a:gd name="connsiteY3" fmla="*/ 0 h 1537019"/>
              <a:gd name="connsiteX4" fmla="*/ 5980545 w 5980545"/>
              <a:gd name="connsiteY4" fmla="*/ 0 h 1537019"/>
              <a:gd name="connsiteX5" fmla="*/ 5980545 w 5980545"/>
              <a:gd name="connsiteY5" fmla="*/ 443722 h 1537019"/>
              <a:gd name="connsiteX6" fmla="*/ 5980545 w 5980545"/>
              <a:gd name="connsiteY6" fmla="*/ 443722 h 1537019"/>
              <a:gd name="connsiteX7" fmla="*/ 5980545 w 5980545"/>
              <a:gd name="connsiteY7" fmla="*/ 633888 h 1537019"/>
              <a:gd name="connsiteX8" fmla="*/ 5980545 w 5980545"/>
              <a:gd name="connsiteY8" fmla="*/ 760666 h 1537019"/>
              <a:gd name="connsiteX9" fmla="*/ 1715927 w 5980545"/>
              <a:gd name="connsiteY9" fmla="*/ 786066 h 1537019"/>
              <a:gd name="connsiteX10" fmla="*/ 0 w 5980545"/>
              <a:gd name="connsiteY10" fmla="*/ 1537019 h 1537019"/>
              <a:gd name="connsiteX11" fmla="*/ 725811 w 5980545"/>
              <a:gd name="connsiteY11" fmla="*/ 773350 h 1537019"/>
              <a:gd name="connsiteX12" fmla="*/ 280857 w 5980545"/>
              <a:gd name="connsiteY12" fmla="*/ 760666 h 1537019"/>
              <a:gd name="connsiteX13" fmla="*/ 280857 w 5980545"/>
              <a:gd name="connsiteY13" fmla="*/ 633888 h 1537019"/>
              <a:gd name="connsiteX14" fmla="*/ 280857 w 5980545"/>
              <a:gd name="connsiteY14" fmla="*/ 443722 h 1537019"/>
              <a:gd name="connsiteX15" fmla="*/ 280857 w 5980545"/>
              <a:gd name="connsiteY15" fmla="*/ 443722 h 1537019"/>
              <a:gd name="connsiteX16" fmla="*/ 280857 w 5980545"/>
              <a:gd name="connsiteY16" fmla="*/ 0 h 1537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980545" h="1537019">
                <a:moveTo>
                  <a:pt x="280857" y="0"/>
                </a:moveTo>
                <a:lnTo>
                  <a:pt x="1230805" y="0"/>
                </a:lnTo>
                <a:lnTo>
                  <a:pt x="1230805" y="0"/>
                </a:lnTo>
                <a:lnTo>
                  <a:pt x="2655727" y="0"/>
                </a:lnTo>
                <a:lnTo>
                  <a:pt x="5980545" y="0"/>
                </a:lnTo>
                <a:lnTo>
                  <a:pt x="5980545" y="443722"/>
                </a:lnTo>
                <a:lnTo>
                  <a:pt x="5980545" y="443722"/>
                </a:lnTo>
                <a:lnTo>
                  <a:pt x="5980545" y="633888"/>
                </a:lnTo>
                <a:lnTo>
                  <a:pt x="5980545" y="760666"/>
                </a:lnTo>
                <a:lnTo>
                  <a:pt x="1715927" y="786066"/>
                </a:lnTo>
                <a:lnTo>
                  <a:pt x="0" y="1537019"/>
                </a:lnTo>
                <a:lnTo>
                  <a:pt x="725811" y="773350"/>
                </a:lnTo>
                <a:lnTo>
                  <a:pt x="280857" y="760666"/>
                </a:lnTo>
                <a:lnTo>
                  <a:pt x="280857" y="633888"/>
                </a:lnTo>
                <a:lnTo>
                  <a:pt x="280857" y="443722"/>
                </a:lnTo>
                <a:lnTo>
                  <a:pt x="280857" y="443722"/>
                </a:lnTo>
                <a:lnTo>
                  <a:pt x="280857" y="0"/>
                </a:lnTo>
                <a:close/>
              </a:path>
            </a:pathLst>
          </a:custGeom>
          <a:solidFill>
            <a:srgbClr val="FFF2CC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AC618885-077D-7E47-858A-20344A7DD93C}"/>
              </a:ext>
            </a:extLst>
          </p:cNvPr>
          <p:cNvSpPr txBox="1">
            <a:spLocks/>
          </p:cNvSpPr>
          <p:nvPr/>
        </p:nvSpPr>
        <p:spPr>
          <a:xfrm>
            <a:off x="2095500" y="4882459"/>
            <a:ext cx="4140201" cy="822517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 Roman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sz="2000" dirty="0"/>
              <a:t>a nonlinear weighted version of the long-term memory becomes our short-term memory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DEF8AC8-2988-E24A-B611-B18794D8D368}"/>
              </a:ext>
            </a:extLst>
          </p:cNvPr>
          <p:cNvSpPr/>
          <p:nvPr/>
        </p:nvSpPr>
        <p:spPr>
          <a:xfrm>
            <a:off x="7194567" y="2977481"/>
            <a:ext cx="4108433" cy="949572"/>
          </a:xfrm>
          <a:prstGeom prst="rect">
            <a:avLst/>
          </a:prstGeom>
          <a:solidFill>
            <a:srgbClr val="FFF2CC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itle 1">
                <a:extLst>
                  <a:ext uri="{FF2B5EF4-FFF2-40B4-BE49-F238E27FC236}">
                    <a16:creationId xmlns:a16="http://schemas.microsoft.com/office/drawing/2014/main" id="{CBAA3889-9743-3F4B-95DF-5A6AF49C1BB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334754" y="3146680"/>
                <a:ext cx="3853946" cy="767765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 fontScale="92500" lnSpcReduction="20000"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2800" b="0" i="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j-ea"/>
                    <a:cs typeface="+mj-cs"/>
                  </a:defRPr>
                </a:lvl1pPr>
              </a:lstStyle>
              <a:p>
                <a:r>
                  <a:rPr lang="en-US" sz="2000" dirty="0"/>
                  <a:t>memory is written, erased, and read by three </a:t>
                </a:r>
                <a:r>
                  <a:rPr lang="en-US" sz="2000" i="1" dirty="0"/>
                  <a:t>gates </a:t>
                </a:r>
                <a:r>
                  <a:rPr lang="en-US" sz="2000" dirty="0"/>
                  <a:t>– which are influenced by </a:t>
                </a:r>
                <a14:m>
                  <m:oMath xmlns:m="http://schemas.openxmlformats.org/officeDocument/2006/math">
                    <m:r>
                      <a:rPr lang="en-US" sz="2000" b="1" i="1" dirty="0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r>
                      <a:rPr lang="en-US" sz="2000" b="1" i="1" dirty="0" smtClean="0">
                        <a:latin typeface="Cambria Math" panose="02040503050406030204" pitchFamily="18" charset="0"/>
                      </a:rPr>
                      <m:t>𝒉</m:t>
                    </m:r>
                  </m:oMath>
                </a14:m>
                <a:endParaRPr lang="en-US" sz="2000" b="1" dirty="0"/>
              </a:p>
            </p:txBody>
          </p:sp>
        </mc:Choice>
        <mc:Fallback>
          <p:sp>
            <p:nvSpPr>
              <p:cNvPr id="21" name="Title 1">
                <a:extLst>
                  <a:ext uri="{FF2B5EF4-FFF2-40B4-BE49-F238E27FC236}">
                    <a16:creationId xmlns:a16="http://schemas.microsoft.com/office/drawing/2014/main" id="{CBAA3889-9743-3F4B-95DF-5A6AF49C1B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4754" y="3146680"/>
                <a:ext cx="3853946" cy="767765"/>
              </a:xfrm>
              <a:prstGeom prst="rect">
                <a:avLst/>
              </a:prstGeom>
              <a:blipFill>
                <a:blip r:embed="rId10"/>
                <a:stretch>
                  <a:fillRect l="-1316" t="-11475"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reeform 3">
            <a:extLst>
              <a:ext uri="{FF2B5EF4-FFF2-40B4-BE49-F238E27FC236}">
                <a16:creationId xmlns:a16="http://schemas.microsoft.com/office/drawing/2014/main" id="{F7006790-FA1B-D244-8B31-547A3A36D949}"/>
              </a:ext>
            </a:extLst>
          </p:cNvPr>
          <p:cNvSpPr/>
          <p:nvPr/>
        </p:nvSpPr>
        <p:spPr>
          <a:xfrm>
            <a:off x="4294990" y="3453584"/>
            <a:ext cx="596900" cy="584200"/>
          </a:xfrm>
          <a:custGeom>
            <a:avLst/>
            <a:gdLst>
              <a:gd name="connsiteX0" fmla="*/ 381000 w 596900"/>
              <a:gd name="connsiteY0" fmla="*/ 25400 h 584200"/>
              <a:gd name="connsiteX1" fmla="*/ 317500 w 596900"/>
              <a:gd name="connsiteY1" fmla="*/ 63500 h 584200"/>
              <a:gd name="connsiteX2" fmla="*/ 139700 w 596900"/>
              <a:gd name="connsiteY2" fmla="*/ 88900 h 584200"/>
              <a:gd name="connsiteX3" fmla="*/ 63500 w 596900"/>
              <a:gd name="connsiteY3" fmla="*/ 114300 h 584200"/>
              <a:gd name="connsiteX4" fmla="*/ 12700 w 596900"/>
              <a:gd name="connsiteY4" fmla="*/ 190500 h 584200"/>
              <a:gd name="connsiteX5" fmla="*/ 0 w 596900"/>
              <a:gd name="connsiteY5" fmla="*/ 266700 h 584200"/>
              <a:gd name="connsiteX6" fmla="*/ 12700 w 596900"/>
              <a:gd name="connsiteY6" fmla="*/ 368300 h 584200"/>
              <a:gd name="connsiteX7" fmla="*/ 88900 w 596900"/>
              <a:gd name="connsiteY7" fmla="*/ 520700 h 584200"/>
              <a:gd name="connsiteX8" fmla="*/ 203200 w 596900"/>
              <a:gd name="connsiteY8" fmla="*/ 584200 h 584200"/>
              <a:gd name="connsiteX9" fmla="*/ 469900 w 596900"/>
              <a:gd name="connsiteY9" fmla="*/ 571500 h 584200"/>
              <a:gd name="connsiteX10" fmla="*/ 558800 w 596900"/>
              <a:gd name="connsiteY10" fmla="*/ 482600 h 584200"/>
              <a:gd name="connsiteX11" fmla="*/ 596900 w 596900"/>
              <a:gd name="connsiteY11" fmla="*/ 342900 h 584200"/>
              <a:gd name="connsiteX12" fmla="*/ 558800 w 596900"/>
              <a:gd name="connsiteY12" fmla="*/ 114300 h 584200"/>
              <a:gd name="connsiteX13" fmla="*/ 482600 w 596900"/>
              <a:gd name="connsiteY13" fmla="*/ 50800 h 584200"/>
              <a:gd name="connsiteX14" fmla="*/ 393700 w 596900"/>
              <a:gd name="connsiteY14" fmla="*/ 0 h 584200"/>
              <a:gd name="connsiteX15" fmla="*/ 279400 w 596900"/>
              <a:gd name="connsiteY15" fmla="*/ 12700 h 584200"/>
              <a:gd name="connsiteX16" fmla="*/ 215900 w 596900"/>
              <a:gd name="connsiteY16" fmla="*/ 25400 h 584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96900" h="584200">
                <a:moveTo>
                  <a:pt x="381000" y="25400"/>
                </a:moveTo>
                <a:cubicBezTo>
                  <a:pt x="359833" y="38100"/>
                  <a:pt x="340057" y="53475"/>
                  <a:pt x="317500" y="63500"/>
                </a:cubicBezTo>
                <a:cubicBezTo>
                  <a:pt x="277403" y="81321"/>
                  <a:pt x="157375" y="87132"/>
                  <a:pt x="139700" y="88900"/>
                </a:cubicBezTo>
                <a:cubicBezTo>
                  <a:pt x="114300" y="97367"/>
                  <a:pt x="78352" y="92023"/>
                  <a:pt x="63500" y="114300"/>
                </a:cubicBezTo>
                <a:lnTo>
                  <a:pt x="12700" y="190500"/>
                </a:lnTo>
                <a:cubicBezTo>
                  <a:pt x="8467" y="215900"/>
                  <a:pt x="0" y="240950"/>
                  <a:pt x="0" y="266700"/>
                </a:cubicBezTo>
                <a:cubicBezTo>
                  <a:pt x="0" y="300830"/>
                  <a:pt x="5549" y="334927"/>
                  <a:pt x="12700" y="368300"/>
                </a:cubicBezTo>
                <a:cubicBezTo>
                  <a:pt x="21152" y="407743"/>
                  <a:pt x="53579" y="497153"/>
                  <a:pt x="88900" y="520700"/>
                </a:cubicBezTo>
                <a:cubicBezTo>
                  <a:pt x="176239" y="578926"/>
                  <a:pt x="136140" y="561847"/>
                  <a:pt x="203200" y="584200"/>
                </a:cubicBezTo>
                <a:cubicBezTo>
                  <a:pt x="292100" y="579967"/>
                  <a:pt x="381207" y="578891"/>
                  <a:pt x="469900" y="571500"/>
                </a:cubicBezTo>
                <a:cubicBezTo>
                  <a:pt x="518081" y="567485"/>
                  <a:pt x="543626" y="528121"/>
                  <a:pt x="558800" y="482600"/>
                </a:cubicBezTo>
                <a:cubicBezTo>
                  <a:pt x="591026" y="385922"/>
                  <a:pt x="578949" y="432654"/>
                  <a:pt x="596900" y="342900"/>
                </a:cubicBezTo>
                <a:cubicBezTo>
                  <a:pt x="596350" y="336295"/>
                  <a:pt x="592771" y="148271"/>
                  <a:pt x="558800" y="114300"/>
                </a:cubicBezTo>
                <a:cubicBezTo>
                  <a:pt x="499504" y="55004"/>
                  <a:pt x="544485" y="95003"/>
                  <a:pt x="482600" y="50800"/>
                </a:cubicBezTo>
                <a:cubicBezTo>
                  <a:pt x="415324" y="2746"/>
                  <a:pt x="455528" y="20609"/>
                  <a:pt x="393700" y="0"/>
                </a:cubicBezTo>
                <a:cubicBezTo>
                  <a:pt x="355600" y="4233"/>
                  <a:pt x="317213" y="6398"/>
                  <a:pt x="279400" y="12700"/>
                </a:cubicBezTo>
                <a:cubicBezTo>
                  <a:pt x="187136" y="28077"/>
                  <a:pt x="283864" y="25400"/>
                  <a:pt x="215900" y="25400"/>
                </a:cubicBezTo>
              </a:path>
            </a:pathLst>
          </a:custGeom>
          <a:noFill/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23">
            <a:extLst>
              <a:ext uri="{FF2B5EF4-FFF2-40B4-BE49-F238E27FC236}">
                <a16:creationId xmlns:a16="http://schemas.microsoft.com/office/drawing/2014/main" id="{5FEB8538-D10C-D040-BB41-D1175A0F200F}"/>
              </a:ext>
            </a:extLst>
          </p:cNvPr>
          <p:cNvSpPr/>
          <p:nvPr/>
        </p:nvSpPr>
        <p:spPr>
          <a:xfrm>
            <a:off x="4804640" y="3456103"/>
            <a:ext cx="596900" cy="584200"/>
          </a:xfrm>
          <a:custGeom>
            <a:avLst/>
            <a:gdLst>
              <a:gd name="connsiteX0" fmla="*/ 381000 w 596900"/>
              <a:gd name="connsiteY0" fmla="*/ 25400 h 584200"/>
              <a:gd name="connsiteX1" fmla="*/ 317500 w 596900"/>
              <a:gd name="connsiteY1" fmla="*/ 63500 h 584200"/>
              <a:gd name="connsiteX2" fmla="*/ 139700 w 596900"/>
              <a:gd name="connsiteY2" fmla="*/ 88900 h 584200"/>
              <a:gd name="connsiteX3" fmla="*/ 63500 w 596900"/>
              <a:gd name="connsiteY3" fmla="*/ 114300 h 584200"/>
              <a:gd name="connsiteX4" fmla="*/ 12700 w 596900"/>
              <a:gd name="connsiteY4" fmla="*/ 190500 h 584200"/>
              <a:gd name="connsiteX5" fmla="*/ 0 w 596900"/>
              <a:gd name="connsiteY5" fmla="*/ 266700 h 584200"/>
              <a:gd name="connsiteX6" fmla="*/ 12700 w 596900"/>
              <a:gd name="connsiteY6" fmla="*/ 368300 h 584200"/>
              <a:gd name="connsiteX7" fmla="*/ 88900 w 596900"/>
              <a:gd name="connsiteY7" fmla="*/ 520700 h 584200"/>
              <a:gd name="connsiteX8" fmla="*/ 203200 w 596900"/>
              <a:gd name="connsiteY8" fmla="*/ 584200 h 584200"/>
              <a:gd name="connsiteX9" fmla="*/ 469900 w 596900"/>
              <a:gd name="connsiteY9" fmla="*/ 571500 h 584200"/>
              <a:gd name="connsiteX10" fmla="*/ 558800 w 596900"/>
              <a:gd name="connsiteY10" fmla="*/ 482600 h 584200"/>
              <a:gd name="connsiteX11" fmla="*/ 596900 w 596900"/>
              <a:gd name="connsiteY11" fmla="*/ 342900 h 584200"/>
              <a:gd name="connsiteX12" fmla="*/ 558800 w 596900"/>
              <a:gd name="connsiteY12" fmla="*/ 114300 h 584200"/>
              <a:gd name="connsiteX13" fmla="*/ 482600 w 596900"/>
              <a:gd name="connsiteY13" fmla="*/ 50800 h 584200"/>
              <a:gd name="connsiteX14" fmla="*/ 393700 w 596900"/>
              <a:gd name="connsiteY14" fmla="*/ 0 h 584200"/>
              <a:gd name="connsiteX15" fmla="*/ 279400 w 596900"/>
              <a:gd name="connsiteY15" fmla="*/ 12700 h 584200"/>
              <a:gd name="connsiteX16" fmla="*/ 215900 w 596900"/>
              <a:gd name="connsiteY16" fmla="*/ 25400 h 584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96900" h="584200">
                <a:moveTo>
                  <a:pt x="381000" y="25400"/>
                </a:moveTo>
                <a:cubicBezTo>
                  <a:pt x="359833" y="38100"/>
                  <a:pt x="340057" y="53475"/>
                  <a:pt x="317500" y="63500"/>
                </a:cubicBezTo>
                <a:cubicBezTo>
                  <a:pt x="277403" y="81321"/>
                  <a:pt x="157375" y="87132"/>
                  <a:pt x="139700" y="88900"/>
                </a:cubicBezTo>
                <a:cubicBezTo>
                  <a:pt x="114300" y="97367"/>
                  <a:pt x="78352" y="92023"/>
                  <a:pt x="63500" y="114300"/>
                </a:cubicBezTo>
                <a:lnTo>
                  <a:pt x="12700" y="190500"/>
                </a:lnTo>
                <a:cubicBezTo>
                  <a:pt x="8467" y="215900"/>
                  <a:pt x="0" y="240950"/>
                  <a:pt x="0" y="266700"/>
                </a:cubicBezTo>
                <a:cubicBezTo>
                  <a:pt x="0" y="300830"/>
                  <a:pt x="5549" y="334927"/>
                  <a:pt x="12700" y="368300"/>
                </a:cubicBezTo>
                <a:cubicBezTo>
                  <a:pt x="21152" y="407743"/>
                  <a:pt x="53579" y="497153"/>
                  <a:pt x="88900" y="520700"/>
                </a:cubicBezTo>
                <a:cubicBezTo>
                  <a:pt x="176239" y="578926"/>
                  <a:pt x="136140" y="561847"/>
                  <a:pt x="203200" y="584200"/>
                </a:cubicBezTo>
                <a:cubicBezTo>
                  <a:pt x="292100" y="579967"/>
                  <a:pt x="381207" y="578891"/>
                  <a:pt x="469900" y="571500"/>
                </a:cubicBezTo>
                <a:cubicBezTo>
                  <a:pt x="518081" y="567485"/>
                  <a:pt x="543626" y="528121"/>
                  <a:pt x="558800" y="482600"/>
                </a:cubicBezTo>
                <a:cubicBezTo>
                  <a:pt x="591026" y="385922"/>
                  <a:pt x="578949" y="432654"/>
                  <a:pt x="596900" y="342900"/>
                </a:cubicBezTo>
                <a:cubicBezTo>
                  <a:pt x="596350" y="336295"/>
                  <a:pt x="592771" y="148271"/>
                  <a:pt x="558800" y="114300"/>
                </a:cubicBezTo>
                <a:cubicBezTo>
                  <a:pt x="499504" y="55004"/>
                  <a:pt x="544485" y="95003"/>
                  <a:pt x="482600" y="50800"/>
                </a:cubicBezTo>
                <a:cubicBezTo>
                  <a:pt x="415324" y="2746"/>
                  <a:pt x="455528" y="20609"/>
                  <a:pt x="393700" y="0"/>
                </a:cubicBezTo>
                <a:cubicBezTo>
                  <a:pt x="355600" y="4233"/>
                  <a:pt x="317213" y="6398"/>
                  <a:pt x="279400" y="12700"/>
                </a:cubicBezTo>
                <a:cubicBezTo>
                  <a:pt x="187136" y="28077"/>
                  <a:pt x="283864" y="25400"/>
                  <a:pt x="215900" y="25400"/>
                </a:cubicBezTo>
              </a:path>
            </a:pathLst>
          </a:custGeom>
          <a:noFill/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04325EC0-99E8-4345-BA64-D2A515183213}"/>
              </a:ext>
            </a:extLst>
          </p:cNvPr>
          <p:cNvSpPr/>
          <p:nvPr/>
        </p:nvSpPr>
        <p:spPr>
          <a:xfrm>
            <a:off x="5876817" y="3453584"/>
            <a:ext cx="596900" cy="584200"/>
          </a:xfrm>
          <a:custGeom>
            <a:avLst/>
            <a:gdLst>
              <a:gd name="connsiteX0" fmla="*/ 381000 w 596900"/>
              <a:gd name="connsiteY0" fmla="*/ 25400 h 584200"/>
              <a:gd name="connsiteX1" fmla="*/ 317500 w 596900"/>
              <a:gd name="connsiteY1" fmla="*/ 63500 h 584200"/>
              <a:gd name="connsiteX2" fmla="*/ 139700 w 596900"/>
              <a:gd name="connsiteY2" fmla="*/ 88900 h 584200"/>
              <a:gd name="connsiteX3" fmla="*/ 63500 w 596900"/>
              <a:gd name="connsiteY3" fmla="*/ 114300 h 584200"/>
              <a:gd name="connsiteX4" fmla="*/ 12700 w 596900"/>
              <a:gd name="connsiteY4" fmla="*/ 190500 h 584200"/>
              <a:gd name="connsiteX5" fmla="*/ 0 w 596900"/>
              <a:gd name="connsiteY5" fmla="*/ 266700 h 584200"/>
              <a:gd name="connsiteX6" fmla="*/ 12700 w 596900"/>
              <a:gd name="connsiteY6" fmla="*/ 368300 h 584200"/>
              <a:gd name="connsiteX7" fmla="*/ 88900 w 596900"/>
              <a:gd name="connsiteY7" fmla="*/ 520700 h 584200"/>
              <a:gd name="connsiteX8" fmla="*/ 203200 w 596900"/>
              <a:gd name="connsiteY8" fmla="*/ 584200 h 584200"/>
              <a:gd name="connsiteX9" fmla="*/ 469900 w 596900"/>
              <a:gd name="connsiteY9" fmla="*/ 571500 h 584200"/>
              <a:gd name="connsiteX10" fmla="*/ 558800 w 596900"/>
              <a:gd name="connsiteY10" fmla="*/ 482600 h 584200"/>
              <a:gd name="connsiteX11" fmla="*/ 596900 w 596900"/>
              <a:gd name="connsiteY11" fmla="*/ 342900 h 584200"/>
              <a:gd name="connsiteX12" fmla="*/ 558800 w 596900"/>
              <a:gd name="connsiteY12" fmla="*/ 114300 h 584200"/>
              <a:gd name="connsiteX13" fmla="*/ 482600 w 596900"/>
              <a:gd name="connsiteY13" fmla="*/ 50800 h 584200"/>
              <a:gd name="connsiteX14" fmla="*/ 393700 w 596900"/>
              <a:gd name="connsiteY14" fmla="*/ 0 h 584200"/>
              <a:gd name="connsiteX15" fmla="*/ 279400 w 596900"/>
              <a:gd name="connsiteY15" fmla="*/ 12700 h 584200"/>
              <a:gd name="connsiteX16" fmla="*/ 215900 w 596900"/>
              <a:gd name="connsiteY16" fmla="*/ 25400 h 584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96900" h="584200">
                <a:moveTo>
                  <a:pt x="381000" y="25400"/>
                </a:moveTo>
                <a:cubicBezTo>
                  <a:pt x="359833" y="38100"/>
                  <a:pt x="340057" y="53475"/>
                  <a:pt x="317500" y="63500"/>
                </a:cubicBezTo>
                <a:cubicBezTo>
                  <a:pt x="277403" y="81321"/>
                  <a:pt x="157375" y="87132"/>
                  <a:pt x="139700" y="88900"/>
                </a:cubicBezTo>
                <a:cubicBezTo>
                  <a:pt x="114300" y="97367"/>
                  <a:pt x="78352" y="92023"/>
                  <a:pt x="63500" y="114300"/>
                </a:cubicBezTo>
                <a:lnTo>
                  <a:pt x="12700" y="190500"/>
                </a:lnTo>
                <a:cubicBezTo>
                  <a:pt x="8467" y="215900"/>
                  <a:pt x="0" y="240950"/>
                  <a:pt x="0" y="266700"/>
                </a:cubicBezTo>
                <a:cubicBezTo>
                  <a:pt x="0" y="300830"/>
                  <a:pt x="5549" y="334927"/>
                  <a:pt x="12700" y="368300"/>
                </a:cubicBezTo>
                <a:cubicBezTo>
                  <a:pt x="21152" y="407743"/>
                  <a:pt x="53579" y="497153"/>
                  <a:pt x="88900" y="520700"/>
                </a:cubicBezTo>
                <a:cubicBezTo>
                  <a:pt x="176239" y="578926"/>
                  <a:pt x="136140" y="561847"/>
                  <a:pt x="203200" y="584200"/>
                </a:cubicBezTo>
                <a:cubicBezTo>
                  <a:pt x="292100" y="579967"/>
                  <a:pt x="381207" y="578891"/>
                  <a:pt x="469900" y="571500"/>
                </a:cubicBezTo>
                <a:cubicBezTo>
                  <a:pt x="518081" y="567485"/>
                  <a:pt x="543626" y="528121"/>
                  <a:pt x="558800" y="482600"/>
                </a:cubicBezTo>
                <a:cubicBezTo>
                  <a:pt x="591026" y="385922"/>
                  <a:pt x="578949" y="432654"/>
                  <a:pt x="596900" y="342900"/>
                </a:cubicBezTo>
                <a:cubicBezTo>
                  <a:pt x="596350" y="336295"/>
                  <a:pt x="592771" y="148271"/>
                  <a:pt x="558800" y="114300"/>
                </a:cubicBezTo>
                <a:cubicBezTo>
                  <a:pt x="499504" y="55004"/>
                  <a:pt x="544485" y="95003"/>
                  <a:pt x="482600" y="50800"/>
                </a:cubicBezTo>
                <a:cubicBezTo>
                  <a:pt x="415324" y="2746"/>
                  <a:pt x="455528" y="20609"/>
                  <a:pt x="393700" y="0"/>
                </a:cubicBezTo>
                <a:cubicBezTo>
                  <a:pt x="355600" y="4233"/>
                  <a:pt x="317213" y="6398"/>
                  <a:pt x="279400" y="12700"/>
                </a:cubicBezTo>
                <a:cubicBezTo>
                  <a:pt x="187136" y="28077"/>
                  <a:pt x="283864" y="25400"/>
                  <a:pt x="215900" y="25400"/>
                </a:cubicBezTo>
              </a:path>
            </a:pathLst>
          </a:custGeom>
          <a:noFill/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8219703-2763-9545-B774-6B722B77000A}"/>
              </a:ext>
            </a:extLst>
          </p:cNvPr>
          <p:cNvSpPr/>
          <p:nvPr/>
        </p:nvSpPr>
        <p:spPr>
          <a:xfrm>
            <a:off x="266954" y="6305952"/>
            <a:ext cx="538839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Diagram: </a:t>
            </a:r>
            <a:r>
              <a:rPr lang="en-US" sz="1400" dirty="0">
                <a:hlinkClick r:id="rId11"/>
              </a:rPr>
              <a:t>https://colah.github.io/posts/2015-08-Understanding-LSTMs/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20794251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Title 1">
            <a:extLst>
              <a:ext uri="{FF2B5EF4-FFF2-40B4-BE49-F238E27FC236}">
                <a16:creationId xmlns:a16="http://schemas.microsoft.com/office/drawing/2014/main" id="{FF867746-7A2F-644D-88D5-C3102C6A9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262"/>
            <a:ext cx="8941419" cy="1162592"/>
          </a:xfrm>
        </p:spPr>
        <p:txBody>
          <a:bodyPr/>
          <a:lstStyle/>
          <a:p>
            <a:r>
              <a:rPr lang="en-US" dirty="0"/>
              <a:t>Long short-term memory (LSTM)</a:t>
            </a: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C67F1680-4E6A-FF47-A5A3-45A4491667D3}"/>
              </a:ext>
            </a:extLst>
          </p:cNvPr>
          <p:cNvSpPr/>
          <p:nvPr/>
        </p:nvSpPr>
        <p:spPr>
          <a:xfrm>
            <a:off x="903804" y="771482"/>
            <a:ext cx="6474896" cy="13021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0" name="Title 1">
                <a:extLst>
                  <a:ext uri="{FF2B5EF4-FFF2-40B4-BE49-F238E27FC236}">
                    <a16:creationId xmlns:a16="http://schemas.microsoft.com/office/drawing/2014/main" id="{EBAAB170-83EA-B447-9025-28D5F612162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37356" y="1143000"/>
                <a:ext cx="9918044" cy="4927600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2800" b="0" i="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50000"/>
                  </a:lnSpc>
                  <a:spcBef>
                    <a:spcPts val="2000"/>
                  </a:spcBef>
                </a:pPr>
                <a:r>
                  <a:rPr lang="en-US" sz="2400" dirty="0"/>
                  <a:t>It’s still possible for LSTMs to suffer from vanishing/exploding gradients, but it’s way less likely than with vanilla RNNs:</a:t>
                </a:r>
              </a:p>
              <a:p>
                <a:pPr marL="342900" indent="-342900">
                  <a:lnSpc>
                    <a:spcPct val="15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/>
                  <a:t>If RNNs wish to preserve info over long contexts, it must delicately find a recurrent weight matrix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C00000"/>
                    </a:solidFill>
                  </a:rPr>
                  <a:t> </a:t>
                </a:r>
                <a:r>
                  <a:rPr lang="en-US" sz="2400" dirty="0"/>
                  <a:t>that isn’t too large or small</a:t>
                </a:r>
              </a:p>
              <a:p>
                <a:pPr marL="342900" indent="-342900">
                  <a:lnSpc>
                    <a:spcPct val="15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/>
                  <a:t>However, LSTMs have 3 separate mechanism that adjust the flow of information (e.g., </a:t>
                </a:r>
                <a:r>
                  <a:rPr lang="en-US" sz="2400" dirty="0">
                    <a:solidFill>
                      <a:srgbClr val="C00000"/>
                    </a:solidFill>
                  </a:rPr>
                  <a:t>forget gate</a:t>
                </a:r>
                <a:r>
                  <a:rPr lang="en-US" sz="2400" dirty="0"/>
                  <a:t>, if turned off, will preserve all info)</a:t>
                </a:r>
              </a:p>
            </p:txBody>
          </p:sp>
        </mc:Choice>
        <mc:Fallback>
          <p:sp>
            <p:nvSpPr>
              <p:cNvPr id="110" name="Title 1">
                <a:extLst>
                  <a:ext uri="{FF2B5EF4-FFF2-40B4-BE49-F238E27FC236}">
                    <a16:creationId xmlns:a16="http://schemas.microsoft.com/office/drawing/2014/main" id="{EBAAB170-83EA-B447-9025-28D5F61216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7356" y="1143000"/>
                <a:ext cx="9918044" cy="4927600"/>
              </a:xfrm>
              <a:prstGeom prst="rect">
                <a:avLst/>
              </a:prstGeom>
              <a:blipFill>
                <a:blip r:embed="rId2"/>
                <a:stretch>
                  <a:fillRect l="-895" r="-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1781451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Title 1">
            <a:extLst>
              <a:ext uri="{FF2B5EF4-FFF2-40B4-BE49-F238E27FC236}">
                <a16:creationId xmlns:a16="http://schemas.microsoft.com/office/drawing/2014/main" id="{FF867746-7A2F-644D-88D5-C3102C6A9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262"/>
            <a:ext cx="8941419" cy="1162592"/>
          </a:xfrm>
        </p:spPr>
        <p:txBody>
          <a:bodyPr/>
          <a:lstStyle/>
          <a:p>
            <a:r>
              <a:rPr lang="en-US" dirty="0"/>
              <a:t>Long short-term memory (LSTM)</a:t>
            </a: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C67F1680-4E6A-FF47-A5A3-45A4491667D3}"/>
              </a:ext>
            </a:extLst>
          </p:cNvPr>
          <p:cNvSpPr/>
          <p:nvPr/>
        </p:nvSpPr>
        <p:spPr>
          <a:xfrm>
            <a:off x="903804" y="771482"/>
            <a:ext cx="6474896" cy="13021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900C059-5D08-F740-8BB0-0FC5619E72B5}"/>
              </a:ext>
            </a:extLst>
          </p:cNvPr>
          <p:cNvSpPr txBox="1">
            <a:spLocks/>
          </p:cNvSpPr>
          <p:nvPr/>
        </p:nvSpPr>
        <p:spPr>
          <a:xfrm>
            <a:off x="1379105" y="3407567"/>
            <a:ext cx="3689350" cy="551401"/>
          </a:xfrm>
          <a:prstGeom prst="rect">
            <a:avLst/>
          </a:prstGeom>
          <a:solidFill>
            <a:srgbClr val="C00000"/>
          </a:solidFill>
          <a:ln w="47625"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b="1" dirty="0">
                <a:solidFill>
                  <a:schemeClr val="bg1">
                    <a:lumMod val="95000"/>
                  </a:schemeClr>
                </a:solidFill>
                <a:latin typeface="Avenir Light" panose="020B0402020203020204" pitchFamily="34" charset="77"/>
              </a:rPr>
              <a:t>LSTM ISSUES?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75AA702-1008-5F46-AD0D-3D7BE66BDF6F}"/>
              </a:ext>
            </a:extLst>
          </p:cNvPr>
          <p:cNvSpPr txBox="1">
            <a:spLocks/>
          </p:cNvSpPr>
          <p:nvPr/>
        </p:nvSpPr>
        <p:spPr>
          <a:xfrm>
            <a:off x="1379105" y="1226591"/>
            <a:ext cx="3689350" cy="551401"/>
          </a:xfrm>
          <a:prstGeom prst="rect">
            <a:avLst/>
          </a:prstGeom>
          <a:solidFill>
            <a:srgbClr val="92D050"/>
          </a:solidFill>
          <a:ln w="47625"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LSTM STRENGTHS?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5C56225-FD65-DE45-B17D-83D67EF2E417}"/>
              </a:ext>
            </a:extLst>
          </p:cNvPr>
          <p:cNvSpPr txBox="1">
            <a:spLocks/>
          </p:cNvSpPr>
          <p:nvPr/>
        </p:nvSpPr>
        <p:spPr>
          <a:xfrm>
            <a:off x="1765956" y="1934074"/>
            <a:ext cx="9397344" cy="113435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 Roman" panose="02000503020000020003" pitchFamily="2" charset="0"/>
                <a:ea typeface="+mj-ea"/>
                <a:cs typeface="+mj-cs"/>
              </a:defRPr>
            </a:lvl1pPr>
          </a:lstStyle>
          <a:p>
            <a:pPr marL="342900" indent="-342900">
              <a:lnSpc>
                <a:spcPct val="100000"/>
              </a:lnSpc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Almost always outperforms vanilla RNNs</a:t>
            </a:r>
          </a:p>
          <a:p>
            <a:pPr marL="342900" indent="-342900">
              <a:lnSpc>
                <a:spcPct val="100000"/>
              </a:lnSpc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Captures long-range dependencies shockingly well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62E4CAE-1B77-104A-A11D-E74A6A7425BC}"/>
              </a:ext>
            </a:extLst>
          </p:cNvPr>
          <p:cNvSpPr txBox="1">
            <a:spLocks/>
          </p:cNvSpPr>
          <p:nvPr/>
        </p:nvSpPr>
        <p:spPr>
          <a:xfrm>
            <a:off x="1918356" y="4298106"/>
            <a:ext cx="9397344" cy="212809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 Roman" panose="02000503020000020003" pitchFamily="2" charset="0"/>
                <a:ea typeface="+mj-ea"/>
                <a:cs typeface="+mj-cs"/>
              </a:defRPr>
            </a:lvl1pPr>
          </a:lstStyle>
          <a:p>
            <a:pPr marL="342900" indent="-342900">
              <a:lnSpc>
                <a:spcPct val="100000"/>
              </a:lnSpc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Has more weights to learn than vanilla RNNs; thus,</a:t>
            </a:r>
          </a:p>
          <a:p>
            <a:pPr marL="342900" indent="-342900">
              <a:lnSpc>
                <a:spcPct val="100000"/>
              </a:lnSpc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Requires a moderate amount of training data (otherwise, vanilla RNNs are better)</a:t>
            </a:r>
          </a:p>
          <a:p>
            <a:pPr marL="342900" indent="-342900">
              <a:lnSpc>
                <a:spcPct val="100000"/>
              </a:lnSpc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Can still suffer from vanishing/exploding gradients</a:t>
            </a:r>
          </a:p>
          <a:p>
            <a:pPr marL="342900" indent="-342900">
              <a:lnSpc>
                <a:spcPct val="100000"/>
              </a:lnSpc>
              <a:spcBef>
                <a:spcPts val="2000"/>
              </a:spcBef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104312188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Rectangle 256">
            <a:extLst>
              <a:ext uri="{FF2B5EF4-FFF2-40B4-BE49-F238E27FC236}">
                <a16:creationId xmlns:a16="http://schemas.microsoft.com/office/drawing/2014/main" id="{F25CB19A-6131-CD43-A0A6-CEF041A2DDB1}"/>
              </a:ext>
            </a:extLst>
          </p:cNvPr>
          <p:cNvSpPr/>
          <p:nvPr/>
        </p:nvSpPr>
        <p:spPr>
          <a:xfrm>
            <a:off x="8386310" y="2998128"/>
            <a:ext cx="3360011" cy="46160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Rectangle 255">
            <a:extLst>
              <a:ext uri="{FF2B5EF4-FFF2-40B4-BE49-F238E27FC236}">
                <a16:creationId xmlns:a16="http://schemas.microsoft.com/office/drawing/2014/main" id="{FD27067C-4218-2146-B7FE-E8C3F1ECB5C3}"/>
              </a:ext>
            </a:extLst>
          </p:cNvPr>
          <p:cNvSpPr/>
          <p:nvPr/>
        </p:nvSpPr>
        <p:spPr>
          <a:xfrm>
            <a:off x="4880596" y="2998128"/>
            <a:ext cx="2854500" cy="46160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Rectangle 254">
            <a:extLst>
              <a:ext uri="{FF2B5EF4-FFF2-40B4-BE49-F238E27FC236}">
                <a16:creationId xmlns:a16="http://schemas.microsoft.com/office/drawing/2014/main" id="{A05EC56D-A415-2347-AAC9-FCBB48A3BA97}"/>
              </a:ext>
            </a:extLst>
          </p:cNvPr>
          <p:cNvSpPr/>
          <p:nvPr/>
        </p:nvSpPr>
        <p:spPr>
          <a:xfrm>
            <a:off x="1013861" y="2951183"/>
            <a:ext cx="2999228" cy="492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Title 1">
            <a:extLst>
              <a:ext uri="{FF2B5EF4-FFF2-40B4-BE49-F238E27FC236}">
                <a16:creationId xmlns:a16="http://schemas.microsoft.com/office/drawing/2014/main" id="{FF867746-7A2F-644D-88D5-C3102C6A9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276262"/>
            <a:ext cx="4965700" cy="600039"/>
          </a:xfrm>
        </p:spPr>
        <p:txBody>
          <a:bodyPr>
            <a:normAutofit/>
          </a:bodyPr>
          <a:lstStyle/>
          <a:p>
            <a:r>
              <a:rPr lang="en-US" dirty="0"/>
              <a:t>Sequential Modelling (so far)</a:t>
            </a: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C67F1680-4E6A-FF47-A5A3-45A4491667D3}"/>
              </a:ext>
            </a:extLst>
          </p:cNvPr>
          <p:cNvSpPr/>
          <p:nvPr/>
        </p:nvSpPr>
        <p:spPr>
          <a:xfrm>
            <a:off x="903804" y="771483"/>
            <a:ext cx="4646096" cy="10481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2B00D99-5E8F-BC4F-99D7-666390D54C72}"/>
              </a:ext>
            </a:extLst>
          </p:cNvPr>
          <p:cNvSpPr txBox="1">
            <a:spLocks/>
          </p:cNvSpPr>
          <p:nvPr/>
        </p:nvSpPr>
        <p:spPr>
          <a:xfrm>
            <a:off x="1056002" y="2870355"/>
            <a:ext cx="1503064" cy="7074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dirty="0">
                <a:latin typeface="Avenir Light" panose="020B0402020203020204" pitchFamily="34" charset="77"/>
              </a:rPr>
              <a:t>n-grams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FBDC0E3-4415-7648-9250-B60B74CAC7FA}"/>
                  </a:ext>
                </a:extLst>
              </p:cNvPr>
              <p:cNvSpPr txBox="1"/>
              <p:nvPr/>
            </p:nvSpPr>
            <p:spPr>
              <a:xfrm>
                <a:off x="894475" y="1506160"/>
                <a:ext cx="3315716" cy="576761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went</m:t>
                          </m:r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𝑆h𝑒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count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𝑆h𝑒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𝑤𝑒𝑛𝑡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count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𝑆h𝑒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FBDC0E3-4415-7648-9250-B60B74CAC7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475" y="1506160"/>
                <a:ext cx="3315716" cy="576761"/>
              </a:xfrm>
              <a:prstGeom prst="rect">
                <a:avLst/>
              </a:prstGeom>
              <a:blipFill>
                <a:blip r:embed="rId2"/>
                <a:stretch>
                  <a:fillRect l="-377" t="-4167" r="-1132" b="-14583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367764E-5E14-9E47-9247-CC83D1A0587B}"/>
              </a:ext>
            </a:extLst>
          </p:cNvPr>
          <p:cNvSpPr txBox="1">
            <a:spLocks/>
          </p:cNvSpPr>
          <p:nvPr/>
        </p:nvSpPr>
        <p:spPr>
          <a:xfrm>
            <a:off x="4902143" y="2969107"/>
            <a:ext cx="2345885" cy="7074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dirty="0">
                <a:latin typeface="Avenir Light" panose="020B0402020203020204" pitchFamily="34" charset="77"/>
              </a:rPr>
              <a:t>FFNN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D8EC5EA-A8F3-9046-85CB-5F892053573A}"/>
              </a:ext>
            </a:extLst>
          </p:cNvPr>
          <p:cNvGrpSpPr/>
          <p:nvPr/>
        </p:nvGrpSpPr>
        <p:grpSpPr>
          <a:xfrm>
            <a:off x="5073650" y="1236272"/>
            <a:ext cx="1854414" cy="1697136"/>
            <a:chOff x="7077948" y="1122193"/>
            <a:chExt cx="4304429" cy="3621808"/>
          </a:xfrm>
        </p:grpSpPr>
        <p:sp>
          <p:nvSpPr>
            <p:cNvPr id="47" name="Rounded Rectangle 46">
              <a:extLst>
                <a:ext uri="{FF2B5EF4-FFF2-40B4-BE49-F238E27FC236}">
                  <a16:creationId xmlns:a16="http://schemas.microsoft.com/office/drawing/2014/main" id="{69BAE014-492D-C845-AD57-536C6E38FFBE}"/>
                </a:ext>
              </a:extLst>
            </p:cNvPr>
            <p:cNvSpPr/>
            <p:nvPr/>
          </p:nvSpPr>
          <p:spPr>
            <a:xfrm>
              <a:off x="7366000" y="3867560"/>
              <a:ext cx="3912704" cy="330065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5809FD00-21C7-F34E-B264-6B2254ED8155}"/>
                </a:ext>
              </a:extLst>
            </p:cNvPr>
            <p:cNvSpPr/>
            <p:nvPr/>
          </p:nvSpPr>
          <p:spPr>
            <a:xfrm>
              <a:off x="7470782" y="3922911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8432DF58-5D3D-3B47-949B-86536BA66A72}"/>
                </a:ext>
              </a:extLst>
            </p:cNvPr>
            <p:cNvSpPr/>
            <p:nvPr/>
          </p:nvSpPr>
          <p:spPr>
            <a:xfrm>
              <a:off x="7717041" y="3922911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7E985C1E-789D-3C43-8AB8-CC326BF9D8DC}"/>
                </a:ext>
              </a:extLst>
            </p:cNvPr>
            <p:cNvSpPr/>
            <p:nvPr/>
          </p:nvSpPr>
          <p:spPr>
            <a:xfrm>
              <a:off x="7963300" y="3922911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9B5F8588-337E-3240-9CFB-6F596316D509}"/>
                </a:ext>
              </a:extLst>
            </p:cNvPr>
            <p:cNvSpPr/>
            <p:nvPr/>
          </p:nvSpPr>
          <p:spPr>
            <a:xfrm>
              <a:off x="8215169" y="3922911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Content Placeholder 2">
              <a:extLst>
                <a:ext uri="{FF2B5EF4-FFF2-40B4-BE49-F238E27FC236}">
                  <a16:creationId xmlns:a16="http://schemas.microsoft.com/office/drawing/2014/main" id="{A8267F22-8EB7-B046-B004-127CCC50088A}"/>
                </a:ext>
              </a:extLst>
            </p:cNvPr>
            <p:cNvSpPr txBox="1">
              <a:spLocks/>
            </p:cNvSpPr>
            <p:nvPr/>
          </p:nvSpPr>
          <p:spPr>
            <a:xfrm>
              <a:off x="7077948" y="4240414"/>
              <a:ext cx="2048790" cy="476487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20000"/>
                </a:lnSpc>
                <a:buNone/>
              </a:pPr>
              <a:r>
                <a:rPr lang="en-US" sz="1800" dirty="0">
                  <a:latin typeface="Avenir Light" panose="020B0402020203020204" pitchFamily="34" charset="77"/>
                </a:rPr>
                <a:t>She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30C3B6CD-7EF0-FA4C-B1BE-42C9823F5732}"/>
                </a:ext>
              </a:extLst>
            </p:cNvPr>
            <p:cNvSpPr/>
            <p:nvPr/>
          </p:nvSpPr>
          <p:spPr>
            <a:xfrm>
              <a:off x="8879746" y="3922911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5A845530-0E2D-984E-AF00-5A6D9B7C4900}"/>
                </a:ext>
              </a:extLst>
            </p:cNvPr>
            <p:cNvSpPr/>
            <p:nvPr/>
          </p:nvSpPr>
          <p:spPr>
            <a:xfrm>
              <a:off x="9126005" y="3922911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D713316D-E874-F548-B134-BB6C069BC5DF}"/>
                </a:ext>
              </a:extLst>
            </p:cNvPr>
            <p:cNvSpPr/>
            <p:nvPr/>
          </p:nvSpPr>
          <p:spPr>
            <a:xfrm>
              <a:off x="9372264" y="3922911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98CB9510-B29E-ED4D-B099-9C0CAC38640E}"/>
                </a:ext>
              </a:extLst>
            </p:cNvPr>
            <p:cNvSpPr/>
            <p:nvPr/>
          </p:nvSpPr>
          <p:spPr>
            <a:xfrm>
              <a:off x="9624133" y="3922911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9A35BE0B-2D70-5B4B-BF86-38E31ABD56B7}"/>
                </a:ext>
              </a:extLst>
            </p:cNvPr>
            <p:cNvSpPr/>
            <p:nvPr/>
          </p:nvSpPr>
          <p:spPr>
            <a:xfrm>
              <a:off x="10228438" y="3922911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CACEE495-8CA4-7244-B138-2913EB23653F}"/>
                </a:ext>
              </a:extLst>
            </p:cNvPr>
            <p:cNvSpPr/>
            <p:nvPr/>
          </p:nvSpPr>
          <p:spPr>
            <a:xfrm>
              <a:off x="10474697" y="3922911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BAD5CBCB-BF97-4C41-970B-631B6D1C6F22}"/>
                </a:ext>
              </a:extLst>
            </p:cNvPr>
            <p:cNvSpPr/>
            <p:nvPr/>
          </p:nvSpPr>
          <p:spPr>
            <a:xfrm>
              <a:off x="10720956" y="3922911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09BE6FFA-851A-3742-9AC6-DE98203E4D2B}"/>
                </a:ext>
              </a:extLst>
            </p:cNvPr>
            <p:cNvSpPr/>
            <p:nvPr/>
          </p:nvSpPr>
          <p:spPr>
            <a:xfrm>
              <a:off x="10972825" y="3922911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Content Placeholder 2">
              <a:extLst>
                <a:ext uri="{FF2B5EF4-FFF2-40B4-BE49-F238E27FC236}">
                  <a16:creationId xmlns:a16="http://schemas.microsoft.com/office/drawing/2014/main" id="{42480F33-0AE1-E348-A53C-A9AE28087185}"/>
                </a:ext>
              </a:extLst>
            </p:cNvPr>
            <p:cNvSpPr txBox="1">
              <a:spLocks/>
            </p:cNvSpPr>
            <p:nvPr/>
          </p:nvSpPr>
          <p:spPr>
            <a:xfrm>
              <a:off x="8386467" y="4240412"/>
              <a:ext cx="1919430" cy="50358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20000"/>
                </a:lnSpc>
                <a:buNone/>
              </a:pPr>
              <a:r>
                <a:rPr lang="en-US" sz="1800" dirty="0">
                  <a:latin typeface="Avenir Light" panose="020B0402020203020204" pitchFamily="34" charset="77"/>
                </a:rPr>
                <a:t>went</a:t>
              </a:r>
            </a:p>
          </p:txBody>
        </p:sp>
        <p:sp>
          <p:nvSpPr>
            <p:cNvPr id="62" name="Content Placeholder 2">
              <a:extLst>
                <a:ext uri="{FF2B5EF4-FFF2-40B4-BE49-F238E27FC236}">
                  <a16:creationId xmlns:a16="http://schemas.microsoft.com/office/drawing/2014/main" id="{5659E6E1-15EE-6044-8DEF-5B69FEC727E9}"/>
                </a:ext>
              </a:extLst>
            </p:cNvPr>
            <p:cNvSpPr txBox="1">
              <a:spLocks/>
            </p:cNvSpPr>
            <p:nvPr/>
          </p:nvSpPr>
          <p:spPr>
            <a:xfrm>
              <a:off x="10434790" y="4197628"/>
              <a:ext cx="947587" cy="54637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20000"/>
                </a:lnSpc>
                <a:buNone/>
              </a:pPr>
              <a:r>
                <a:rPr lang="en-US" sz="1800" dirty="0">
                  <a:latin typeface="Avenir Light" panose="020B0402020203020204" pitchFamily="34" charset="77"/>
                </a:rPr>
                <a:t>to</a:t>
              </a:r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8BBF2F8D-9FB6-B74A-A5B1-7FD15B319706}"/>
                </a:ext>
              </a:extLst>
            </p:cNvPr>
            <p:cNvSpPr/>
            <p:nvPr/>
          </p:nvSpPr>
          <p:spPr>
            <a:xfrm>
              <a:off x="8850842" y="1625887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8A128E79-1191-7241-83EF-421464C9CBF0}"/>
                </a:ext>
              </a:extLst>
            </p:cNvPr>
            <p:cNvSpPr/>
            <p:nvPr/>
          </p:nvSpPr>
          <p:spPr>
            <a:xfrm>
              <a:off x="9097101" y="1625887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E0B5B62F-06B7-E844-9C34-E3847A4989C5}"/>
                </a:ext>
              </a:extLst>
            </p:cNvPr>
            <p:cNvSpPr/>
            <p:nvPr/>
          </p:nvSpPr>
          <p:spPr>
            <a:xfrm>
              <a:off x="9343360" y="1625887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68E02E4B-0D26-0D42-B2B6-3A946570C9E4}"/>
                </a:ext>
              </a:extLst>
            </p:cNvPr>
            <p:cNvSpPr/>
            <p:nvPr/>
          </p:nvSpPr>
          <p:spPr>
            <a:xfrm>
              <a:off x="9595229" y="1625887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ounded Rectangle 66">
              <a:extLst>
                <a:ext uri="{FF2B5EF4-FFF2-40B4-BE49-F238E27FC236}">
                  <a16:creationId xmlns:a16="http://schemas.microsoft.com/office/drawing/2014/main" id="{D0FD65A5-F0DF-0E4E-AB3C-4F1FF7941BAD}"/>
                </a:ext>
              </a:extLst>
            </p:cNvPr>
            <p:cNvSpPr/>
            <p:nvPr/>
          </p:nvSpPr>
          <p:spPr>
            <a:xfrm>
              <a:off x="8046476" y="2728108"/>
              <a:ext cx="2631421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68B6A032-1297-6042-BBB5-2D4F56B67C15}"/>
                </a:ext>
              </a:extLst>
            </p:cNvPr>
            <p:cNvSpPr/>
            <p:nvPr/>
          </p:nvSpPr>
          <p:spPr>
            <a:xfrm>
              <a:off x="8131027" y="2768675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D221DF15-6FA7-4B41-8059-DCC354A49E71}"/>
                </a:ext>
              </a:extLst>
            </p:cNvPr>
            <p:cNvSpPr/>
            <p:nvPr/>
          </p:nvSpPr>
          <p:spPr>
            <a:xfrm>
              <a:off x="8377286" y="2768675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FB11CD51-FA6F-D44A-9A0F-3E75E8BD7034}"/>
                </a:ext>
              </a:extLst>
            </p:cNvPr>
            <p:cNvSpPr/>
            <p:nvPr/>
          </p:nvSpPr>
          <p:spPr>
            <a:xfrm>
              <a:off x="8623545" y="2768675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17691128-8808-D046-9958-69A70F2B6DDF}"/>
                </a:ext>
              </a:extLst>
            </p:cNvPr>
            <p:cNvSpPr/>
            <p:nvPr/>
          </p:nvSpPr>
          <p:spPr>
            <a:xfrm>
              <a:off x="8875414" y="2768675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9AF658DD-B6C6-F341-989C-487A8BC29E23}"/>
                </a:ext>
              </a:extLst>
            </p:cNvPr>
            <p:cNvSpPr/>
            <p:nvPr/>
          </p:nvSpPr>
          <p:spPr>
            <a:xfrm>
              <a:off x="9133410" y="2770959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D85F2D7E-6D07-1942-A171-499332513138}"/>
                </a:ext>
              </a:extLst>
            </p:cNvPr>
            <p:cNvSpPr/>
            <p:nvPr/>
          </p:nvSpPr>
          <p:spPr>
            <a:xfrm>
              <a:off x="9379669" y="2770959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3117AF70-499C-0342-AAEE-DC2DCF254789}"/>
                </a:ext>
              </a:extLst>
            </p:cNvPr>
            <p:cNvSpPr/>
            <p:nvPr/>
          </p:nvSpPr>
          <p:spPr>
            <a:xfrm>
              <a:off x="9625928" y="2770959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62E01B4F-E31C-844B-A192-67BC101CAFD0}"/>
                </a:ext>
              </a:extLst>
            </p:cNvPr>
            <p:cNvSpPr/>
            <p:nvPr/>
          </p:nvSpPr>
          <p:spPr>
            <a:xfrm>
              <a:off x="9877797" y="2770959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58F5C75B-A430-4042-8E91-1F775E396B1C}"/>
                </a:ext>
              </a:extLst>
            </p:cNvPr>
            <p:cNvSpPr/>
            <p:nvPr/>
          </p:nvSpPr>
          <p:spPr>
            <a:xfrm>
              <a:off x="10130859" y="276652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EFF3316A-ECA6-4C4F-8048-D67A71010A55}"/>
                </a:ext>
              </a:extLst>
            </p:cNvPr>
            <p:cNvSpPr/>
            <p:nvPr/>
          </p:nvSpPr>
          <p:spPr>
            <a:xfrm>
              <a:off x="10382728" y="276652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ounded Rectangle 77">
              <a:extLst>
                <a:ext uri="{FF2B5EF4-FFF2-40B4-BE49-F238E27FC236}">
                  <a16:creationId xmlns:a16="http://schemas.microsoft.com/office/drawing/2014/main" id="{EDD4637B-0CA4-8E4B-807A-C7132D733ED9}"/>
                </a:ext>
              </a:extLst>
            </p:cNvPr>
            <p:cNvSpPr/>
            <p:nvPr/>
          </p:nvSpPr>
          <p:spPr>
            <a:xfrm>
              <a:off x="8765150" y="1578863"/>
              <a:ext cx="1128109" cy="311369"/>
            </a:xfrm>
            <a:prstGeom prst="roundRect">
              <a:avLst/>
            </a:prstGeom>
            <a:noFill/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Right Arrow 78">
              <a:extLst>
                <a:ext uri="{FF2B5EF4-FFF2-40B4-BE49-F238E27FC236}">
                  <a16:creationId xmlns:a16="http://schemas.microsoft.com/office/drawing/2014/main" id="{1F8CE3D3-69ED-0145-9DE7-85E4F1BE250C}"/>
                </a:ext>
              </a:extLst>
            </p:cNvPr>
            <p:cNvSpPr/>
            <p:nvPr/>
          </p:nvSpPr>
          <p:spPr>
            <a:xfrm rot="16200000">
              <a:off x="9070771" y="2096278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Right Arrow 79">
              <a:extLst>
                <a:ext uri="{FF2B5EF4-FFF2-40B4-BE49-F238E27FC236}">
                  <a16:creationId xmlns:a16="http://schemas.microsoft.com/office/drawing/2014/main" id="{E0F6BDF2-3DBE-0B40-AA3A-A96CFE8B0E22}"/>
                </a:ext>
              </a:extLst>
            </p:cNvPr>
            <p:cNvSpPr/>
            <p:nvPr/>
          </p:nvSpPr>
          <p:spPr>
            <a:xfrm rot="16200000">
              <a:off x="9092331" y="3265426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1" name="Content Placeholder 2">
                  <a:extLst>
                    <a:ext uri="{FF2B5EF4-FFF2-40B4-BE49-F238E27FC236}">
                      <a16:creationId xmlns:a16="http://schemas.microsoft.com/office/drawing/2014/main" id="{E8155092-1EDE-5D4C-9CD1-685773088444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8562135" y="3222847"/>
                  <a:ext cx="701328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ctr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oMath>
                    </m:oMathPara>
                  </a14:m>
                  <a:endParaRPr lang="en-US" sz="18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>
            <p:sp>
              <p:nvSpPr>
                <p:cNvPr id="81" name="Content Placeholder 2">
                  <a:extLst>
                    <a:ext uri="{FF2B5EF4-FFF2-40B4-BE49-F238E27FC236}">
                      <a16:creationId xmlns:a16="http://schemas.microsoft.com/office/drawing/2014/main" id="{E8155092-1EDE-5D4C-9CD1-68577308844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62135" y="3222847"/>
                  <a:ext cx="701328" cy="503588"/>
                </a:xfrm>
                <a:prstGeom prst="rect">
                  <a:avLst/>
                </a:prstGeom>
                <a:blipFill>
                  <a:blip r:embed="rId3"/>
                  <a:stretch>
                    <a:fillRect l="-20000" b="-157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2" name="Content Placeholder 2">
                  <a:extLst>
                    <a:ext uri="{FF2B5EF4-FFF2-40B4-BE49-F238E27FC236}">
                      <a16:creationId xmlns:a16="http://schemas.microsoft.com/office/drawing/2014/main" id="{89788C38-5FA6-2548-B0E9-813C02C8FFDD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8569444" y="2043906"/>
                  <a:ext cx="701328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ctr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oMath>
                    </m:oMathPara>
                  </a14:m>
                  <a:endParaRPr lang="en-US" sz="18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>
            <p:sp>
              <p:nvSpPr>
                <p:cNvPr id="82" name="Content Placeholder 2">
                  <a:extLst>
                    <a:ext uri="{FF2B5EF4-FFF2-40B4-BE49-F238E27FC236}">
                      <a16:creationId xmlns:a16="http://schemas.microsoft.com/office/drawing/2014/main" id="{89788C38-5FA6-2548-B0E9-813C02C8FFD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69444" y="2043906"/>
                  <a:ext cx="701328" cy="503588"/>
                </a:xfrm>
                <a:prstGeom prst="rect">
                  <a:avLst/>
                </a:prstGeom>
                <a:blipFill>
                  <a:blip r:embed="rId4"/>
                  <a:stretch>
                    <a:fillRect l="-12000" b="-1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3" name="Content Placeholder 2">
              <a:extLst>
                <a:ext uri="{FF2B5EF4-FFF2-40B4-BE49-F238E27FC236}">
                  <a16:creationId xmlns:a16="http://schemas.microsoft.com/office/drawing/2014/main" id="{D4CE70D8-14B9-564F-A91C-64D25A31B748}"/>
                </a:ext>
              </a:extLst>
            </p:cNvPr>
            <p:cNvSpPr txBox="1">
              <a:spLocks/>
            </p:cNvSpPr>
            <p:nvPr/>
          </p:nvSpPr>
          <p:spPr>
            <a:xfrm>
              <a:off x="8545245" y="1122193"/>
              <a:ext cx="1510110" cy="43313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20000"/>
                </a:lnSpc>
                <a:buNone/>
              </a:pPr>
              <a:r>
                <a:rPr lang="en-US" sz="1800" dirty="0">
                  <a:latin typeface="Avenir Light" panose="020B0402020203020204" pitchFamily="34" charset="77"/>
                </a:rPr>
                <a:t>class</a:t>
              </a:r>
            </a:p>
          </p:txBody>
        </p:sp>
      </p:grpSp>
      <p:grpSp>
        <p:nvGrpSpPr>
          <p:cNvPr id="180" name="Group 179">
            <a:extLst>
              <a:ext uri="{FF2B5EF4-FFF2-40B4-BE49-F238E27FC236}">
                <a16:creationId xmlns:a16="http://schemas.microsoft.com/office/drawing/2014/main" id="{158C25DE-7436-6343-9BBD-C5F23994F362}"/>
              </a:ext>
            </a:extLst>
          </p:cNvPr>
          <p:cNvGrpSpPr/>
          <p:nvPr/>
        </p:nvGrpSpPr>
        <p:grpSpPr>
          <a:xfrm>
            <a:off x="8614477" y="466954"/>
            <a:ext cx="2724541" cy="1973780"/>
            <a:chOff x="2377235" y="2180865"/>
            <a:chExt cx="6129678" cy="3479889"/>
          </a:xfrm>
        </p:grpSpPr>
        <p:sp>
          <p:nvSpPr>
            <p:cNvPr id="181" name="Rounded Rectangle 180">
              <a:extLst>
                <a:ext uri="{FF2B5EF4-FFF2-40B4-BE49-F238E27FC236}">
                  <a16:creationId xmlns:a16="http://schemas.microsoft.com/office/drawing/2014/main" id="{4E1EBAD6-FAC7-A94F-ADA2-8220F8AE241B}"/>
                </a:ext>
              </a:extLst>
            </p:cNvPr>
            <p:cNvSpPr/>
            <p:nvPr/>
          </p:nvSpPr>
          <p:spPr>
            <a:xfrm>
              <a:off x="2561160" y="5287053"/>
              <a:ext cx="1196135" cy="330065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D3971D90-3D51-0548-927D-55F4E67DC36F}"/>
                </a:ext>
              </a:extLst>
            </p:cNvPr>
            <p:cNvSpPr/>
            <p:nvPr/>
          </p:nvSpPr>
          <p:spPr>
            <a:xfrm>
              <a:off x="2665942" y="5342404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Oval 182">
              <a:extLst>
                <a:ext uri="{FF2B5EF4-FFF2-40B4-BE49-F238E27FC236}">
                  <a16:creationId xmlns:a16="http://schemas.microsoft.com/office/drawing/2014/main" id="{68AFE14C-39BD-7345-9544-859295D22CB5}"/>
                </a:ext>
              </a:extLst>
            </p:cNvPr>
            <p:cNvSpPr/>
            <p:nvPr/>
          </p:nvSpPr>
          <p:spPr>
            <a:xfrm>
              <a:off x="2912201" y="5342404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C0996CF5-AD1A-D24C-86E4-59F23296F61A}"/>
                </a:ext>
              </a:extLst>
            </p:cNvPr>
            <p:cNvSpPr/>
            <p:nvPr/>
          </p:nvSpPr>
          <p:spPr>
            <a:xfrm>
              <a:off x="3158460" y="5342404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AA4F43A2-5A6C-5347-9351-073003D6E9A7}"/>
                </a:ext>
              </a:extLst>
            </p:cNvPr>
            <p:cNvSpPr/>
            <p:nvPr/>
          </p:nvSpPr>
          <p:spPr>
            <a:xfrm>
              <a:off x="3410329" y="5342404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867653F5-5826-8343-9369-33555EC1BAD3}"/>
                </a:ext>
              </a:extLst>
            </p:cNvPr>
            <p:cNvSpPr/>
            <p:nvPr/>
          </p:nvSpPr>
          <p:spPr>
            <a:xfrm>
              <a:off x="2665942" y="3035587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95FDCAD3-808E-7149-97FF-61F4C884C042}"/>
                </a:ext>
              </a:extLst>
            </p:cNvPr>
            <p:cNvSpPr/>
            <p:nvPr/>
          </p:nvSpPr>
          <p:spPr>
            <a:xfrm>
              <a:off x="2912201" y="3035587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Oval 187">
              <a:extLst>
                <a:ext uri="{FF2B5EF4-FFF2-40B4-BE49-F238E27FC236}">
                  <a16:creationId xmlns:a16="http://schemas.microsoft.com/office/drawing/2014/main" id="{38D944FD-DEE7-A941-9E7B-390FE8F00EB5}"/>
                </a:ext>
              </a:extLst>
            </p:cNvPr>
            <p:cNvSpPr/>
            <p:nvPr/>
          </p:nvSpPr>
          <p:spPr>
            <a:xfrm>
              <a:off x="3158460" y="3035587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Oval 188">
              <a:extLst>
                <a:ext uri="{FF2B5EF4-FFF2-40B4-BE49-F238E27FC236}">
                  <a16:creationId xmlns:a16="http://schemas.microsoft.com/office/drawing/2014/main" id="{17D60560-5692-E445-AB7E-4CDF4E591C8B}"/>
                </a:ext>
              </a:extLst>
            </p:cNvPr>
            <p:cNvSpPr/>
            <p:nvPr/>
          </p:nvSpPr>
          <p:spPr>
            <a:xfrm>
              <a:off x="3410329" y="3035587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Rounded Rectangle 189">
              <a:extLst>
                <a:ext uri="{FF2B5EF4-FFF2-40B4-BE49-F238E27FC236}">
                  <a16:creationId xmlns:a16="http://schemas.microsoft.com/office/drawing/2014/main" id="{2B632D7E-C81E-6349-BF80-DA106067CB89}"/>
                </a:ext>
              </a:extLst>
            </p:cNvPr>
            <p:cNvSpPr/>
            <p:nvPr/>
          </p:nvSpPr>
          <p:spPr>
            <a:xfrm>
              <a:off x="2445007" y="41281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Oval 190">
              <a:extLst>
                <a:ext uri="{FF2B5EF4-FFF2-40B4-BE49-F238E27FC236}">
                  <a16:creationId xmlns:a16="http://schemas.microsoft.com/office/drawing/2014/main" id="{076D6EA6-1090-414E-A680-F2D2AB855538}"/>
                </a:ext>
              </a:extLst>
            </p:cNvPr>
            <p:cNvSpPr/>
            <p:nvPr/>
          </p:nvSpPr>
          <p:spPr>
            <a:xfrm>
              <a:off x="2529557" y="41814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Oval 191">
              <a:extLst>
                <a:ext uri="{FF2B5EF4-FFF2-40B4-BE49-F238E27FC236}">
                  <a16:creationId xmlns:a16="http://schemas.microsoft.com/office/drawing/2014/main" id="{A4FE1815-DACA-A34E-9AA8-65BBEFAEE531}"/>
                </a:ext>
              </a:extLst>
            </p:cNvPr>
            <p:cNvSpPr/>
            <p:nvPr/>
          </p:nvSpPr>
          <p:spPr>
            <a:xfrm>
              <a:off x="2775816" y="41814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Oval 192">
              <a:extLst>
                <a:ext uri="{FF2B5EF4-FFF2-40B4-BE49-F238E27FC236}">
                  <a16:creationId xmlns:a16="http://schemas.microsoft.com/office/drawing/2014/main" id="{F1DC7F5E-150B-504C-8862-D62016C8D701}"/>
                </a:ext>
              </a:extLst>
            </p:cNvPr>
            <p:cNvSpPr/>
            <p:nvPr/>
          </p:nvSpPr>
          <p:spPr>
            <a:xfrm>
              <a:off x="3022075" y="41814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Oval 193">
              <a:extLst>
                <a:ext uri="{FF2B5EF4-FFF2-40B4-BE49-F238E27FC236}">
                  <a16:creationId xmlns:a16="http://schemas.microsoft.com/office/drawing/2014/main" id="{33BF13CC-23F2-1841-B185-249B24F007B6}"/>
                </a:ext>
              </a:extLst>
            </p:cNvPr>
            <p:cNvSpPr/>
            <p:nvPr/>
          </p:nvSpPr>
          <p:spPr>
            <a:xfrm>
              <a:off x="3273944" y="41814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Oval 194">
              <a:extLst>
                <a:ext uri="{FF2B5EF4-FFF2-40B4-BE49-F238E27FC236}">
                  <a16:creationId xmlns:a16="http://schemas.microsoft.com/office/drawing/2014/main" id="{64DAE9FE-BC6E-BA40-AF87-7B59591B5804}"/>
                </a:ext>
              </a:extLst>
            </p:cNvPr>
            <p:cNvSpPr/>
            <p:nvPr/>
          </p:nvSpPr>
          <p:spPr>
            <a:xfrm>
              <a:off x="3531940" y="41836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" name="Rounded Rectangle 195">
              <a:extLst>
                <a:ext uri="{FF2B5EF4-FFF2-40B4-BE49-F238E27FC236}">
                  <a16:creationId xmlns:a16="http://schemas.microsoft.com/office/drawing/2014/main" id="{3765C298-C96F-9943-977A-0F5793C1A856}"/>
                </a:ext>
              </a:extLst>
            </p:cNvPr>
            <p:cNvSpPr/>
            <p:nvPr/>
          </p:nvSpPr>
          <p:spPr>
            <a:xfrm>
              <a:off x="2580250" y="2988563"/>
              <a:ext cx="1128109" cy="311369"/>
            </a:xfrm>
            <a:prstGeom prst="roundRect">
              <a:avLst/>
            </a:prstGeom>
            <a:noFill/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Right Arrow 196">
              <a:extLst>
                <a:ext uri="{FF2B5EF4-FFF2-40B4-BE49-F238E27FC236}">
                  <a16:creationId xmlns:a16="http://schemas.microsoft.com/office/drawing/2014/main" id="{98FA6676-7B68-034D-A782-185A3D3C527C}"/>
                </a:ext>
              </a:extLst>
            </p:cNvPr>
            <p:cNvSpPr/>
            <p:nvPr/>
          </p:nvSpPr>
          <p:spPr>
            <a:xfrm rot="16200000">
              <a:off x="2885871" y="3505978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Right Arrow 197">
              <a:extLst>
                <a:ext uri="{FF2B5EF4-FFF2-40B4-BE49-F238E27FC236}">
                  <a16:creationId xmlns:a16="http://schemas.microsoft.com/office/drawing/2014/main" id="{826CB50C-0542-F84B-915E-0726D26ADF3E}"/>
                </a:ext>
              </a:extLst>
            </p:cNvPr>
            <p:cNvSpPr/>
            <p:nvPr/>
          </p:nvSpPr>
          <p:spPr>
            <a:xfrm rot="16200000">
              <a:off x="2907431" y="4675126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99" name="Content Placeholder 2">
                  <a:extLst>
                    <a:ext uri="{FF2B5EF4-FFF2-40B4-BE49-F238E27FC236}">
                      <a16:creationId xmlns:a16="http://schemas.microsoft.com/office/drawing/2014/main" id="{91BB48A4-F64A-8540-941A-B4C54FA7CD60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2377235" y="4632547"/>
                  <a:ext cx="701328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oMath>
                    </m:oMathPara>
                  </a14:m>
                  <a:endParaRPr lang="en-US" sz="1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>
            <p:sp>
              <p:nvSpPr>
                <p:cNvPr id="199" name="Content Placeholder 2">
                  <a:extLst>
                    <a:ext uri="{FF2B5EF4-FFF2-40B4-BE49-F238E27FC236}">
                      <a16:creationId xmlns:a16="http://schemas.microsoft.com/office/drawing/2014/main" id="{91BB48A4-F64A-8540-941A-B4C54FA7CD6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77235" y="4632547"/>
                  <a:ext cx="701328" cy="503588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00" name="Content Placeholder 2">
                  <a:extLst>
                    <a:ext uri="{FF2B5EF4-FFF2-40B4-BE49-F238E27FC236}">
                      <a16:creationId xmlns:a16="http://schemas.microsoft.com/office/drawing/2014/main" id="{A4654EC8-FFC3-1E4A-8EF9-0007DF7FF901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2384544" y="3453606"/>
                  <a:ext cx="701328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oMath>
                    </m:oMathPara>
                  </a14:m>
                  <a:endParaRPr lang="en-US" sz="1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>
            <p:sp>
              <p:nvSpPr>
                <p:cNvPr id="200" name="Content Placeholder 2">
                  <a:extLst>
                    <a:ext uri="{FF2B5EF4-FFF2-40B4-BE49-F238E27FC236}">
                      <a16:creationId xmlns:a16="http://schemas.microsoft.com/office/drawing/2014/main" id="{A4654EC8-FFC3-1E4A-8EF9-0007DF7FF90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84544" y="3453606"/>
                  <a:ext cx="701328" cy="503588"/>
                </a:xfrm>
                <a:prstGeom prst="rect">
                  <a:avLst/>
                </a:prstGeom>
                <a:blipFill>
                  <a:blip r:embed="rId6"/>
                  <a:stretch>
                    <a:fillRect b="-434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01" name="Content Placeholder 2">
                  <a:extLst>
                    <a:ext uri="{FF2B5EF4-FFF2-40B4-BE49-F238E27FC236}">
                      <a16:creationId xmlns:a16="http://schemas.microsoft.com/office/drawing/2014/main" id="{6A7B40F4-F11D-BA48-817B-61628F0D3910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2471687" y="2180865"/>
                  <a:ext cx="1576746" cy="503587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400" i="1" dirty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sz="1400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400" b="0" dirty="0">
                    <a:latin typeface="Avenir Light" panose="020B0402020203020204" pitchFamily="34" charset="77"/>
                  </a:endParaRPr>
                </a:p>
                <a:p>
                  <a:pPr marL="0" indent="0" algn="ctr">
                    <a:lnSpc>
                      <a:spcPct val="120000"/>
                    </a:lnSpc>
                    <a:buNone/>
                  </a:pPr>
                  <a:endParaRPr lang="en-US" sz="1400" dirty="0">
                    <a:latin typeface="Avenir Light" panose="020B0402020203020204" pitchFamily="34" charset="77"/>
                  </a:endParaRPr>
                </a:p>
              </p:txBody>
            </p:sp>
          </mc:Choice>
          <mc:Fallback>
            <p:sp>
              <p:nvSpPr>
                <p:cNvPr id="201" name="Content Placeholder 2">
                  <a:extLst>
                    <a:ext uri="{FF2B5EF4-FFF2-40B4-BE49-F238E27FC236}">
                      <a16:creationId xmlns:a16="http://schemas.microsoft.com/office/drawing/2014/main" id="{6A7B40F4-F11D-BA48-817B-61628F0D39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71687" y="2180865"/>
                  <a:ext cx="1576746" cy="503587"/>
                </a:xfrm>
                <a:prstGeom prst="rect">
                  <a:avLst/>
                </a:prstGeom>
                <a:blipFill>
                  <a:blip r:embed="rId7"/>
                  <a:stretch>
                    <a:fillRect b="-173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2" name="Rounded Rectangle 201">
              <a:extLst>
                <a:ext uri="{FF2B5EF4-FFF2-40B4-BE49-F238E27FC236}">
                  <a16:creationId xmlns:a16="http://schemas.microsoft.com/office/drawing/2014/main" id="{998A13D5-277B-3047-91EE-09C5E95BE46F}"/>
                </a:ext>
              </a:extLst>
            </p:cNvPr>
            <p:cNvSpPr/>
            <p:nvPr/>
          </p:nvSpPr>
          <p:spPr>
            <a:xfrm>
              <a:off x="4744078" y="5314271"/>
              <a:ext cx="1196135" cy="330065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" name="Oval 202">
              <a:extLst>
                <a:ext uri="{FF2B5EF4-FFF2-40B4-BE49-F238E27FC236}">
                  <a16:creationId xmlns:a16="http://schemas.microsoft.com/office/drawing/2014/main" id="{354CF6AE-7C40-BD44-BC47-AC49D38622EB}"/>
                </a:ext>
              </a:extLst>
            </p:cNvPr>
            <p:cNvSpPr/>
            <p:nvPr/>
          </p:nvSpPr>
          <p:spPr>
            <a:xfrm>
              <a:off x="4848860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" name="Oval 203">
              <a:extLst>
                <a:ext uri="{FF2B5EF4-FFF2-40B4-BE49-F238E27FC236}">
                  <a16:creationId xmlns:a16="http://schemas.microsoft.com/office/drawing/2014/main" id="{3A544266-A3D2-5548-A226-56F6A739B738}"/>
                </a:ext>
              </a:extLst>
            </p:cNvPr>
            <p:cNvSpPr/>
            <p:nvPr/>
          </p:nvSpPr>
          <p:spPr>
            <a:xfrm>
              <a:off x="5095119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AE643A91-F253-414D-BC12-9CA421ADD913}"/>
                </a:ext>
              </a:extLst>
            </p:cNvPr>
            <p:cNvSpPr/>
            <p:nvPr/>
          </p:nvSpPr>
          <p:spPr>
            <a:xfrm>
              <a:off x="5341378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0198105B-07AF-D645-B56F-BCC617867054}"/>
                </a:ext>
              </a:extLst>
            </p:cNvPr>
            <p:cNvSpPr/>
            <p:nvPr/>
          </p:nvSpPr>
          <p:spPr>
            <a:xfrm>
              <a:off x="5593247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84DEE8C3-286E-A845-885B-841B0E57FA02}"/>
                </a:ext>
              </a:extLst>
            </p:cNvPr>
            <p:cNvSpPr/>
            <p:nvPr/>
          </p:nvSpPr>
          <p:spPr>
            <a:xfrm>
              <a:off x="4848860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BE708D4A-E33B-534D-897B-5E48A5BA159C}"/>
                </a:ext>
              </a:extLst>
            </p:cNvPr>
            <p:cNvSpPr/>
            <p:nvPr/>
          </p:nvSpPr>
          <p:spPr>
            <a:xfrm>
              <a:off x="5095119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FA609A35-1D4D-5A45-921E-150376F458E4}"/>
                </a:ext>
              </a:extLst>
            </p:cNvPr>
            <p:cNvSpPr/>
            <p:nvPr/>
          </p:nvSpPr>
          <p:spPr>
            <a:xfrm>
              <a:off x="5341378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7F67D080-E526-FC4E-9CC4-8F0E0B05DF4B}"/>
                </a:ext>
              </a:extLst>
            </p:cNvPr>
            <p:cNvSpPr/>
            <p:nvPr/>
          </p:nvSpPr>
          <p:spPr>
            <a:xfrm>
              <a:off x="5593247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Rounded Rectangle 210">
              <a:extLst>
                <a:ext uri="{FF2B5EF4-FFF2-40B4-BE49-F238E27FC236}">
                  <a16:creationId xmlns:a16="http://schemas.microsoft.com/office/drawing/2014/main" id="{DF772231-3B0D-6F42-8B60-1CDF883304FA}"/>
                </a:ext>
              </a:extLst>
            </p:cNvPr>
            <p:cNvSpPr/>
            <p:nvPr/>
          </p:nvSpPr>
          <p:spPr>
            <a:xfrm>
              <a:off x="4627925" y="4155353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FCB00028-21C1-1E43-8C1B-F49250338DBB}"/>
                </a:ext>
              </a:extLst>
            </p:cNvPr>
            <p:cNvSpPr/>
            <p:nvPr/>
          </p:nvSpPr>
          <p:spPr>
            <a:xfrm>
              <a:off x="4712475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4EEBA2D3-E92A-374C-B2A0-BD9C5C4B785C}"/>
                </a:ext>
              </a:extLst>
            </p:cNvPr>
            <p:cNvSpPr/>
            <p:nvPr/>
          </p:nvSpPr>
          <p:spPr>
            <a:xfrm>
              <a:off x="4958734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CF0202BC-C245-0648-954C-C70F9314EBBB}"/>
                </a:ext>
              </a:extLst>
            </p:cNvPr>
            <p:cNvSpPr/>
            <p:nvPr/>
          </p:nvSpPr>
          <p:spPr>
            <a:xfrm>
              <a:off x="5204993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E2D5E71C-DA8C-BA4E-85B0-58A134A1C985}"/>
                </a:ext>
              </a:extLst>
            </p:cNvPr>
            <p:cNvSpPr/>
            <p:nvPr/>
          </p:nvSpPr>
          <p:spPr>
            <a:xfrm>
              <a:off x="5456862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49686E3E-D452-094F-A332-8E282414AFE5}"/>
                </a:ext>
              </a:extLst>
            </p:cNvPr>
            <p:cNvSpPr/>
            <p:nvPr/>
          </p:nvSpPr>
          <p:spPr>
            <a:xfrm>
              <a:off x="5714858" y="4210904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Rounded Rectangle 216">
              <a:extLst>
                <a:ext uri="{FF2B5EF4-FFF2-40B4-BE49-F238E27FC236}">
                  <a16:creationId xmlns:a16="http://schemas.microsoft.com/office/drawing/2014/main" id="{0430F120-9C7C-6549-A477-45D6B8CBF93E}"/>
                </a:ext>
              </a:extLst>
            </p:cNvPr>
            <p:cNvSpPr/>
            <p:nvPr/>
          </p:nvSpPr>
          <p:spPr>
            <a:xfrm>
              <a:off x="4763168" y="3015781"/>
              <a:ext cx="1128109" cy="311369"/>
            </a:xfrm>
            <a:prstGeom prst="roundRect">
              <a:avLst/>
            </a:prstGeom>
            <a:noFill/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Right Arrow 217">
              <a:extLst>
                <a:ext uri="{FF2B5EF4-FFF2-40B4-BE49-F238E27FC236}">
                  <a16:creationId xmlns:a16="http://schemas.microsoft.com/office/drawing/2014/main" id="{DF642259-8671-2B41-9B19-3103750F6BF5}"/>
                </a:ext>
              </a:extLst>
            </p:cNvPr>
            <p:cNvSpPr/>
            <p:nvPr/>
          </p:nvSpPr>
          <p:spPr>
            <a:xfrm rot="16200000">
              <a:off x="5068789" y="3533196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Right Arrow 218">
              <a:extLst>
                <a:ext uri="{FF2B5EF4-FFF2-40B4-BE49-F238E27FC236}">
                  <a16:creationId xmlns:a16="http://schemas.microsoft.com/office/drawing/2014/main" id="{9DD26DE6-B424-3549-AC82-DE133B1C5583}"/>
                </a:ext>
              </a:extLst>
            </p:cNvPr>
            <p:cNvSpPr/>
            <p:nvPr/>
          </p:nvSpPr>
          <p:spPr>
            <a:xfrm rot="16200000">
              <a:off x="5090349" y="4702344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20" name="Content Placeholder 2">
                  <a:extLst>
                    <a:ext uri="{FF2B5EF4-FFF2-40B4-BE49-F238E27FC236}">
                      <a16:creationId xmlns:a16="http://schemas.microsoft.com/office/drawing/2014/main" id="{24158019-21B3-3040-9B42-5E0E1BC87E14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417911" y="4556150"/>
                  <a:ext cx="701327" cy="618886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oMath>
                    </m:oMathPara>
                  </a14:m>
                  <a:endParaRPr lang="en-US" sz="1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>
            <p:sp>
              <p:nvSpPr>
                <p:cNvPr id="220" name="Content Placeholder 2">
                  <a:extLst>
                    <a:ext uri="{FF2B5EF4-FFF2-40B4-BE49-F238E27FC236}">
                      <a16:creationId xmlns:a16="http://schemas.microsoft.com/office/drawing/2014/main" id="{24158019-21B3-3040-9B42-5E0E1BC87E1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17911" y="4556150"/>
                  <a:ext cx="701327" cy="618886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21" name="Content Placeholder 2">
                  <a:extLst>
                    <a:ext uri="{FF2B5EF4-FFF2-40B4-BE49-F238E27FC236}">
                      <a16:creationId xmlns:a16="http://schemas.microsoft.com/office/drawing/2014/main" id="{FB1D7FDE-0CC1-DB45-9804-4445701413F8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567462" y="3480824"/>
                  <a:ext cx="701328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oMath>
                    </m:oMathPara>
                  </a14:m>
                  <a:endParaRPr lang="en-US" sz="1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>
            <p:sp>
              <p:nvSpPr>
                <p:cNvPr id="221" name="Content Placeholder 2">
                  <a:extLst>
                    <a:ext uri="{FF2B5EF4-FFF2-40B4-BE49-F238E27FC236}">
                      <a16:creationId xmlns:a16="http://schemas.microsoft.com/office/drawing/2014/main" id="{FB1D7FDE-0CC1-DB45-9804-4445701413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67462" y="3480824"/>
                  <a:ext cx="701328" cy="503588"/>
                </a:xfrm>
                <a:prstGeom prst="rect">
                  <a:avLst/>
                </a:prstGeom>
                <a:blipFill>
                  <a:blip r:embed="rId9"/>
                  <a:stretch>
                    <a:fillRect b="-434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2" name="Rounded Rectangle 221">
              <a:extLst>
                <a:ext uri="{FF2B5EF4-FFF2-40B4-BE49-F238E27FC236}">
                  <a16:creationId xmlns:a16="http://schemas.microsoft.com/office/drawing/2014/main" id="{944B48F4-534A-1F48-8BA2-5E0CB51C66D7}"/>
                </a:ext>
              </a:extLst>
            </p:cNvPr>
            <p:cNvSpPr/>
            <p:nvPr/>
          </p:nvSpPr>
          <p:spPr>
            <a:xfrm>
              <a:off x="7019643" y="5330689"/>
              <a:ext cx="1196135" cy="330065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Oval 222">
              <a:extLst>
                <a:ext uri="{FF2B5EF4-FFF2-40B4-BE49-F238E27FC236}">
                  <a16:creationId xmlns:a16="http://schemas.microsoft.com/office/drawing/2014/main" id="{D9DEA7E0-1788-DF49-9DBA-6D5AA6E41750}"/>
                </a:ext>
              </a:extLst>
            </p:cNvPr>
            <p:cNvSpPr/>
            <p:nvPr/>
          </p:nvSpPr>
          <p:spPr>
            <a:xfrm>
              <a:off x="7124425" y="5386040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Oval 223">
              <a:extLst>
                <a:ext uri="{FF2B5EF4-FFF2-40B4-BE49-F238E27FC236}">
                  <a16:creationId xmlns:a16="http://schemas.microsoft.com/office/drawing/2014/main" id="{7D1323E3-4AA2-354B-B57E-6043AD536054}"/>
                </a:ext>
              </a:extLst>
            </p:cNvPr>
            <p:cNvSpPr/>
            <p:nvPr/>
          </p:nvSpPr>
          <p:spPr>
            <a:xfrm>
              <a:off x="7370684" y="5386040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Oval 224">
              <a:extLst>
                <a:ext uri="{FF2B5EF4-FFF2-40B4-BE49-F238E27FC236}">
                  <a16:creationId xmlns:a16="http://schemas.microsoft.com/office/drawing/2014/main" id="{F59F211C-ABB5-FC4C-83DF-F2D2B84092AA}"/>
                </a:ext>
              </a:extLst>
            </p:cNvPr>
            <p:cNvSpPr/>
            <p:nvPr/>
          </p:nvSpPr>
          <p:spPr>
            <a:xfrm>
              <a:off x="7616943" y="5386040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Oval 225">
              <a:extLst>
                <a:ext uri="{FF2B5EF4-FFF2-40B4-BE49-F238E27FC236}">
                  <a16:creationId xmlns:a16="http://schemas.microsoft.com/office/drawing/2014/main" id="{562B0705-5711-2D47-9D9F-62704B893F24}"/>
                </a:ext>
              </a:extLst>
            </p:cNvPr>
            <p:cNvSpPr/>
            <p:nvPr/>
          </p:nvSpPr>
          <p:spPr>
            <a:xfrm>
              <a:off x="7868812" y="5386040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Oval 226">
              <a:extLst>
                <a:ext uri="{FF2B5EF4-FFF2-40B4-BE49-F238E27FC236}">
                  <a16:creationId xmlns:a16="http://schemas.microsoft.com/office/drawing/2014/main" id="{B0A28757-0CD9-F34F-BEC3-9B038946E6CF}"/>
                </a:ext>
              </a:extLst>
            </p:cNvPr>
            <p:cNvSpPr/>
            <p:nvPr/>
          </p:nvSpPr>
          <p:spPr>
            <a:xfrm>
              <a:off x="7124425" y="3079223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Oval 227">
              <a:extLst>
                <a:ext uri="{FF2B5EF4-FFF2-40B4-BE49-F238E27FC236}">
                  <a16:creationId xmlns:a16="http://schemas.microsoft.com/office/drawing/2014/main" id="{7F98633B-A8B2-254D-9C3D-E11B6EED8209}"/>
                </a:ext>
              </a:extLst>
            </p:cNvPr>
            <p:cNvSpPr/>
            <p:nvPr/>
          </p:nvSpPr>
          <p:spPr>
            <a:xfrm>
              <a:off x="7370684" y="3079223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Oval 228">
              <a:extLst>
                <a:ext uri="{FF2B5EF4-FFF2-40B4-BE49-F238E27FC236}">
                  <a16:creationId xmlns:a16="http://schemas.microsoft.com/office/drawing/2014/main" id="{E9FB6E48-6569-1E47-969A-BFA81FE6701C}"/>
                </a:ext>
              </a:extLst>
            </p:cNvPr>
            <p:cNvSpPr/>
            <p:nvPr/>
          </p:nvSpPr>
          <p:spPr>
            <a:xfrm>
              <a:off x="7616943" y="3079223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" name="Oval 229">
              <a:extLst>
                <a:ext uri="{FF2B5EF4-FFF2-40B4-BE49-F238E27FC236}">
                  <a16:creationId xmlns:a16="http://schemas.microsoft.com/office/drawing/2014/main" id="{BC5D9877-0AD9-8C4E-AD11-D1A9078B7BD1}"/>
                </a:ext>
              </a:extLst>
            </p:cNvPr>
            <p:cNvSpPr/>
            <p:nvPr/>
          </p:nvSpPr>
          <p:spPr>
            <a:xfrm>
              <a:off x="7868812" y="3079223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Rounded Rectangle 230">
              <a:extLst>
                <a:ext uri="{FF2B5EF4-FFF2-40B4-BE49-F238E27FC236}">
                  <a16:creationId xmlns:a16="http://schemas.microsoft.com/office/drawing/2014/main" id="{EBF45989-FFB9-674C-B5F1-8BAA6EA69E90}"/>
                </a:ext>
              </a:extLst>
            </p:cNvPr>
            <p:cNvSpPr/>
            <p:nvPr/>
          </p:nvSpPr>
          <p:spPr>
            <a:xfrm>
              <a:off x="6903490" y="4171771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2" name="Oval 231">
              <a:extLst>
                <a:ext uri="{FF2B5EF4-FFF2-40B4-BE49-F238E27FC236}">
                  <a16:creationId xmlns:a16="http://schemas.microsoft.com/office/drawing/2014/main" id="{A5B065BC-93FA-904A-9BB5-6415534E6EA0}"/>
                </a:ext>
              </a:extLst>
            </p:cNvPr>
            <p:cNvSpPr/>
            <p:nvPr/>
          </p:nvSpPr>
          <p:spPr>
            <a:xfrm>
              <a:off x="6988040" y="4225038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Oval 232">
              <a:extLst>
                <a:ext uri="{FF2B5EF4-FFF2-40B4-BE49-F238E27FC236}">
                  <a16:creationId xmlns:a16="http://schemas.microsoft.com/office/drawing/2014/main" id="{5AAD2DC7-DA61-F448-8F0D-AB35FC4D7647}"/>
                </a:ext>
              </a:extLst>
            </p:cNvPr>
            <p:cNvSpPr/>
            <p:nvPr/>
          </p:nvSpPr>
          <p:spPr>
            <a:xfrm>
              <a:off x="7234299" y="4225038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Oval 233">
              <a:extLst>
                <a:ext uri="{FF2B5EF4-FFF2-40B4-BE49-F238E27FC236}">
                  <a16:creationId xmlns:a16="http://schemas.microsoft.com/office/drawing/2014/main" id="{20E89DF7-EA84-914D-812B-DE7ED3ADE82B}"/>
                </a:ext>
              </a:extLst>
            </p:cNvPr>
            <p:cNvSpPr/>
            <p:nvPr/>
          </p:nvSpPr>
          <p:spPr>
            <a:xfrm>
              <a:off x="7480558" y="4225038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5" name="Oval 234">
              <a:extLst>
                <a:ext uri="{FF2B5EF4-FFF2-40B4-BE49-F238E27FC236}">
                  <a16:creationId xmlns:a16="http://schemas.microsoft.com/office/drawing/2014/main" id="{98D771EC-F4A6-9641-BA27-3B01E9B1C6A6}"/>
                </a:ext>
              </a:extLst>
            </p:cNvPr>
            <p:cNvSpPr/>
            <p:nvPr/>
          </p:nvSpPr>
          <p:spPr>
            <a:xfrm>
              <a:off x="7732427" y="4225038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6" name="Oval 235">
              <a:extLst>
                <a:ext uri="{FF2B5EF4-FFF2-40B4-BE49-F238E27FC236}">
                  <a16:creationId xmlns:a16="http://schemas.microsoft.com/office/drawing/2014/main" id="{7FC0FC34-7DA5-2E41-B4E7-9F0286EBB74F}"/>
                </a:ext>
              </a:extLst>
            </p:cNvPr>
            <p:cNvSpPr/>
            <p:nvPr/>
          </p:nvSpPr>
          <p:spPr>
            <a:xfrm>
              <a:off x="7990423" y="422732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7" name="Rounded Rectangle 236">
              <a:extLst>
                <a:ext uri="{FF2B5EF4-FFF2-40B4-BE49-F238E27FC236}">
                  <a16:creationId xmlns:a16="http://schemas.microsoft.com/office/drawing/2014/main" id="{327661F4-EB15-024D-A32A-8E5A7EE992A6}"/>
                </a:ext>
              </a:extLst>
            </p:cNvPr>
            <p:cNvSpPr/>
            <p:nvPr/>
          </p:nvSpPr>
          <p:spPr>
            <a:xfrm>
              <a:off x="7038733" y="3032199"/>
              <a:ext cx="1128109" cy="311369"/>
            </a:xfrm>
            <a:prstGeom prst="roundRect">
              <a:avLst/>
            </a:prstGeom>
            <a:noFill/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Right Arrow 237">
              <a:extLst>
                <a:ext uri="{FF2B5EF4-FFF2-40B4-BE49-F238E27FC236}">
                  <a16:creationId xmlns:a16="http://schemas.microsoft.com/office/drawing/2014/main" id="{67CFE2D7-E7AB-AB40-9900-FD839CB104EE}"/>
                </a:ext>
              </a:extLst>
            </p:cNvPr>
            <p:cNvSpPr/>
            <p:nvPr/>
          </p:nvSpPr>
          <p:spPr>
            <a:xfrm rot="16200000">
              <a:off x="7344354" y="3549614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9" name="Right Arrow 238">
              <a:extLst>
                <a:ext uri="{FF2B5EF4-FFF2-40B4-BE49-F238E27FC236}">
                  <a16:creationId xmlns:a16="http://schemas.microsoft.com/office/drawing/2014/main" id="{B98BC0F8-84B8-FB43-8606-98904CE5D3DA}"/>
                </a:ext>
              </a:extLst>
            </p:cNvPr>
            <p:cNvSpPr/>
            <p:nvPr/>
          </p:nvSpPr>
          <p:spPr>
            <a:xfrm rot="16200000">
              <a:off x="7365914" y="4718762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40" name="Content Placeholder 2">
                  <a:extLst>
                    <a:ext uri="{FF2B5EF4-FFF2-40B4-BE49-F238E27FC236}">
                      <a16:creationId xmlns:a16="http://schemas.microsoft.com/office/drawing/2014/main" id="{B1F053BE-3298-0646-8172-89C2BA09AA8D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6693476" y="4622035"/>
                  <a:ext cx="701327" cy="522934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oMath>
                    </m:oMathPara>
                  </a14:m>
                  <a:endParaRPr lang="en-US" sz="1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>
            <p:sp>
              <p:nvSpPr>
                <p:cNvPr id="240" name="Content Placeholder 2">
                  <a:extLst>
                    <a:ext uri="{FF2B5EF4-FFF2-40B4-BE49-F238E27FC236}">
                      <a16:creationId xmlns:a16="http://schemas.microsoft.com/office/drawing/2014/main" id="{B1F053BE-3298-0646-8172-89C2BA09AA8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93476" y="4622035"/>
                  <a:ext cx="701327" cy="522934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41" name="Content Placeholder 2">
                  <a:extLst>
                    <a:ext uri="{FF2B5EF4-FFF2-40B4-BE49-F238E27FC236}">
                      <a16:creationId xmlns:a16="http://schemas.microsoft.com/office/drawing/2014/main" id="{D75999E8-F2C4-354B-A671-CE82C6DFD072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6746250" y="3397919"/>
                  <a:ext cx="701327" cy="503587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oMath>
                    </m:oMathPara>
                  </a14:m>
                  <a:endParaRPr lang="en-US" sz="1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>
            <p:sp>
              <p:nvSpPr>
                <p:cNvPr id="241" name="Content Placeholder 2">
                  <a:extLst>
                    <a:ext uri="{FF2B5EF4-FFF2-40B4-BE49-F238E27FC236}">
                      <a16:creationId xmlns:a16="http://schemas.microsoft.com/office/drawing/2014/main" id="{D75999E8-F2C4-354B-A671-CE82C6DFD07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46250" y="3397919"/>
                  <a:ext cx="701327" cy="503587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42" name="Content Placeholder 2">
                  <a:extLst>
                    <a:ext uri="{FF2B5EF4-FFF2-40B4-BE49-F238E27FC236}">
                      <a16:creationId xmlns:a16="http://schemas.microsoft.com/office/drawing/2014/main" id="{E1BB2B7A-3802-6E40-BC14-9E12002A24A2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585691" y="2202777"/>
                  <a:ext cx="1576746" cy="503587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400" i="1" dirty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sz="14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400" b="0" dirty="0">
                    <a:latin typeface="Avenir Light" panose="020B0402020203020204" pitchFamily="34" charset="77"/>
                  </a:endParaRPr>
                </a:p>
                <a:p>
                  <a:pPr marL="0" indent="0" algn="ctr">
                    <a:lnSpc>
                      <a:spcPct val="120000"/>
                    </a:lnSpc>
                    <a:buNone/>
                  </a:pPr>
                  <a:endParaRPr lang="en-US" sz="1400" dirty="0">
                    <a:latin typeface="Avenir Light" panose="020B0402020203020204" pitchFamily="34" charset="77"/>
                  </a:endParaRPr>
                </a:p>
              </p:txBody>
            </p:sp>
          </mc:Choice>
          <mc:Fallback>
            <p:sp>
              <p:nvSpPr>
                <p:cNvPr id="242" name="Content Placeholder 2">
                  <a:extLst>
                    <a:ext uri="{FF2B5EF4-FFF2-40B4-BE49-F238E27FC236}">
                      <a16:creationId xmlns:a16="http://schemas.microsoft.com/office/drawing/2014/main" id="{E1BB2B7A-3802-6E40-BC14-9E12002A24A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85691" y="2202777"/>
                  <a:ext cx="1576746" cy="503587"/>
                </a:xfrm>
                <a:prstGeom prst="rect">
                  <a:avLst/>
                </a:prstGeom>
                <a:blipFill>
                  <a:blip r:embed="rId12"/>
                  <a:stretch>
                    <a:fillRect b="-173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43" name="Content Placeholder 2">
                  <a:extLst>
                    <a:ext uri="{FF2B5EF4-FFF2-40B4-BE49-F238E27FC236}">
                      <a16:creationId xmlns:a16="http://schemas.microsoft.com/office/drawing/2014/main" id="{B06BE497-F43A-F149-9471-6FC67E48E478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6930167" y="2218498"/>
                  <a:ext cx="1576746" cy="503587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400" i="1" dirty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sz="1400" b="0" i="1" dirty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1400" b="0" dirty="0">
                    <a:latin typeface="Avenir Light" panose="020B0402020203020204" pitchFamily="34" charset="77"/>
                  </a:endParaRPr>
                </a:p>
                <a:p>
                  <a:pPr marL="0" indent="0" algn="ctr">
                    <a:lnSpc>
                      <a:spcPct val="120000"/>
                    </a:lnSpc>
                    <a:buNone/>
                  </a:pPr>
                  <a:endParaRPr lang="en-US" sz="1400" dirty="0">
                    <a:latin typeface="Avenir Light" panose="020B0402020203020204" pitchFamily="34" charset="77"/>
                  </a:endParaRPr>
                </a:p>
              </p:txBody>
            </p:sp>
          </mc:Choice>
          <mc:Fallback>
            <p:sp>
              <p:nvSpPr>
                <p:cNvPr id="243" name="Content Placeholder 2">
                  <a:extLst>
                    <a:ext uri="{FF2B5EF4-FFF2-40B4-BE49-F238E27FC236}">
                      <a16:creationId xmlns:a16="http://schemas.microsoft.com/office/drawing/2014/main" id="{B06BE497-F43A-F149-9471-6FC67E48E4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30167" y="2218498"/>
                  <a:ext cx="1576746" cy="503587"/>
                </a:xfrm>
                <a:prstGeom prst="rect">
                  <a:avLst/>
                </a:prstGeom>
                <a:blipFill>
                  <a:blip r:embed="rId13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47" name="Right Arrow 246">
              <a:extLst>
                <a:ext uri="{FF2B5EF4-FFF2-40B4-BE49-F238E27FC236}">
                  <a16:creationId xmlns:a16="http://schemas.microsoft.com/office/drawing/2014/main" id="{3658A798-02B3-C94C-902F-9C7D8D47A88B}"/>
                </a:ext>
              </a:extLst>
            </p:cNvPr>
            <p:cNvSpPr/>
            <p:nvPr/>
          </p:nvSpPr>
          <p:spPr>
            <a:xfrm>
              <a:off x="3951891" y="4118260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48" name="Content Placeholder 2">
                  <a:extLst>
                    <a:ext uri="{FF2B5EF4-FFF2-40B4-BE49-F238E27FC236}">
                      <a16:creationId xmlns:a16="http://schemas.microsoft.com/office/drawing/2014/main" id="{C766C2E3-C166-F545-B113-57D045F0B7E3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821798" y="3527824"/>
                  <a:ext cx="701327" cy="503587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oMath>
                    </m:oMathPara>
                  </a14:m>
                  <a:endParaRPr lang="en-US" sz="1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>
            <p:sp>
              <p:nvSpPr>
                <p:cNvPr id="248" name="Content Placeholder 2">
                  <a:extLst>
                    <a:ext uri="{FF2B5EF4-FFF2-40B4-BE49-F238E27FC236}">
                      <a16:creationId xmlns:a16="http://schemas.microsoft.com/office/drawing/2014/main" id="{C766C2E3-C166-F545-B113-57D045F0B7E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21798" y="3527824"/>
                  <a:ext cx="701327" cy="503587"/>
                </a:xfrm>
                <a:prstGeom prst="rect">
                  <a:avLst/>
                </a:prstGeom>
                <a:blipFill>
                  <a:blip r:embed="rId14"/>
                  <a:stretch>
                    <a:fillRect b="-434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49" name="Right Arrow 248">
              <a:extLst>
                <a:ext uri="{FF2B5EF4-FFF2-40B4-BE49-F238E27FC236}">
                  <a16:creationId xmlns:a16="http://schemas.microsoft.com/office/drawing/2014/main" id="{0316A79D-8D3B-AF43-9585-DE317802AE21}"/>
                </a:ext>
              </a:extLst>
            </p:cNvPr>
            <p:cNvSpPr/>
            <p:nvPr/>
          </p:nvSpPr>
          <p:spPr>
            <a:xfrm>
              <a:off x="6150460" y="4159462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50" name="Content Placeholder 2">
                  <a:extLst>
                    <a:ext uri="{FF2B5EF4-FFF2-40B4-BE49-F238E27FC236}">
                      <a16:creationId xmlns:a16="http://schemas.microsoft.com/office/drawing/2014/main" id="{3C4BE5EC-48BE-1041-926A-6A3F39478C06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5992149" y="3494487"/>
                  <a:ext cx="701327" cy="503587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oMath>
                    </m:oMathPara>
                  </a14:m>
                  <a:endParaRPr lang="en-US" sz="1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>
            <p:sp>
              <p:nvSpPr>
                <p:cNvPr id="250" name="Content Placeholder 2">
                  <a:extLst>
                    <a:ext uri="{FF2B5EF4-FFF2-40B4-BE49-F238E27FC236}">
                      <a16:creationId xmlns:a16="http://schemas.microsoft.com/office/drawing/2014/main" id="{3C4BE5EC-48BE-1041-926A-6A3F39478C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92149" y="3494487"/>
                  <a:ext cx="701327" cy="503587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51" name="Content Placeholder 2">
            <a:extLst>
              <a:ext uri="{FF2B5EF4-FFF2-40B4-BE49-F238E27FC236}">
                <a16:creationId xmlns:a16="http://schemas.microsoft.com/office/drawing/2014/main" id="{B8D513DA-3EBD-5E4D-B7CE-3801CBE0292C}"/>
              </a:ext>
            </a:extLst>
          </p:cNvPr>
          <p:cNvSpPr txBox="1">
            <a:spLocks/>
          </p:cNvSpPr>
          <p:nvPr/>
        </p:nvSpPr>
        <p:spPr>
          <a:xfrm>
            <a:off x="8396306" y="2931467"/>
            <a:ext cx="1503064" cy="7074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dirty="0">
                <a:latin typeface="Avenir Light" panose="020B0402020203020204" pitchFamily="34" charset="77"/>
              </a:rPr>
              <a:t>RNN</a:t>
            </a:r>
          </a:p>
        </p:txBody>
      </p:sp>
      <p:pic>
        <p:nvPicPr>
          <p:cNvPr id="258" name="Picture 257">
            <a:extLst>
              <a:ext uri="{FF2B5EF4-FFF2-40B4-BE49-F238E27FC236}">
                <a16:creationId xmlns:a16="http://schemas.microsoft.com/office/drawing/2014/main" id="{81F3EC02-E551-F144-87CC-58810943F34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773630" y="3037605"/>
            <a:ext cx="1828800" cy="406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73AEE3C-D47F-A64D-8577-109988169A56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141736" y="3043598"/>
            <a:ext cx="1511300" cy="368300"/>
          </a:xfrm>
          <a:prstGeom prst="rect">
            <a:avLst/>
          </a:prstGeom>
        </p:spPr>
      </p:pic>
      <p:pic>
        <p:nvPicPr>
          <p:cNvPr id="259" name="Picture 258">
            <a:extLst>
              <a:ext uri="{FF2B5EF4-FFF2-40B4-BE49-F238E27FC236}">
                <a16:creationId xmlns:a16="http://schemas.microsoft.com/office/drawing/2014/main" id="{5CB6BE28-14AF-8545-A8C8-C579141AF5E6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443433" y="3036164"/>
            <a:ext cx="1511300" cy="368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D5A2965-0275-714E-8C41-C04EFF543375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814580" y="3087949"/>
            <a:ext cx="241300" cy="279400"/>
          </a:xfrm>
          <a:prstGeom prst="rect">
            <a:avLst/>
          </a:prstGeom>
        </p:spPr>
      </p:pic>
      <p:pic>
        <p:nvPicPr>
          <p:cNvPr id="261" name="Picture 260">
            <a:extLst>
              <a:ext uri="{FF2B5EF4-FFF2-40B4-BE49-F238E27FC236}">
                <a16:creationId xmlns:a16="http://schemas.microsoft.com/office/drawing/2014/main" id="{19099C60-9F92-DB40-A723-9E4DBB7172E4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796168" y="3035947"/>
            <a:ext cx="259711" cy="300718"/>
          </a:xfrm>
          <a:prstGeom prst="rect">
            <a:avLst/>
          </a:prstGeom>
        </p:spPr>
      </p:pic>
      <p:pic>
        <p:nvPicPr>
          <p:cNvPr id="262" name="Picture 261">
            <a:extLst>
              <a:ext uri="{FF2B5EF4-FFF2-40B4-BE49-F238E27FC236}">
                <a16:creationId xmlns:a16="http://schemas.microsoft.com/office/drawing/2014/main" id="{3F132CB6-A7A5-A845-8D65-3C96396091A4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765519" y="3023247"/>
            <a:ext cx="293614" cy="339974"/>
          </a:xfrm>
          <a:prstGeom prst="rect">
            <a:avLst/>
          </a:prstGeom>
        </p:spPr>
      </p:pic>
      <p:sp>
        <p:nvSpPr>
          <p:cNvPr id="263" name="Content Placeholder 2">
            <a:extLst>
              <a:ext uri="{FF2B5EF4-FFF2-40B4-BE49-F238E27FC236}">
                <a16:creationId xmlns:a16="http://schemas.microsoft.com/office/drawing/2014/main" id="{28AB169D-52FC-3A47-BA69-A7DAF49EB7EA}"/>
              </a:ext>
            </a:extLst>
          </p:cNvPr>
          <p:cNvSpPr txBox="1">
            <a:spLocks/>
          </p:cNvSpPr>
          <p:nvPr/>
        </p:nvSpPr>
        <p:spPr>
          <a:xfrm>
            <a:off x="8676528" y="2459746"/>
            <a:ext cx="664661" cy="2928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1800" dirty="0">
                <a:latin typeface="Avenir Light" panose="020B0402020203020204" pitchFamily="34" charset="77"/>
              </a:rPr>
              <a:t>She</a:t>
            </a:r>
          </a:p>
        </p:txBody>
      </p:sp>
      <p:sp>
        <p:nvSpPr>
          <p:cNvPr id="264" name="Content Placeholder 2">
            <a:extLst>
              <a:ext uri="{FF2B5EF4-FFF2-40B4-BE49-F238E27FC236}">
                <a16:creationId xmlns:a16="http://schemas.microsoft.com/office/drawing/2014/main" id="{DCA4E096-201A-814A-B79D-D888462FF747}"/>
              </a:ext>
            </a:extLst>
          </p:cNvPr>
          <p:cNvSpPr txBox="1">
            <a:spLocks/>
          </p:cNvSpPr>
          <p:nvPr/>
        </p:nvSpPr>
        <p:spPr>
          <a:xfrm>
            <a:off x="9571582" y="2459746"/>
            <a:ext cx="693773" cy="2928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1800" dirty="0">
                <a:latin typeface="Avenir Light" panose="020B0402020203020204" pitchFamily="34" charset="77"/>
              </a:rPr>
              <a:t>went</a:t>
            </a:r>
          </a:p>
        </p:txBody>
      </p:sp>
      <p:sp>
        <p:nvSpPr>
          <p:cNvPr id="265" name="Content Placeholder 2">
            <a:extLst>
              <a:ext uri="{FF2B5EF4-FFF2-40B4-BE49-F238E27FC236}">
                <a16:creationId xmlns:a16="http://schemas.microsoft.com/office/drawing/2014/main" id="{51AC94B5-4B51-7747-B496-7544634F467E}"/>
              </a:ext>
            </a:extLst>
          </p:cNvPr>
          <p:cNvSpPr txBox="1">
            <a:spLocks/>
          </p:cNvSpPr>
          <p:nvPr/>
        </p:nvSpPr>
        <p:spPr>
          <a:xfrm>
            <a:off x="10699082" y="2429103"/>
            <a:ext cx="501341" cy="336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1800" dirty="0">
                <a:latin typeface="Avenir Light" panose="020B0402020203020204" pitchFamily="34" charset="77"/>
              </a:rPr>
              <a:t>to</a:t>
            </a:r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1607AC8D-68D1-FD49-8E41-87192319F8FA}"/>
              </a:ext>
            </a:extLst>
          </p:cNvPr>
          <p:cNvSpPr/>
          <p:nvPr/>
        </p:nvSpPr>
        <p:spPr>
          <a:xfrm>
            <a:off x="838201" y="6219593"/>
            <a:ext cx="3360011" cy="46160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AF0656BE-C38E-3743-8631-CFA4BB26E1D8}"/>
              </a:ext>
            </a:extLst>
          </p:cNvPr>
          <p:cNvGrpSpPr/>
          <p:nvPr/>
        </p:nvGrpSpPr>
        <p:grpSpPr>
          <a:xfrm>
            <a:off x="1109327" y="3771900"/>
            <a:ext cx="2519201" cy="1887002"/>
            <a:chOff x="2445007" y="2180865"/>
            <a:chExt cx="6061906" cy="3479889"/>
          </a:xfrm>
        </p:grpSpPr>
        <p:sp>
          <p:nvSpPr>
            <p:cNvPr id="131" name="Rounded Rectangle 130">
              <a:extLst>
                <a:ext uri="{FF2B5EF4-FFF2-40B4-BE49-F238E27FC236}">
                  <a16:creationId xmlns:a16="http://schemas.microsoft.com/office/drawing/2014/main" id="{1CD0CE39-5608-CE4A-ACA5-0758A36EA195}"/>
                </a:ext>
              </a:extLst>
            </p:cNvPr>
            <p:cNvSpPr/>
            <p:nvPr/>
          </p:nvSpPr>
          <p:spPr>
            <a:xfrm>
              <a:off x="2561160" y="5287053"/>
              <a:ext cx="1196135" cy="330065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88A3180D-4D10-AF4B-BC69-DA8658B6E189}"/>
                </a:ext>
              </a:extLst>
            </p:cNvPr>
            <p:cNvSpPr/>
            <p:nvPr/>
          </p:nvSpPr>
          <p:spPr>
            <a:xfrm>
              <a:off x="2665942" y="5342404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2487EA6B-4D57-3342-A28A-EB00D7A15366}"/>
                </a:ext>
              </a:extLst>
            </p:cNvPr>
            <p:cNvSpPr/>
            <p:nvPr/>
          </p:nvSpPr>
          <p:spPr>
            <a:xfrm>
              <a:off x="2912201" y="5342404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3829E50F-D9CC-C047-82C2-DD7E884FFE60}"/>
                </a:ext>
              </a:extLst>
            </p:cNvPr>
            <p:cNvSpPr/>
            <p:nvPr/>
          </p:nvSpPr>
          <p:spPr>
            <a:xfrm>
              <a:off x="3158460" y="5342404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6B25E3FC-1564-AB49-921F-CFADC82AC7FC}"/>
                </a:ext>
              </a:extLst>
            </p:cNvPr>
            <p:cNvSpPr/>
            <p:nvPr/>
          </p:nvSpPr>
          <p:spPr>
            <a:xfrm>
              <a:off x="3410329" y="5342404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67C3A76B-1477-8C4A-B2CF-583B226C90D6}"/>
                </a:ext>
              </a:extLst>
            </p:cNvPr>
            <p:cNvSpPr/>
            <p:nvPr/>
          </p:nvSpPr>
          <p:spPr>
            <a:xfrm>
              <a:off x="2665942" y="3035587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84227E60-5917-9C4D-A1AB-050BD4585EE7}"/>
                </a:ext>
              </a:extLst>
            </p:cNvPr>
            <p:cNvSpPr/>
            <p:nvPr/>
          </p:nvSpPr>
          <p:spPr>
            <a:xfrm>
              <a:off x="2912201" y="3035587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009CA001-5B64-7E43-87A9-6523CFB1B158}"/>
                </a:ext>
              </a:extLst>
            </p:cNvPr>
            <p:cNvSpPr/>
            <p:nvPr/>
          </p:nvSpPr>
          <p:spPr>
            <a:xfrm>
              <a:off x="3158460" y="3035587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B327BD32-69E6-D94C-AF4F-AD399950BBB2}"/>
                </a:ext>
              </a:extLst>
            </p:cNvPr>
            <p:cNvSpPr/>
            <p:nvPr/>
          </p:nvSpPr>
          <p:spPr>
            <a:xfrm>
              <a:off x="3410329" y="3035587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Rounded Rectangle 139">
              <a:extLst>
                <a:ext uri="{FF2B5EF4-FFF2-40B4-BE49-F238E27FC236}">
                  <a16:creationId xmlns:a16="http://schemas.microsoft.com/office/drawing/2014/main" id="{1EBBD454-335B-1340-A8E7-66E1A99EA3B9}"/>
                </a:ext>
              </a:extLst>
            </p:cNvPr>
            <p:cNvSpPr/>
            <p:nvPr/>
          </p:nvSpPr>
          <p:spPr>
            <a:xfrm>
              <a:off x="2445007" y="41281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F94A57EB-4C0B-8F4B-A0BD-F615D80E88FB}"/>
                </a:ext>
              </a:extLst>
            </p:cNvPr>
            <p:cNvSpPr/>
            <p:nvPr/>
          </p:nvSpPr>
          <p:spPr>
            <a:xfrm>
              <a:off x="2529557" y="41814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F83E8F11-3284-1A4E-938D-33023ED1FD88}"/>
                </a:ext>
              </a:extLst>
            </p:cNvPr>
            <p:cNvSpPr/>
            <p:nvPr/>
          </p:nvSpPr>
          <p:spPr>
            <a:xfrm>
              <a:off x="2775816" y="41814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13ECA7B3-74D6-E948-BA30-19FBEF93E4E5}"/>
                </a:ext>
              </a:extLst>
            </p:cNvPr>
            <p:cNvSpPr/>
            <p:nvPr/>
          </p:nvSpPr>
          <p:spPr>
            <a:xfrm>
              <a:off x="3022075" y="41814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33442AC3-C17B-7541-AE93-7D498CDAB7A7}"/>
                </a:ext>
              </a:extLst>
            </p:cNvPr>
            <p:cNvSpPr/>
            <p:nvPr/>
          </p:nvSpPr>
          <p:spPr>
            <a:xfrm>
              <a:off x="3273944" y="41814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74B963C5-761A-8849-8B43-E6F26FD64727}"/>
                </a:ext>
              </a:extLst>
            </p:cNvPr>
            <p:cNvSpPr/>
            <p:nvPr/>
          </p:nvSpPr>
          <p:spPr>
            <a:xfrm>
              <a:off x="3531940" y="41836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Rounded Rectangle 145">
              <a:extLst>
                <a:ext uri="{FF2B5EF4-FFF2-40B4-BE49-F238E27FC236}">
                  <a16:creationId xmlns:a16="http://schemas.microsoft.com/office/drawing/2014/main" id="{0A1FE7A0-186B-7042-A022-516D393A464B}"/>
                </a:ext>
              </a:extLst>
            </p:cNvPr>
            <p:cNvSpPr/>
            <p:nvPr/>
          </p:nvSpPr>
          <p:spPr>
            <a:xfrm>
              <a:off x="2580250" y="2988563"/>
              <a:ext cx="1128109" cy="311369"/>
            </a:xfrm>
            <a:prstGeom prst="roundRect">
              <a:avLst/>
            </a:prstGeom>
            <a:noFill/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Right Arrow 146">
              <a:extLst>
                <a:ext uri="{FF2B5EF4-FFF2-40B4-BE49-F238E27FC236}">
                  <a16:creationId xmlns:a16="http://schemas.microsoft.com/office/drawing/2014/main" id="{7D4BB6A2-1256-7F47-B1A9-81038AB4FD9D}"/>
                </a:ext>
              </a:extLst>
            </p:cNvPr>
            <p:cNvSpPr/>
            <p:nvPr/>
          </p:nvSpPr>
          <p:spPr>
            <a:xfrm rot="16200000">
              <a:off x="2885871" y="3505978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Right Arrow 147">
              <a:extLst>
                <a:ext uri="{FF2B5EF4-FFF2-40B4-BE49-F238E27FC236}">
                  <a16:creationId xmlns:a16="http://schemas.microsoft.com/office/drawing/2014/main" id="{BBE24D0C-1CCE-5149-ACF8-72BF2621751C}"/>
                </a:ext>
              </a:extLst>
            </p:cNvPr>
            <p:cNvSpPr/>
            <p:nvPr/>
          </p:nvSpPr>
          <p:spPr>
            <a:xfrm rot="16200000">
              <a:off x="2907431" y="4675126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51" name="Content Placeholder 2">
                  <a:extLst>
                    <a:ext uri="{FF2B5EF4-FFF2-40B4-BE49-F238E27FC236}">
                      <a16:creationId xmlns:a16="http://schemas.microsoft.com/office/drawing/2014/main" id="{18EF8CD4-DBBB-AD4C-A9BF-2F453CA86C1D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2471687" y="2180865"/>
                  <a:ext cx="1576746" cy="503587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400" i="1" dirty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sz="1400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400" b="0" dirty="0">
                    <a:latin typeface="Avenir Light" panose="020B0402020203020204" pitchFamily="34" charset="77"/>
                  </a:endParaRPr>
                </a:p>
                <a:p>
                  <a:pPr marL="0" indent="0" algn="ctr">
                    <a:lnSpc>
                      <a:spcPct val="120000"/>
                    </a:lnSpc>
                    <a:buNone/>
                  </a:pPr>
                  <a:endParaRPr lang="en-US" sz="1400" dirty="0">
                    <a:latin typeface="Avenir Light" panose="020B0402020203020204" pitchFamily="34" charset="77"/>
                  </a:endParaRPr>
                </a:p>
              </p:txBody>
            </p:sp>
          </mc:Choice>
          <mc:Fallback>
            <p:sp>
              <p:nvSpPr>
                <p:cNvPr id="151" name="Content Placeholder 2">
                  <a:extLst>
                    <a:ext uri="{FF2B5EF4-FFF2-40B4-BE49-F238E27FC236}">
                      <a16:creationId xmlns:a16="http://schemas.microsoft.com/office/drawing/2014/main" id="{18EF8CD4-DBBB-AD4C-A9BF-2F453CA86C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71687" y="2180865"/>
                  <a:ext cx="1576746" cy="503587"/>
                </a:xfrm>
                <a:prstGeom prst="rect">
                  <a:avLst/>
                </a:prstGeom>
                <a:blipFill>
                  <a:blip r:embed="rId19"/>
                  <a:stretch>
                    <a:fillRect b="-2173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2" name="Rounded Rectangle 151">
              <a:extLst>
                <a:ext uri="{FF2B5EF4-FFF2-40B4-BE49-F238E27FC236}">
                  <a16:creationId xmlns:a16="http://schemas.microsoft.com/office/drawing/2014/main" id="{27800DDC-BCDD-A640-B674-35220D3556B6}"/>
                </a:ext>
              </a:extLst>
            </p:cNvPr>
            <p:cNvSpPr/>
            <p:nvPr/>
          </p:nvSpPr>
          <p:spPr>
            <a:xfrm>
              <a:off x="4744078" y="5314271"/>
              <a:ext cx="1196135" cy="330065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57B118FC-E173-2444-B510-25677948BB22}"/>
                </a:ext>
              </a:extLst>
            </p:cNvPr>
            <p:cNvSpPr/>
            <p:nvPr/>
          </p:nvSpPr>
          <p:spPr>
            <a:xfrm>
              <a:off x="4848860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41880712-5422-AA41-BEDE-A339ED651B89}"/>
                </a:ext>
              </a:extLst>
            </p:cNvPr>
            <p:cNvSpPr/>
            <p:nvPr/>
          </p:nvSpPr>
          <p:spPr>
            <a:xfrm>
              <a:off x="5095119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C7F48A7D-706B-C14C-98EC-8FB6738BD189}"/>
                </a:ext>
              </a:extLst>
            </p:cNvPr>
            <p:cNvSpPr/>
            <p:nvPr/>
          </p:nvSpPr>
          <p:spPr>
            <a:xfrm>
              <a:off x="5341378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071E712D-58AE-A14B-A698-B3294730BFBD}"/>
                </a:ext>
              </a:extLst>
            </p:cNvPr>
            <p:cNvSpPr/>
            <p:nvPr/>
          </p:nvSpPr>
          <p:spPr>
            <a:xfrm>
              <a:off x="5593247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4974B862-078C-4048-AF25-ED0D24818474}"/>
                </a:ext>
              </a:extLst>
            </p:cNvPr>
            <p:cNvSpPr/>
            <p:nvPr/>
          </p:nvSpPr>
          <p:spPr>
            <a:xfrm>
              <a:off x="4848860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31CA109D-3E21-7D4B-83DB-1CA0B1F44735}"/>
                </a:ext>
              </a:extLst>
            </p:cNvPr>
            <p:cNvSpPr/>
            <p:nvPr/>
          </p:nvSpPr>
          <p:spPr>
            <a:xfrm>
              <a:off x="5095119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A86C92DA-05A2-6141-ADA5-E1014E74E43E}"/>
                </a:ext>
              </a:extLst>
            </p:cNvPr>
            <p:cNvSpPr/>
            <p:nvPr/>
          </p:nvSpPr>
          <p:spPr>
            <a:xfrm>
              <a:off x="5341378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401D59FA-3027-0A4E-9358-0CDDBD8F1588}"/>
                </a:ext>
              </a:extLst>
            </p:cNvPr>
            <p:cNvSpPr/>
            <p:nvPr/>
          </p:nvSpPr>
          <p:spPr>
            <a:xfrm>
              <a:off x="5593247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Rounded Rectangle 160">
              <a:extLst>
                <a:ext uri="{FF2B5EF4-FFF2-40B4-BE49-F238E27FC236}">
                  <a16:creationId xmlns:a16="http://schemas.microsoft.com/office/drawing/2014/main" id="{80C6993C-3E9B-7A49-A0B8-BF0C8FC8B038}"/>
                </a:ext>
              </a:extLst>
            </p:cNvPr>
            <p:cNvSpPr/>
            <p:nvPr/>
          </p:nvSpPr>
          <p:spPr>
            <a:xfrm>
              <a:off x="4627925" y="4155353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181F5E4B-44E6-C543-A472-E1346557684E}"/>
                </a:ext>
              </a:extLst>
            </p:cNvPr>
            <p:cNvSpPr/>
            <p:nvPr/>
          </p:nvSpPr>
          <p:spPr>
            <a:xfrm>
              <a:off x="4712475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046A0A4C-5F47-6844-AAE9-583BF72111C2}"/>
                </a:ext>
              </a:extLst>
            </p:cNvPr>
            <p:cNvSpPr/>
            <p:nvPr/>
          </p:nvSpPr>
          <p:spPr>
            <a:xfrm>
              <a:off x="4958734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A5997D8D-8EFB-454A-89A9-A718C1BE25E2}"/>
                </a:ext>
              </a:extLst>
            </p:cNvPr>
            <p:cNvSpPr/>
            <p:nvPr/>
          </p:nvSpPr>
          <p:spPr>
            <a:xfrm>
              <a:off x="5204993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6E0EAB44-4B33-EE43-A07C-BAE8E25305FB}"/>
                </a:ext>
              </a:extLst>
            </p:cNvPr>
            <p:cNvSpPr/>
            <p:nvPr/>
          </p:nvSpPr>
          <p:spPr>
            <a:xfrm>
              <a:off x="5456862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B477C5E8-9F7C-6C45-BFA8-EC06B28ED3A0}"/>
                </a:ext>
              </a:extLst>
            </p:cNvPr>
            <p:cNvSpPr/>
            <p:nvPr/>
          </p:nvSpPr>
          <p:spPr>
            <a:xfrm>
              <a:off x="5714858" y="4210904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Rounded Rectangle 166">
              <a:extLst>
                <a:ext uri="{FF2B5EF4-FFF2-40B4-BE49-F238E27FC236}">
                  <a16:creationId xmlns:a16="http://schemas.microsoft.com/office/drawing/2014/main" id="{5BFE3CF7-F4EB-544F-91E3-A24BD2F2C4DF}"/>
                </a:ext>
              </a:extLst>
            </p:cNvPr>
            <p:cNvSpPr/>
            <p:nvPr/>
          </p:nvSpPr>
          <p:spPr>
            <a:xfrm>
              <a:off x="4763168" y="3015781"/>
              <a:ext cx="1128109" cy="311369"/>
            </a:xfrm>
            <a:prstGeom prst="roundRect">
              <a:avLst/>
            </a:prstGeom>
            <a:noFill/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Right Arrow 167">
              <a:extLst>
                <a:ext uri="{FF2B5EF4-FFF2-40B4-BE49-F238E27FC236}">
                  <a16:creationId xmlns:a16="http://schemas.microsoft.com/office/drawing/2014/main" id="{A7438053-1CA3-9E40-857D-BDBEC00C9CB9}"/>
                </a:ext>
              </a:extLst>
            </p:cNvPr>
            <p:cNvSpPr/>
            <p:nvPr/>
          </p:nvSpPr>
          <p:spPr>
            <a:xfrm rot="16200000">
              <a:off x="5068789" y="3533196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Right Arrow 168">
              <a:extLst>
                <a:ext uri="{FF2B5EF4-FFF2-40B4-BE49-F238E27FC236}">
                  <a16:creationId xmlns:a16="http://schemas.microsoft.com/office/drawing/2014/main" id="{AF67B72B-87CA-4C4E-8AC3-B1E75494BDB7}"/>
                </a:ext>
              </a:extLst>
            </p:cNvPr>
            <p:cNvSpPr/>
            <p:nvPr/>
          </p:nvSpPr>
          <p:spPr>
            <a:xfrm rot="16200000">
              <a:off x="5090349" y="4702344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Rounded Rectangle 171">
              <a:extLst>
                <a:ext uri="{FF2B5EF4-FFF2-40B4-BE49-F238E27FC236}">
                  <a16:creationId xmlns:a16="http://schemas.microsoft.com/office/drawing/2014/main" id="{E9C2948F-CAF2-6145-8D96-D9EA59C32092}"/>
                </a:ext>
              </a:extLst>
            </p:cNvPr>
            <p:cNvSpPr/>
            <p:nvPr/>
          </p:nvSpPr>
          <p:spPr>
            <a:xfrm>
              <a:off x="7019643" y="5330689"/>
              <a:ext cx="1196135" cy="330065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B8B3796C-9A63-C449-B463-D28295D46D24}"/>
                </a:ext>
              </a:extLst>
            </p:cNvPr>
            <p:cNvSpPr/>
            <p:nvPr/>
          </p:nvSpPr>
          <p:spPr>
            <a:xfrm>
              <a:off x="7124425" y="5386040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FBCA49B8-2D20-E14E-9610-8C9D819EC309}"/>
                </a:ext>
              </a:extLst>
            </p:cNvPr>
            <p:cNvSpPr/>
            <p:nvPr/>
          </p:nvSpPr>
          <p:spPr>
            <a:xfrm>
              <a:off x="7370684" y="5386040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87FD5D1C-30CF-F34E-AA39-8E4A2272C17A}"/>
                </a:ext>
              </a:extLst>
            </p:cNvPr>
            <p:cNvSpPr/>
            <p:nvPr/>
          </p:nvSpPr>
          <p:spPr>
            <a:xfrm>
              <a:off x="7616943" y="5386040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8F07E789-2F88-3143-923A-191B7A85F302}"/>
                </a:ext>
              </a:extLst>
            </p:cNvPr>
            <p:cNvSpPr/>
            <p:nvPr/>
          </p:nvSpPr>
          <p:spPr>
            <a:xfrm>
              <a:off x="7868812" y="5386040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1E45E526-475F-9240-9242-86C0B62C98F2}"/>
                </a:ext>
              </a:extLst>
            </p:cNvPr>
            <p:cNvSpPr/>
            <p:nvPr/>
          </p:nvSpPr>
          <p:spPr>
            <a:xfrm>
              <a:off x="7124425" y="3079223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7216D142-D5F8-804F-AD35-48287B45BEAB}"/>
                </a:ext>
              </a:extLst>
            </p:cNvPr>
            <p:cNvSpPr/>
            <p:nvPr/>
          </p:nvSpPr>
          <p:spPr>
            <a:xfrm>
              <a:off x="7370684" y="3079223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E119EF3D-3B92-BC46-8C42-8E4B6BD26E24}"/>
                </a:ext>
              </a:extLst>
            </p:cNvPr>
            <p:cNvSpPr/>
            <p:nvPr/>
          </p:nvSpPr>
          <p:spPr>
            <a:xfrm>
              <a:off x="7616943" y="3079223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4" name="Oval 243">
              <a:extLst>
                <a:ext uri="{FF2B5EF4-FFF2-40B4-BE49-F238E27FC236}">
                  <a16:creationId xmlns:a16="http://schemas.microsoft.com/office/drawing/2014/main" id="{249889E4-2EAA-9847-9099-CC0D2CE9C36B}"/>
                </a:ext>
              </a:extLst>
            </p:cNvPr>
            <p:cNvSpPr/>
            <p:nvPr/>
          </p:nvSpPr>
          <p:spPr>
            <a:xfrm>
              <a:off x="7868812" y="3079223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5" name="Rounded Rectangle 244">
              <a:extLst>
                <a:ext uri="{FF2B5EF4-FFF2-40B4-BE49-F238E27FC236}">
                  <a16:creationId xmlns:a16="http://schemas.microsoft.com/office/drawing/2014/main" id="{E646D918-7F2E-574F-AEBB-013393EDD94F}"/>
                </a:ext>
              </a:extLst>
            </p:cNvPr>
            <p:cNvSpPr/>
            <p:nvPr/>
          </p:nvSpPr>
          <p:spPr>
            <a:xfrm>
              <a:off x="6903490" y="4171771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6" name="Oval 245">
              <a:extLst>
                <a:ext uri="{FF2B5EF4-FFF2-40B4-BE49-F238E27FC236}">
                  <a16:creationId xmlns:a16="http://schemas.microsoft.com/office/drawing/2014/main" id="{5E75FBCD-A9AB-2D47-AC09-383966673977}"/>
                </a:ext>
              </a:extLst>
            </p:cNvPr>
            <p:cNvSpPr/>
            <p:nvPr/>
          </p:nvSpPr>
          <p:spPr>
            <a:xfrm>
              <a:off x="6988040" y="4225038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0" name="Oval 259">
              <a:extLst>
                <a:ext uri="{FF2B5EF4-FFF2-40B4-BE49-F238E27FC236}">
                  <a16:creationId xmlns:a16="http://schemas.microsoft.com/office/drawing/2014/main" id="{0F6B0F5C-CF35-FE45-A1E5-358C17E9C98B}"/>
                </a:ext>
              </a:extLst>
            </p:cNvPr>
            <p:cNvSpPr/>
            <p:nvPr/>
          </p:nvSpPr>
          <p:spPr>
            <a:xfrm>
              <a:off x="7234299" y="4225038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6" name="Oval 265">
              <a:extLst>
                <a:ext uri="{FF2B5EF4-FFF2-40B4-BE49-F238E27FC236}">
                  <a16:creationId xmlns:a16="http://schemas.microsoft.com/office/drawing/2014/main" id="{FC82396E-7436-9A48-8E26-8B334FAF98C4}"/>
                </a:ext>
              </a:extLst>
            </p:cNvPr>
            <p:cNvSpPr/>
            <p:nvPr/>
          </p:nvSpPr>
          <p:spPr>
            <a:xfrm>
              <a:off x="7480558" y="4225038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7" name="Oval 266">
              <a:extLst>
                <a:ext uri="{FF2B5EF4-FFF2-40B4-BE49-F238E27FC236}">
                  <a16:creationId xmlns:a16="http://schemas.microsoft.com/office/drawing/2014/main" id="{E5823E02-D254-8E43-9041-799D6D9A878F}"/>
                </a:ext>
              </a:extLst>
            </p:cNvPr>
            <p:cNvSpPr/>
            <p:nvPr/>
          </p:nvSpPr>
          <p:spPr>
            <a:xfrm>
              <a:off x="7732427" y="4225038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8" name="Oval 267">
              <a:extLst>
                <a:ext uri="{FF2B5EF4-FFF2-40B4-BE49-F238E27FC236}">
                  <a16:creationId xmlns:a16="http://schemas.microsoft.com/office/drawing/2014/main" id="{9D720095-0567-5449-A21D-7FAA0940E037}"/>
                </a:ext>
              </a:extLst>
            </p:cNvPr>
            <p:cNvSpPr/>
            <p:nvPr/>
          </p:nvSpPr>
          <p:spPr>
            <a:xfrm>
              <a:off x="7990423" y="422732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9" name="Rounded Rectangle 268">
              <a:extLst>
                <a:ext uri="{FF2B5EF4-FFF2-40B4-BE49-F238E27FC236}">
                  <a16:creationId xmlns:a16="http://schemas.microsoft.com/office/drawing/2014/main" id="{2D2B3D36-78C8-F540-AAA1-F2ACEAB92D8A}"/>
                </a:ext>
              </a:extLst>
            </p:cNvPr>
            <p:cNvSpPr/>
            <p:nvPr/>
          </p:nvSpPr>
          <p:spPr>
            <a:xfrm>
              <a:off x="7038733" y="3032199"/>
              <a:ext cx="1128109" cy="311369"/>
            </a:xfrm>
            <a:prstGeom prst="roundRect">
              <a:avLst/>
            </a:prstGeom>
            <a:noFill/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0" name="Right Arrow 269">
              <a:extLst>
                <a:ext uri="{FF2B5EF4-FFF2-40B4-BE49-F238E27FC236}">
                  <a16:creationId xmlns:a16="http://schemas.microsoft.com/office/drawing/2014/main" id="{6DD63176-7113-D34A-88D8-18C07B145E6B}"/>
                </a:ext>
              </a:extLst>
            </p:cNvPr>
            <p:cNvSpPr/>
            <p:nvPr/>
          </p:nvSpPr>
          <p:spPr>
            <a:xfrm rot="16200000">
              <a:off x="7344354" y="3549614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1" name="Right Arrow 270">
              <a:extLst>
                <a:ext uri="{FF2B5EF4-FFF2-40B4-BE49-F238E27FC236}">
                  <a16:creationId xmlns:a16="http://schemas.microsoft.com/office/drawing/2014/main" id="{2D71EFE9-EC2E-0C42-91A3-CE1F6F1BB912}"/>
                </a:ext>
              </a:extLst>
            </p:cNvPr>
            <p:cNvSpPr/>
            <p:nvPr/>
          </p:nvSpPr>
          <p:spPr>
            <a:xfrm rot="16200000">
              <a:off x="7365914" y="4718762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74" name="Content Placeholder 2">
                  <a:extLst>
                    <a:ext uri="{FF2B5EF4-FFF2-40B4-BE49-F238E27FC236}">
                      <a16:creationId xmlns:a16="http://schemas.microsoft.com/office/drawing/2014/main" id="{9F7ACC48-9326-B946-91AD-F4401CE1860E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585691" y="2202777"/>
                  <a:ext cx="1576746" cy="503587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400" i="1" dirty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sz="14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400" b="0" dirty="0">
                    <a:latin typeface="Avenir Light" panose="020B0402020203020204" pitchFamily="34" charset="77"/>
                  </a:endParaRPr>
                </a:p>
                <a:p>
                  <a:pPr marL="0" indent="0" algn="ctr">
                    <a:lnSpc>
                      <a:spcPct val="120000"/>
                    </a:lnSpc>
                    <a:buNone/>
                  </a:pPr>
                  <a:endParaRPr lang="en-US" sz="1400" dirty="0">
                    <a:latin typeface="Avenir Light" panose="020B0402020203020204" pitchFamily="34" charset="77"/>
                  </a:endParaRPr>
                </a:p>
              </p:txBody>
            </p:sp>
          </mc:Choice>
          <mc:Fallback>
            <p:sp>
              <p:nvSpPr>
                <p:cNvPr id="274" name="Content Placeholder 2">
                  <a:extLst>
                    <a:ext uri="{FF2B5EF4-FFF2-40B4-BE49-F238E27FC236}">
                      <a16:creationId xmlns:a16="http://schemas.microsoft.com/office/drawing/2014/main" id="{9F7ACC48-9326-B946-91AD-F4401CE1860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85691" y="2202777"/>
                  <a:ext cx="1576746" cy="503587"/>
                </a:xfrm>
                <a:prstGeom prst="rect">
                  <a:avLst/>
                </a:prstGeom>
                <a:blipFill>
                  <a:blip r:embed="rId20"/>
                  <a:stretch>
                    <a:fillRect b="-2272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75" name="Content Placeholder 2">
                  <a:extLst>
                    <a:ext uri="{FF2B5EF4-FFF2-40B4-BE49-F238E27FC236}">
                      <a16:creationId xmlns:a16="http://schemas.microsoft.com/office/drawing/2014/main" id="{ADEE24EC-DDB8-C046-B876-E67653F41185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6930167" y="2218498"/>
                  <a:ext cx="1576746" cy="503587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400" i="1" dirty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sz="1400" b="0" i="1" dirty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1400" b="0" dirty="0">
                    <a:latin typeface="Avenir Light" panose="020B0402020203020204" pitchFamily="34" charset="77"/>
                  </a:endParaRPr>
                </a:p>
                <a:p>
                  <a:pPr marL="0" indent="0" algn="ctr">
                    <a:lnSpc>
                      <a:spcPct val="120000"/>
                    </a:lnSpc>
                    <a:buNone/>
                  </a:pPr>
                  <a:endParaRPr lang="en-US" sz="1400" dirty="0">
                    <a:latin typeface="Avenir Light" panose="020B0402020203020204" pitchFamily="34" charset="77"/>
                  </a:endParaRPr>
                </a:p>
              </p:txBody>
            </p:sp>
          </mc:Choice>
          <mc:Fallback>
            <p:sp>
              <p:nvSpPr>
                <p:cNvPr id="275" name="Content Placeholder 2">
                  <a:extLst>
                    <a:ext uri="{FF2B5EF4-FFF2-40B4-BE49-F238E27FC236}">
                      <a16:creationId xmlns:a16="http://schemas.microsoft.com/office/drawing/2014/main" id="{ADEE24EC-DDB8-C046-B876-E67653F4118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30167" y="2218498"/>
                  <a:ext cx="1576746" cy="503587"/>
                </a:xfrm>
                <a:prstGeom prst="rect">
                  <a:avLst/>
                </a:prstGeom>
                <a:blipFill>
                  <a:blip r:embed="rId21"/>
                  <a:stretch>
                    <a:fillRect b="-2272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76" name="Right Arrow 275">
              <a:extLst>
                <a:ext uri="{FF2B5EF4-FFF2-40B4-BE49-F238E27FC236}">
                  <a16:creationId xmlns:a16="http://schemas.microsoft.com/office/drawing/2014/main" id="{955566AB-0410-334F-AA4D-5F99D1FFAEE1}"/>
                </a:ext>
              </a:extLst>
            </p:cNvPr>
            <p:cNvSpPr/>
            <p:nvPr/>
          </p:nvSpPr>
          <p:spPr>
            <a:xfrm>
              <a:off x="3916053" y="4002761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8" name="Right Arrow 277">
              <a:extLst>
                <a:ext uri="{FF2B5EF4-FFF2-40B4-BE49-F238E27FC236}">
                  <a16:creationId xmlns:a16="http://schemas.microsoft.com/office/drawing/2014/main" id="{41EBA333-C365-ED4D-A421-081E9325B535}"/>
                </a:ext>
              </a:extLst>
            </p:cNvPr>
            <p:cNvSpPr/>
            <p:nvPr/>
          </p:nvSpPr>
          <p:spPr>
            <a:xfrm>
              <a:off x="6120320" y="3997765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2" name="Content Placeholder 2">
            <a:extLst>
              <a:ext uri="{FF2B5EF4-FFF2-40B4-BE49-F238E27FC236}">
                <a16:creationId xmlns:a16="http://schemas.microsoft.com/office/drawing/2014/main" id="{CB26E3E5-7528-BB4A-8358-B9D12B2C0A4C}"/>
              </a:ext>
            </a:extLst>
          </p:cNvPr>
          <p:cNvSpPr txBox="1">
            <a:spLocks/>
          </p:cNvSpPr>
          <p:nvPr/>
        </p:nvSpPr>
        <p:spPr>
          <a:xfrm>
            <a:off x="1056002" y="5790506"/>
            <a:ext cx="664661" cy="2928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1800" dirty="0">
                <a:latin typeface="Avenir Light" panose="020B0402020203020204" pitchFamily="34" charset="77"/>
              </a:rPr>
              <a:t>She</a:t>
            </a:r>
          </a:p>
        </p:txBody>
      </p:sp>
      <p:sp>
        <p:nvSpPr>
          <p:cNvPr id="283" name="Content Placeholder 2">
            <a:extLst>
              <a:ext uri="{FF2B5EF4-FFF2-40B4-BE49-F238E27FC236}">
                <a16:creationId xmlns:a16="http://schemas.microsoft.com/office/drawing/2014/main" id="{05541E90-F18B-D34A-812B-D80A247CC3F1}"/>
              </a:ext>
            </a:extLst>
          </p:cNvPr>
          <p:cNvSpPr txBox="1">
            <a:spLocks/>
          </p:cNvSpPr>
          <p:nvPr/>
        </p:nvSpPr>
        <p:spPr>
          <a:xfrm>
            <a:off x="1961586" y="5764373"/>
            <a:ext cx="693773" cy="2928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1800" dirty="0">
                <a:latin typeface="Avenir Light" panose="020B0402020203020204" pitchFamily="34" charset="77"/>
              </a:rPr>
              <a:t>went</a:t>
            </a:r>
          </a:p>
        </p:txBody>
      </p:sp>
      <p:sp>
        <p:nvSpPr>
          <p:cNvPr id="284" name="Content Placeholder 2">
            <a:extLst>
              <a:ext uri="{FF2B5EF4-FFF2-40B4-BE49-F238E27FC236}">
                <a16:creationId xmlns:a16="http://schemas.microsoft.com/office/drawing/2014/main" id="{67C0656A-2A16-5C49-AB78-7176B76FC2B6}"/>
              </a:ext>
            </a:extLst>
          </p:cNvPr>
          <p:cNvSpPr txBox="1">
            <a:spLocks/>
          </p:cNvSpPr>
          <p:nvPr/>
        </p:nvSpPr>
        <p:spPr>
          <a:xfrm>
            <a:off x="2997463" y="5746743"/>
            <a:ext cx="501341" cy="336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1800" dirty="0">
                <a:latin typeface="Avenir Light" panose="020B0402020203020204" pitchFamily="34" charset="77"/>
              </a:rPr>
              <a:t>to</a:t>
            </a:r>
          </a:p>
        </p:txBody>
      </p:sp>
      <p:sp>
        <p:nvSpPr>
          <p:cNvPr id="285" name="Right Arrow 284">
            <a:extLst>
              <a:ext uri="{FF2B5EF4-FFF2-40B4-BE49-F238E27FC236}">
                <a16:creationId xmlns:a16="http://schemas.microsoft.com/office/drawing/2014/main" id="{5285AD0F-FEDF-E64A-AFE8-30FBA21D5710}"/>
              </a:ext>
            </a:extLst>
          </p:cNvPr>
          <p:cNvSpPr/>
          <p:nvPr/>
        </p:nvSpPr>
        <p:spPr>
          <a:xfrm>
            <a:off x="1720663" y="4924766"/>
            <a:ext cx="235815" cy="178665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6" name="Right Arrow 285">
            <a:extLst>
              <a:ext uri="{FF2B5EF4-FFF2-40B4-BE49-F238E27FC236}">
                <a16:creationId xmlns:a16="http://schemas.microsoft.com/office/drawing/2014/main" id="{3A6CA7F2-8850-3943-B90E-0667AB9349E0}"/>
              </a:ext>
            </a:extLst>
          </p:cNvPr>
          <p:cNvSpPr/>
          <p:nvPr/>
        </p:nvSpPr>
        <p:spPr>
          <a:xfrm>
            <a:off x="2647611" y="4924765"/>
            <a:ext cx="235815" cy="178665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8" name="Content Placeholder 2">
            <a:extLst>
              <a:ext uri="{FF2B5EF4-FFF2-40B4-BE49-F238E27FC236}">
                <a16:creationId xmlns:a16="http://schemas.microsoft.com/office/drawing/2014/main" id="{B07C2D3C-6EAB-5B4C-9383-27F926FB5FCB}"/>
              </a:ext>
            </a:extLst>
          </p:cNvPr>
          <p:cNvSpPr txBox="1">
            <a:spLocks/>
          </p:cNvSpPr>
          <p:nvPr/>
        </p:nvSpPr>
        <p:spPr>
          <a:xfrm>
            <a:off x="894475" y="6150554"/>
            <a:ext cx="1503064" cy="7074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dirty="0">
                <a:latin typeface="Avenir Light" panose="020B0402020203020204" pitchFamily="34" charset="77"/>
              </a:rPr>
              <a:t>LSTM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1D4FD0-7FA3-3F44-9CAC-1FAF27DA5FB0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397539" y="6296504"/>
            <a:ext cx="1460500" cy="36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860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8A9822D-A10C-FC42-AC75-1BA06F3EE254}"/>
              </a:ext>
            </a:extLst>
          </p:cNvPr>
          <p:cNvSpPr/>
          <p:nvPr/>
        </p:nvSpPr>
        <p:spPr>
          <a:xfrm>
            <a:off x="-88900" y="0"/>
            <a:ext cx="12433300" cy="6858000"/>
          </a:xfrm>
          <a:prstGeom prst="rect">
            <a:avLst/>
          </a:prstGeom>
          <a:solidFill>
            <a:srgbClr val="89010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2CD50452-60BF-E24A-9822-55A109FE78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156" y="254000"/>
            <a:ext cx="10370944" cy="6248400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  <a:spcBef>
                <a:spcPts val="3000"/>
              </a:spcBef>
            </a:pP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You now have the foundation for modelling sequential data.</a:t>
            </a:r>
            <a:br>
              <a:rPr lang="en-US" sz="3200" dirty="0">
                <a:solidFill>
                  <a:schemeClr val="bg1">
                    <a:lumMod val="95000"/>
                  </a:schemeClr>
                </a:solidFill>
              </a:rPr>
            </a:br>
            <a:br>
              <a:rPr lang="en-US" sz="32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Most state-of-the-art advances are based on those core RNN/LSTM ideas. But, with tens of thousands of researchers and hackers exploring deep learning, there are many tweaks that haven proven useful.</a:t>
            </a:r>
            <a:br>
              <a:rPr lang="en-US" sz="3200" dirty="0">
                <a:solidFill>
                  <a:schemeClr val="bg1">
                    <a:lumMod val="95000"/>
                  </a:schemeClr>
                </a:solidFill>
              </a:rPr>
            </a:br>
            <a:br>
              <a:rPr lang="en-US" sz="32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(This is where things get crazy.)</a:t>
            </a:r>
          </a:p>
        </p:txBody>
      </p:sp>
    </p:spTree>
    <p:extLst>
      <p:ext uri="{BB962C8B-B14F-4D97-AF65-F5344CB8AC3E}">
        <p14:creationId xmlns:p14="http://schemas.microsoft.com/office/powerpoint/2010/main" val="1368473695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Rectangle 120">
            <a:extLst>
              <a:ext uri="{FF2B5EF4-FFF2-40B4-BE49-F238E27FC236}">
                <a16:creationId xmlns:a16="http://schemas.microsoft.com/office/drawing/2014/main" id="{C67F1680-4E6A-FF47-A5A3-45A4491667D3}"/>
              </a:ext>
            </a:extLst>
          </p:cNvPr>
          <p:cNvSpPr/>
          <p:nvPr/>
        </p:nvSpPr>
        <p:spPr>
          <a:xfrm>
            <a:off x="903804" y="771482"/>
            <a:ext cx="6474896" cy="13021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Title 1">
            <a:extLst>
              <a:ext uri="{FF2B5EF4-FFF2-40B4-BE49-F238E27FC236}">
                <a16:creationId xmlns:a16="http://schemas.microsoft.com/office/drawing/2014/main" id="{EBAAB170-83EA-B447-9025-28D5F6121620}"/>
              </a:ext>
            </a:extLst>
          </p:cNvPr>
          <p:cNvSpPr txBox="1">
            <a:spLocks/>
          </p:cNvSpPr>
          <p:nvPr/>
        </p:nvSpPr>
        <p:spPr>
          <a:xfrm>
            <a:off x="1524656" y="1219200"/>
            <a:ext cx="9918044" cy="49276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 Roman" panose="02000503020000020003" pitchFamily="2" charset="0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dirty="0"/>
              <a:t>RNNs/LSTMs use the </a:t>
            </a:r>
            <a:r>
              <a:rPr lang="en-US" dirty="0">
                <a:solidFill>
                  <a:srgbClr val="C00000"/>
                </a:solidFill>
              </a:rPr>
              <a:t>left-to-right </a:t>
            </a:r>
            <a:r>
              <a:rPr lang="en-US" dirty="0"/>
              <a:t>context and sequentially process data.</a:t>
            </a:r>
          </a:p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dirty="0"/>
              <a:t>If you have </a:t>
            </a:r>
            <a:r>
              <a:rPr lang="en-US" u="sng" dirty="0"/>
              <a:t>full access</a:t>
            </a:r>
            <a:r>
              <a:rPr lang="en-US" dirty="0"/>
              <a:t> to the data at testing time, why not make use of the flow of information from </a:t>
            </a:r>
            <a:r>
              <a:rPr lang="en-US" dirty="0">
                <a:solidFill>
                  <a:srgbClr val="C00000"/>
                </a:solidFill>
              </a:rPr>
              <a:t>right-to-left,</a:t>
            </a:r>
            <a:r>
              <a:rPr lang="en-US" dirty="0"/>
              <a:t> also?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1A543A3-FD97-9B45-B10B-B411CB026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262"/>
            <a:ext cx="8941419" cy="1162592"/>
          </a:xfrm>
        </p:spPr>
        <p:txBody>
          <a:bodyPr/>
          <a:lstStyle/>
          <a:p>
            <a:r>
              <a:rPr lang="en-US" dirty="0"/>
              <a:t>RNN Extensions: </a:t>
            </a:r>
            <a:r>
              <a:rPr lang="en-US" dirty="0">
                <a:solidFill>
                  <a:srgbClr val="7030A0"/>
                </a:solidFill>
              </a:rPr>
              <a:t>Bi-directional LSTMs</a:t>
            </a:r>
          </a:p>
        </p:txBody>
      </p:sp>
    </p:spTree>
    <p:extLst>
      <p:ext uri="{BB962C8B-B14F-4D97-AF65-F5344CB8AC3E}">
        <p14:creationId xmlns:p14="http://schemas.microsoft.com/office/powerpoint/2010/main" val="544008404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Title 1">
            <a:extLst>
              <a:ext uri="{FF2B5EF4-FFF2-40B4-BE49-F238E27FC236}">
                <a16:creationId xmlns:a16="http://schemas.microsoft.com/office/drawing/2014/main" id="{FF867746-7A2F-644D-88D5-C3102C6A9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262"/>
            <a:ext cx="8941419" cy="1162592"/>
          </a:xfrm>
        </p:spPr>
        <p:txBody>
          <a:bodyPr/>
          <a:lstStyle/>
          <a:p>
            <a:r>
              <a:rPr lang="en-US" dirty="0"/>
              <a:t>RNN Extensions: </a:t>
            </a:r>
            <a:r>
              <a:rPr lang="en-US" dirty="0">
                <a:solidFill>
                  <a:srgbClr val="7030A0"/>
                </a:solidFill>
              </a:rPr>
              <a:t>Bi-directional LSTMs</a:t>
            </a: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C67F1680-4E6A-FF47-A5A3-45A4491667D3}"/>
              </a:ext>
            </a:extLst>
          </p:cNvPr>
          <p:cNvSpPr/>
          <p:nvPr/>
        </p:nvSpPr>
        <p:spPr>
          <a:xfrm>
            <a:off x="903804" y="771482"/>
            <a:ext cx="6474896" cy="13021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0220D83-540B-A545-AE93-1975A8847A44}"/>
              </a:ext>
            </a:extLst>
          </p:cNvPr>
          <p:cNvSpPr txBox="1">
            <a:spLocks/>
          </p:cNvSpPr>
          <p:nvPr/>
        </p:nvSpPr>
        <p:spPr>
          <a:xfrm>
            <a:off x="340077" y="5954516"/>
            <a:ext cx="1530821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Input layer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70A8F7A-0C41-1042-A538-717F31D9F1D2}"/>
              </a:ext>
            </a:extLst>
          </p:cNvPr>
          <p:cNvSpPr txBox="1">
            <a:spLocks/>
          </p:cNvSpPr>
          <p:nvPr/>
        </p:nvSpPr>
        <p:spPr>
          <a:xfrm>
            <a:off x="236508" y="4285661"/>
            <a:ext cx="1737960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Hidden layer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F4377CE-0706-914A-92BC-7FB789BAB97A}"/>
              </a:ext>
            </a:extLst>
          </p:cNvPr>
          <p:cNvGrpSpPr/>
          <p:nvPr/>
        </p:nvGrpSpPr>
        <p:grpSpPr>
          <a:xfrm rot="16200000">
            <a:off x="1815592" y="4444937"/>
            <a:ext cx="1364224" cy="311369"/>
            <a:chOff x="2297660" y="4140835"/>
            <a:chExt cx="1364224" cy="311369"/>
          </a:xfrm>
        </p:grpSpPr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66C8ACB1-4DE8-C34B-BBE1-52B0F3C86BA5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CE1A6EB7-9B59-BF41-8A80-FAEA4B51C30C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34F333C-A3C4-C34D-A8D0-264514E9505A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EF9F2533-B485-2341-97E6-863A44A3B0F6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251967D-3608-3E43-819C-CA40D4B4BB7E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6EBDEF82-EFD6-2342-9F7A-A5C5F411908F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Right Arrow 24">
            <a:extLst>
              <a:ext uri="{FF2B5EF4-FFF2-40B4-BE49-F238E27FC236}">
                <a16:creationId xmlns:a16="http://schemas.microsoft.com/office/drawing/2014/main" id="{F6910C14-BAA4-3148-8486-7878900FB35A}"/>
              </a:ext>
            </a:extLst>
          </p:cNvPr>
          <p:cNvSpPr/>
          <p:nvPr/>
        </p:nvSpPr>
        <p:spPr>
          <a:xfrm rot="16200000">
            <a:off x="2212881" y="5520637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2" name="Content Placeholder 2">
                <a:extLst>
                  <a:ext uri="{FF2B5EF4-FFF2-40B4-BE49-F238E27FC236}">
                    <a16:creationId xmlns:a16="http://schemas.microsoft.com/office/drawing/2014/main" id="{DB0BF050-0757-9A44-B2EB-AE8B5029B57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31858" y="5896990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92" name="Content Placeholder 2">
                <a:extLst>
                  <a:ext uri="{FF2B5EF4-FFF2-40B4-BE49-F238E27FC236}">
                    <a16:creationId xmlns:a16="http://schemas.microsoft.com/office/drawing/2014/main" id="{DB0BF050-0757-9A44-B2EB-AE8B5029B5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1858" y="5896990"/>
                <a:ext cx="466367" cy="503588"/>
              </a:xfrm>
              <a:prstGeom prst="rect">
                <a:avLst/>
              </a:prstGeom>
              <a:blipFill>
                <a:blip r:embed="rId2"/>
                <a:stretch>
                  <a:fillRect l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3" name="Content Placeholder 2">
                <a:extLst>
                  <a:ext uri="{FF2B5EF4-FFF2-40B4-BE49-F238E27FC236}">
                    <a16:creationId xmlns:a16="http://schemas.microsoft.com/office/drawing/2014/main" id="{ABCE2F27-B547-764E-812A-E552BC5E957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425331" y="5925280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93" name="Content Placeholder 2">
                <a:extLst>
                  <a:ext uri="{FF2B5EF4-FFF2-40B4-BE49-F238E27FC236}">
                    <a16:creationId xmlns:a16="http://schemas.microsoft.com/office/drawing/2014/main" id="{ABCE2F27-B547-764E-812A-E552BC5E95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5331" y="5925280"/>
                <a:ext cx="466367" cy="503588"/>
              </a:xfrm>
              <a:prstGeom prst="rect">
                <a:avLst/>
              </a:prstGeom>
              <a:blipFill>
                <a:blip r:embed="rId3"/>
                <a:stretch>
                  <a:fillRect l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4" name="Content Placeholder 2">
                <a:extLst>
                  <a:ext uri="{FF2B5EF4-FFF2-40B4-BE49-F238E27FC236}">
                    <a16:creationId xmlns:a16="http://schemas.microsoft.com/office/drawing/2014/main" id="{8D0BECA6-99D6-AF42-A9D0-39552870100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41209" y="5922390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94" name="Content Placeholder 2">
                <a:extLst>
                  <a:ext uri="{FF2B5EF4-FFF2-40B4-BE49-F238E27FC236}">
                    <a16:creationId xmlns:a16="http://schemas.microsoft.com/office/drawing/2014/main" id="{8D0BECA6-99D6-AF42-A9D0-3955287010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1209" y="5922390"/>
                <a:ext cx="466367" cy="503588"/>
              </a:xfrm>
              <a:prstGeom prst="rect">
                <a:avLst/>
              </a:prstGeom>
              <a:blipFill>
                <a:blip r:embed="rId4"/>
                <a:stretch>
                  <a:fillRect l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5" name="Content Placeholder 2">
                <a:extLst>
                  <a:ext uri="{FF2B5EF4-FFF2-40B4-BE49-F238E27FC236}">
                    <a16:creationId xmlns:a16="http://schemas.microsoft.com/office/drawing/2014/main" id="{242FC6AA-9B3C-F14D-B852-9FC89953147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57022" y="5922390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95" name="Content Placeholder 2">
                <a:extLst>
                  <a:ext uri="{FF2B5EF4-FFF2-40B4-BE49-F238E27FC236}">
                    <a16:creationId xmlns:a16="http://schemas.microsoft.com/office/drawing/2014/main" id="{242FC6AA-9B3C-F14D-B852-9FC8995314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7022" y="5922390"/>
                <a:ext cx="466367" cy="503588"/>
              </a:xfrm>
              <a:prstGeom prst="rect">
                <a:avLst/>
              </a:prstGeom>
              <a:blipFill>
                <a:blip r:embed="rId5"/>
                <a:stretch>
                  <a:fillRect l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6" name="Right Arrow 95">
            <a:extLst>
              <a:ext uri="{FF2B5EF4-FFF2-40B4-BE49-F238E27FC236}">
                <a16:creationId xmlns:a16="http://schemas.microsoft.com/office/drawing/2014/main" id="{6D483505-3904-5942-AA14-7C633380D35D}"/>
              </a:ext>
            </a:extLst>
          </p:cNvPr>
          <p:cNvSpPr/>
          <p:nvPr/>
        </p:nvSpPr>
        <p:spPr>
          <a:xfrm>
            <a:off x="2750444" y="4423060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929BA1D1-1BE7-3A44-A164-1B59D7B56150}"/>
              </a:ext>
            </a:extLst>
          </p:cNvPr>
          <p:cNvGrpSpPr/>
          <p:nvPr/>
        </p:nvGrpSpPr>
        <p:grpSpPr>
          <a:xfrm rot="16200000">
            <a:off x="2897753" y="4444937"/>
            <a:ext cx="1364224" cy="311369"/>
            <a:chOff x="2297660" y="4140835"/>
            <a:chExt cx="1364224" cy="311369"/>
          </a:xfrm>
        </p:grpSpPr>
        <p:sp>
          <p:nvSpPr>
            <p:cNvPr id="108" name="Rounded Rectangle 107">
              <a:extLst>
                <a:ext uri="{FF2B5EF4-FFF2-40B4-BE49-F238E27FC236}">
                  <a16:creationId xmlns:a16="http://schemas.microsoft.com/office/drawing/2014/main" id="{8C661BAD-7737-C940-8F6D-C57239AC7C8A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84C22B9A-65AB-8E48-8B2E-A59167DF9DD6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BAF7E894-2207-6948-9BF0-00EAE7F606CB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5C5687A9-6CA7-A149-BE91-19E1BB1234F8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0E926E05-E765-BD44-8343-F45ACC041CCD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851FB5EF-5892-D647-B654-33FBBA621024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5" name="Right Arrow 114">
            <a:extLst>
              <a:ext uri="{FF2B5EF4-FFF2-40B4-BE49-F238E27FC236}">
                <a16:creationId xmlns:a16="http://schemas.microsoft.com/office/drawing/2014/main" id="{09DA31FA-88CE-6D4A-BCE1-7478789345C9}"/>
              </a:ext>
            </a:extLst>
          </p:cNvPr>
          <p:cNvSpPr/>
          <p:nvPr/>
        </p:nvSpPr>
        <p:spPr>
          <a:xfrm rot="16200000">
            <a:off x="3295042" y="5520637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ight Arrow 115">
            <a:extLst>
              <a:ext uri="{FF2B5EF4-FFF2-40B4-BE49-F238E27FC236}">
                <a16:creationId xmlns:a16="http://schemas.microsoft.com/office/drawing/2014/main" id="{37EAAA50-016A-1343-85BB-B614F8B0A2D4}"/>
              </a:ext>
            </a:extLst>
          </p:cNvPr>
          <p:cNvSpPr/>
          <p:nvPr/>
        </p:nvSpPr>
        <p:spPr>
          <a:xfrm>
            <a:off x="3832605" y="4423060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978E816E-ECD9-484D-A9A9-B8570209F500}"/>
              </a:ext>
            </a:extLst>
          </p:cNvPr>
          <p:cNvGrpSpPr/>
          <p:nvPr/>
        </p:nvGrpSpPr>
        <p:grpSpPr>
          <a:xfrm rot="16200000">
            <a:off x="3952512" y="4444937"/>
            <a:ext cx="1364224" cy="311369"/>
            <a:chOff x="2297660" y="4140835"/>
            <a:chExt cx="1364224" cy="311369"/>
          </a:xfrm>
        </p:grpSpPr>
        <p:sp>
          <p:nvSpPr>
            <p:cNvPr id="118" name="Rounded Rectangle 117">
              <a:extLst>
                <a:ext uri="{FF2B5EF4-FFF2-40B4-BE49-F238E27FC236}">
                  <a16:creationId xmlns:a16="http://schemas.microsoft.com/office/drawing/2014/main" id="{A0D9A43D-8DD1-1544-AC5C-120C4EBD2A41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32FC72A5-BDFA-C44D-9C63-73CC88C57F29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E4C5B852-BB70-A948-91F4-4AAF747DD6DA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282E207C-7DE1-B841-8D09-CCB2C6294721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8D370F7C-B393-F541-8CCE-5AE2D241F466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CC38670B-6F72-FE4C-B630-220C40142FC9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6" name="Right Arrow 125">
            <a:extLst>
              <a:ext uri="{FF2B5EF4-FFF2-40B4-BE49-F238E27FC236}">
                <a16:creationId xmlns:a16="http://schemas.microsoft.com/office/drawing/2014/main" id="{A9D312A5-5C73-0340-9CBB-901A11491F6A}"/>
              </a:ext>
            </a:extLst>
          </p:cNvPr>
          <p:cNvSpPr/>
          <p:nvPr/>
        </p:nvSpPr>
        <p:spPr>
          <a:xfrm rot="16200000">
            <a:off x="4349801" y="5520637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ight Arrow 126">
            <a:extLst>
              <a:ext uri="{FF2B5EF4-FFF2-40B4-BE49-F238E27FC236}">
                <a16:creationId xmlns:a16="http://schemas.microsoft.com/office/drawing/2014/main" id="{98059384-5829-464B-9A4A-DF179A5B1FF0}"/>
              </a:ext>
            </a:extLst>
          </p:cNvPr>
          <p:cNvSpPr/>
          <p:nvPr/>
        </p:nvSpPr>
        <p:spPr>
          <a:xfrm>
            <a:off x="4887364" y="4423060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5ADB58F9-54AF-9541-8DA8-122F5481C0C7}"/>
              </a:ext>
            </a:extLst>
          </p:cNvPr>
          <p:cNvGrpSpPr/>
          <p:nvPr/>
        </p:nvGrpSpPr>
        <p:grpSpPr>
          <a:xfrm rot="16200000">
            <a:off x="5040756" y="4444936"/>
            <a:ext cx="1364224" cy="311369"/>
            <a:chOff x="2297660" y="4140835"/>
            <a:chExt cx="1364224" cy="311369"/>
          </a:xfrm>
        </p:grpSpPr>
        <p:sp>
          <p:nvSpPr>
            <p:cNvPr id="129" name="Rounded Rectangle 128">
              <a:extLst>
                <a:ext uri="{FF2B5EF4-FFF2-40B4-BE49-F238E27FC236}">
                  <a16:creationId xmlns:a16="http://schemas.microsoft.com/office/drawing/2014/main" id="{4BACC559-23FC-9247-9807-08405A206431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24DFA696-C5FD-2644-B18F-247F3BD7D1D5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B54726F4-DEDF-2446-9374-2926F5927A01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FB164F39-A022-B646-9B69-76590F801DBF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A810DFDD-87AC-C643-87D9-29D96A978CAC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40DC7101-0C98-4A4E-B32B-B3A3FE01A6F1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5" name="Right Arrow 134">
            <a:extLst>
              <a:ext uri="{FF2B5EF4-FFF2-40B4-BE49-F238E27FC236}">
                <a16:creationId xmlns:a16="http://schemas.microsoft.com/office/drawing/2014/main" id="{E35BF99D-2E66-8D43-83D6-C99EC695631B}"/>
              </a:ext>
            </a:extLst>
          </p:cNvPr>
          <p:cNvSpPr/>
          <p:nvPr/>
        </p:nvSpPr>
        <p:spPr>
          <a:xfrm rot="16200000">
            <a:off x="5438045" y="552063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7" name="Content Placeholder 2">
                <a:extLst>
                  <a:ext uri="{FF2B5EF4-FFF2-40B4-BE49-F238E27FC236}">
                    <a16:creationId xmlns:a16="http://schemas.microsoft.com/office/drawing/2014/main" id="{A596422A-F0B4-4C44-B27A-7F8317E7097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31858" y="3365585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37" name="Content Placeholder 2">
                <a:extLst>
                  <a:ext uri="{FF2B5EF4-FFF2-40B4-BE49-F238E27FC236}">
                    <a16:creationId xmlns:a16="http://schemas.microsoft.com/office/drawing/2014/main" id="{A596422A-F0B4-4C44-B27A-7F8317E709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1858" y="3365585"/>
                <a:ext cx="466367" cy="503588"/>
              </a:xfrm>
              <a:prstGeom prst="rect">
                <a:avLst/>
              </a:prstGeom>
              <a:blipFill>
                <a:blip r:embed="rId6"/>
                <a:stretch>
                  <a:fillRect l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8" name="Content Placeholder 2">
                <a:extLst>
                  <a:ext uri="{FF2B5EF4-FFF2-40B4-BE49-F238E27FC236}">
                    <a16:creationId xmlns:a16="http://schemas.microsoft.com/office/drawing/2014/main" id="{41F321AD-A534-A649-B742-903975DA94C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66238" y="338964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38" name="Content Placeholder 2">
                <a:extLst>
                  <a:ext uri="{FF2B5EF4-FFF2-40B4-BE49-F238E27FC236}">
                    <a16:creationId xmlns:a16="http://schemas.microsoft.com/office/drawing/2014/main" id="{41F321AD-A534-A649-B742-903975DA94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6238" y="3389647"/>
                <a:ext cx="466367" cy="503588"/>
              </a:xfrm>
              <a:prstGeom prst="rect">
                <a:avLst/>
              </a:prstGeom>
              <a:blipFill>
                <a:blip r:embed="rId7"/>
                <a:stretch>
                  <a:fillRect l="-1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9" name="Content Placeholder 2">
                <a:extLst>
                  <a:ext uri="{FF2B5EF4-FFF2-40B4-BE49-F238E27FC236}">
                    <a16:creationId xmlns:a16="http://schemas.microsoft.com/office/drawing/2014/main" id="{A81F32A8-B123-934B-AAFB-081560D8766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78841" y="3389683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39" name="Content Placeholder 2">
                <a:extLst>
                  <a:ext uri="{FF2B5EF4-FFF2-40B4-BE49-F238E27FC236}">
                    <a16:creationId xmlns:a16="http://schemas.microsoft.com/office/drawing/2014/main" id="{A81F32A8-B123-934B-AAFB-081560D876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8841" y="3389683"/>
                <a:ext cx="466367" cy="503588"/>
              </a:xfrm>
              <a:prstGeom prst="rect">
                <a:avLst/>
              </a:prstGeom>
              <a:blipFill>
                <a:blip r:embed="rId8"/>
                <a:stretch>
                  <a:fillRect l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4" name="Content Placeholder 2">
                <a:extLst>
                  <a:ext uri="{FF2B5EF4-FFF2-40B4-BE49-F238E27FC236}">
                    <a16:creationId xmlns:a16="http://schemas.microsoft.com/office/drawing/2014/main" id="{55818F1A-0D8E-F04E-AC45-0139433E0BC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57021" y="3377875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44" name="Content Placeholder 2">
                <a:extLst>
                  <a:ext uri="{FF2B5EF4-FFF2-40B4-BE49-F238E27FC236}">
                    <a16:creationId xmlns:a16="http://schemas.microsoft.com/office/drawing/2014/main" id="{55818F1A-0D8E-F04E-AC45-0139433E0B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7021" y="3377875"/>
                <a:ext cx="466367" cy="503588"/>
              </a:xfrm>
              <a:prstGeom prst="rect">
                <a:avLst/>
              </a:prstGeom>
              <a:blipFill>
                <a:blip r:embed="rId9"/>
                <a:stretch>
                  <a:fillRect l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6" name="Title 1">
            <a:extLst>
              <a:ext uri="{FF2B5EF4-FFF2-40B4-BE49-F238E27FC236}">
                <a16:creationId xmlns:a16="http://schemas.microsoft.com/office/drawing/2014/main" id="{EFD00EBC-8FE5-9C4E-8290-B57C30A420F5}"/>
              </a:ext>
            </a:extLst>
          </p:cNvPr>
          <p:cNvSpPr txBox="1">
            <a:spLocks/>
          </p:cNvSpPr>
          <p:nvPr/>
        </p:nvSpPr>
        <p:spPr>
          <a:xfrm>
            <a:off x="1769494" y="1257028"/>
            <a:ext cx="9168744" cy="71487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 Roman" panose="02000503020000020003" pitchFamily="2" charset="0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sz="2400" dirty="0"/>
              <a:t>For brevity, let’s use the follow schematic to represent an RNN</a:t>
            </a:r>
          </a:p>
        </p:txBody>
      </p:sp>
    </p:spTree>
    <p:extLst>
      <p:ext uri="{BB962C8B-B14F-4D97-AF65-F5344CB8AC3E}">
        <p14:creationId xmlns:p14="http://schemas.microsoft.com/office/powerpoint/2010/main" val="953335337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Title 1">
            <a:extLst>
              <a:ext uri="{FF2B5EF4-FFF2-40B4-BE49-F238E27FC236}">
                <a16:creationId xmlns:a16="http://schemas.microsoft.com/office/drawing/2014/main" id="{FF867746-7A2F-644D-88D5-C3102C6A9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262"/>
            <a:ext cx="8941419" cy="1162592"/>
          </a:xfrm>
        </p:spPr>
        <p:txBody>
          <a:bodyPr/>
          <a:lstStyle/>
          <a:p>
            <a:r>
              <a:rPr lang="en-US" dirty="0"/>
              <a:t>RNN Extensions: </a:t>
            </a:r>
            <a:r>
              <a:rPr lang="en-US" dirty="0">
                <a:solidFill>
                  <a:srgbClr val="7030A0"/>
                </a:solidFill>
              </a:rPr>
              <a:t>Bi-directional LSTMs</a:t>
            </a: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C67F1680-4E6A-FF47-A5A3-45A4491667D3}"/>
              </a:ext>
            </a:extLst>
          </p:cNvPr>
          <p:cNvSpPr/>
          <p:nvPr/>
        </p:nvSpPr>
        <p:spPr>
          <a:xfrm>
            <a:off x="903804" y="771482"/>
            <a:ext cx="6474896" cy="13021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0220D83-540B-A545-AE93-1975A8847A44}"/>
              </a:ext>
            </a:extLst>
          </p:cNvPr>
          <p:cNvSpPr txBox="1">
            <a:spLocks/>
          </p:cNvSpPr>
          <p:nvPr/>
        </p:nvSpPr>
        <p:spPr>
          <a:xfrm>
            <a:off x="340077" y="5954516"/>
            <a:ext cx="1530821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Input layer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70A8F7A-0C41-1042-A538-717F31D9F1D2}"/>
              </a:ext>
            </a:extLst>
          </p:cNvPr>
          <p:cNvSpPr txBox="1">
            <a:spLocks/>
          </p:cNvSpPr>
          <p:nvPr/>
        </p:nvSpPr>
        <p:spPr>
          <a:xfrm>
            <a:off x="236508" y="4285661"/>
            <a:ext cx="1737960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Hidden layer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F4377CE-0706-914A-92BC-7FB789BAB97A}"/>
              </a:ext>
            </a:extLst>
          </p:cNvPr>
          <p:cNvGrpSpPr/>
          <p:nvPr/>
        </p:nvGrpSpPr>
        <p:grpSpPr>
          <a:xfrm rot="16200000">
            <a:off x="1815592" y="4444937"/>
            <a:ext cx="1364224" cy="311369"/>
            <a:chOff x="2297660" y="4140835"/>
            <a:chExt cx="1364224" cy="311369"/>
          </a:xfrm>
        </p:grpSpPr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66C8ACB1-4DE8-C34B-BBE1-52B0F3C86BA5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CE1A6EB7-9B59-BF41-8A80-FAEA4B51C30C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34F333C-A3C4-C34D-A8D0-264514E9505A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EF9F2533-B485-2341-97E6-863A44A3B0F6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251967D-3608-3E43-819C-CA40D4B4BB7E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6EBDEF82-EFD6-2342-9F7A-A5C5F411908F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Right Arrow 24">
            <a:extLst>
              <a:ext uri="{FF2B5EF4-FFF2-40B4-BE49-F238E27FC236}">
                <a16:creationId xmlns:a16="http://schemas.microsoft.com/office/drawing/2014/main" id="{F6910C14-BAA4-3148-8486-7878900FB35A}"/>
              </a:ext>
            </a:extLst>
          </p:cNvPr>
          <p:cNvSpPr/>
          <p:nvPr/>
        </p:nvSpPr>
        <p:spPr>
          <a:xfrm rot="16200000">
            <a:off x="2212881" y="5520637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2" name="Content Placeholder 2">
                <a:extLst>
                  <a:ext uri="{FF2B5EF4-FFF2-40B4-BE49-F238E27FC236}">
                    <a16:creationId xmlns:a16="http://schemas.microsoft.com/office/drawing/2014/main" id="{DB0BF050-0757-9A44-B2EB-AE8B5029B57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31858" y="5896990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92" name="Content Placeholder 2">
                <a:extLst>
                  <a:ext uri="{FF2B5EF4-FFF2-40B4-BE49-F238E27FC236}">
                    <a16:creationId xmlns:a16="http://schemas.microsoft.com/office/drawing/2014/main" id="{DB0BF050-0757-9A44-B2EB-AE8B5029B5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1858" y="5896990"/>
                <a:ext cx="466367" cy="503588"/>
              </a:xfrm>
              <a:prstGeom prst="rect">
                <a:avLst/>
              </a:prstGeom>
              <a:blipFill>
                <a:blip r:embed="rId2"/>
                <a:stretch>
                  <a:fillRect l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3" name="Content Placeholder 2">
                <a:extLst>
                  <a:ext uri="{FF2B5EF4-FFF2-40B4-BE49-F238E27FC236}">
                    <a16:creationId xmlns:a16="http://schemas.microsoft.com/office/drawing/2014/main" id="{ABCE2F27-B547-764E-812A-E552BC5E957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425331" y="5925280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93" name="Content Placeholder 2">
                <a:extLst>
                  <a:ext uri="{FF2B5EF4-FFF2-40B4-BE49-F238E27FC236}">
                    <a16:creationId xmlns:a16="http://schemas.microsoft.com/office/drawing/2014/main" id="{ABCE2F27-B547-764E-812A-E552BC5E95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5331" y="5925280"/>
                <a:ext cx="466367" cy="503588"/>
              </a:xfrm>
              <a:prstGeom prst="rect">
                <a:avLst/>
              </a:prstGeom>
              <a:blipFill>
                <a:blip r:embed="rId3"/>
                <a:stretch>
                  <a:fillRect l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4" name="Content Placeholder 2">
                <a:extLst>
                  <a:ext uri="{FF2B5EF4-FFF2-40B4-BE49-F238E27FC236}">
                    <a16:creationId xmlns:a16="http://schemas.microsoft.com/office/drawing/2014/main" id="{8D0BECA6-99D6-AF42-A9D0-39552870100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41209" y="5922390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94" name="Content Placeholder 2">
                <a:extLst>
                  <a:ext uri="{FF2B5EF4-FFF2-40B4-BE49-F238E27FC236}">
                    <a16:creationId xmlns:a16="http://schemas.microsoft.com/office/drawing/2014/main" id="{8D0BECA6-99D6-AF42-A9D0-3955287010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1209" y="5922390"/>
                <a:ext cx="466367" cy="503588"/>
              </a:xfrm>
              <a:prstGeom prst="rect">
                <a:avLst/>
              </a:prstGeom>
              <a:blipFill>
                <a:blip r:embed="rId4"/>
                <a:stretch>
                  <a:fillRect l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5" name="Content Placeholder 2">
                <a:extLst>
                  <a:ext uri="{FF2B5EF4-FFF2-40B4-BE49-F238E27FC236}">
                    <a16:creationId xmlns:a16="http://schemas.microsoft.com/office/drawing/2014/main" id="{242FC6AA-9B3C-F14D-B852-9FC89953147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57022" y="5922390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95" name="Content Placeholder 2">
                <a:extLst>
                  <a:ext uri="{FF2B5EF4-FFF2-40B4-BE49-F238E27FC236}">
                    <a16:creationId xmlns:a16="http://schemas.microsoft.com/office/drawing/2014/main" id="{242FC6AA-9B3C-F14D-B852-9FC8995314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7022" y="5922390"/>
                <a:ext cx="466367" cy="503588"/>
              </a:xfrm>
              <a:prstGeom prst="rect">
                <a:avLst/>
              </a:prstGeom>
              <a:blipFill>
                <a:blip r:embed="rId5"/>
                <a:stretch>
                  <a:fillRect l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6" name="Right Arrow 95">
            <a:extLst>
              <a:ext uri="{FF2B5EF4-FFF2-40B4-BE49-F238E27FC236}">
                <a16:creationId xmlns:a16="http://schemas.microsoft.com/office/drawing/2014/main" id="{6D483505-3904-5942-AA14-7C633380D35D}"/>
              </a:ext>
            </a:extLst>
          </p:cNvPr>
          <p:cNvSpPr/>
          <p:nvPr/>
        </p:nvSpPr>
        <p:spPr>
          <a:xfrm>
            <a:off x="2750444" y="4423060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929BA1D1-1BE7-3A44-A164-1B59D7B56150}"/>
              </a:ext>
            </a:extLst>
          </p:cNvPr>
          <p:cNvGrpSpPr/>
          <p:nvPr/>
        </p:nvGrpSpPr>
        <p:grpSpPr>
          <a:xfrm rot="16200000">
            <a:off x="2897753" y="4444937"/>
            <a:ext cx="1364224" cy="311369"/>
            <a:chOff x="2297660" y="4140835"/>
            <a:chExt cx="1364224" cy="311369"/>
          </a:xfrm>
        </p:grpSpPr>
        <p:sp>
          <p:nvSpPr>
            <p:cNvPr id="108" name="Rounded Rectangle 107">
              <a:extLst>
                <a:ext uri="{FF2B5EF4-FFF2-40B4-BE49-F238E27FC236}">
                  <a16:creationId xmlns:a16="http://schemas.microsoft.com/office/drawing/2014/main" id="{8C661BAD-7737-C940-8F6D-C57239AC7C8A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84C22B9A-65AB-8E48-8B2E-A59167DF9DD6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BAF7E894-2207-6948-9BF0-00EAE7F606CB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5C5687A9-6CA7-A149-BE91-19E1BB1234F8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0E926E05-E765-BD44-8343-F45ACC041CCD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851FB5EF-5892-D647-B654-33FBBA621024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5" name="Right Arrow 114">
            <a:extLst>
              <a:ext uri="{FF2B5EF4-FFF2-40B4-BE49-F238E27FC236}">
                <a16:creationId xmlns:a16="http://schemas.microsoft.com/office/drawing/2014/main" id="{09DA31FA-88CE-6D4A-BCE1-7478789345C9}"/>
              </a:ext>
            </a:extLst>
          </p:cNvPr>
          <p:cNvSpPr/>
          <p:nvPr/>
        </p:nvSpPr>
        <p:spPr>
          <a:xfrm rot="16200000">
            <a:off x="3295042" y="5520637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ight Arrow 115">
            <a:extLst>
              <a:ext uri="{FF2B5EF4-FFF2-40B4-BE49-F238E27FC236}">
                <a16:creationId xmlns:a16="http://schemas.microsoft.com/office/drawing/2014/main" id="{37EAAA50-016A-1343-85BB-B614F8B0A2D4}"/>
              </a:ext>
            </a:extLst>
          </p:cNvPr>
          <p:cNvSpPr/>
          <p:nvPr/>
        </p:nvSpPr>
        <p:spPr>
          <a:xfrm>
            <a:off x="3832605" y="4423060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978E816E-ECD9-484D-A9A9-B8570209F500}"/>
              </a:ext>
            </a:extLst>
          </p:cNvPr>
          <p:cNvGrpSpPr/>
          <p:nvPr/>
        </p:nvGrpSpPr>
        <p:grpSpPr>
          <a:xfrm rot="16200000">
            <a:off x="3952512" y="4444937"/>
            <a:ext cx="1364224" cy="311369"/>
            <a:chOff x="2297660" y="4140835"/>
            <a:chExt cx="1364224" cy="311369"/>
          </a:xfrm>
        </p:grpSpPr>
        <p:sp>
          <p:nvSpPr>
            <p:cNvPr id="118" name="Rounded Rectangle 117">
              <a:extLst>
                <a:ext uri="{FF2B5EF4-FFF2-40B4-BE49-F238E27FC236}">
                  <a16:creationId xmlns:a16="http://schemas.microsoft.com/office/drawing/2014/main" id="{A0D9A43D-8DD1-1544-AC5C-120C4EBD2A41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32FC72A5-BDFA-C44D-9C63-73CC88C57F29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E4C5B852-BB70-A948-91F4-4AAF747DD6DA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282E207C-7DE1-B841-8D09-CCB2C6294721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8D370F7C-B393-F541-8CCE-5AE2D241F466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CC38670B-6F72-FE4C-B630-220C40142FC9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6" name="Right Arrow 125">
            <a:extLst>
              <a:ext uri="{FF2B5EF4-FFF2-40B4-BE49-F238E27FC236}">
                <a16:creationId xmlns:a16="http://schemas.microsoft.com/office/drawing/2014/main" id="{A9D312A5-5C73-0340-9CBB-901A11491F6A}"/>
              </a:ext>
            </a:extLst>
          </p:cNvPr>
          <p:cNvSpPr/>
          <p:nvPr/>
        </p:nvSpPr>
        <p:spPr>
          <a:xfrm rot="16200000">
            <a:off x="4349801" y="5520637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ight Arrow 126">
            <a:extLst>
              <a:ext uri="{FF2B5EF4-FFF2-40B4-BE49-F238E27FC236}">
                <a16:creationId xmlns:a16="http://schemas.microsoft.com/office/drawing/2014/main" id="{98059384-5829-464B-9A4A-DF179A5B1FF0}"/>
              </a:ext>
            </a:extLst>
          </p:cNvPr>
          <p:cNvSpPr/>
          <p:nvPr/>
        </p:nvSpPr>
        <p:spPr>
          <a:xfrm>
            <a:off x="4887364" y="4423060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5ADB58F9-54AF-9541-8DA8-122F5481C0C7}"/>
              </a:ext>
            </a:extLst>
          </p:cNvPr>
          <p:cNvGrpSpPr/>
          <p:nvPr/>
        </p:nvGrpSpPr>
        <p:grpSpPr>
          <a:xfrm rot="16200000">
            <a:off x="5040756" y="4444936"/>
            <a:ext cx="1364224" cy="311369"/>
            <a:chOff x="2297660" y="4140835"/>
            <a:chExt cx="1364224" cy="311369"/>
          </a:xfrm>
        </p:grpSpPr>
        <p:sp>
          <p:nvSpPr>
            <p:cNvPr id="129" name="Rounded Rectangle 128">
              <a:extLst>
                <a:ext uri="{FF2B5EF4-FFF2-40B4-BE49-F238E27FC236}">
                  <a16:creationId xmlns:a16="http://schemas.microsoft.com/office/drawing/2014/main" id="{4BACC559-23FC-9247-9807-08405A206431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24DFA696-C5FD-2644-B18F-247F3BD7D1D5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B54726F4-DEDF-2446-9374-2926F5927A01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FB164F39-A022-B646-9B69-76590F801DBF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A810DFDD-87AC-C643-87D9-29D96A978CAC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40DC7101-0C98-4A4E-B32B-B3A3FE01A6F1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5" name="Right Arrow 134">
            <a:extLst>
              <a:ext uri="{FF2B5EF4-FFF2-40B4-BE49-F238E27FC236}">
                <a16:creationId xmlns:a16="http://schemas.microsoft.com/office/drawing/2014/main" id="{E35BF99D-2E66-8D43-83D6-C99EC695631B}"/>
              </a:ext>
            </a:extLst>
          </p:cNvPr>
          <p:cNvSpPr/>
          <p:nvPr/>
        </p:nvSpPr>
        <p:spPr>
          <a:xfrm rot="16200000">
            <a:off x="5438045" y="552063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741FC2A2-5E88-3E43-9C6B-469173760781}"/>
              </a:ext>
            </a:extLst>
          </p:cNvPr>
          <p:cNvGrpSpPr/>
          <p:nvPr/>
        </p:nvGrpSpPr>
        <p:grpSpPr>
          <a:xfrm rot="16200000">
            <a:off x="6769296" y="4468795"/>
            <a:ext cx="1364224" cy="311369"/>
            <a:chOff x="2297660" y="4140835"/>
            <a:chExt cx="1364224" cy="311369"/>
          </a:xfrm>
        </p:grpSpPr>
        <p:sp>
          <p:nvSpPr>
            <p:cNvPr id="56" name="Rounded Rectangle 55">
              <a:extLst>
                <a:ext uri="{FF2B5EF4-FFF2-40B4-BE49-F238E27FC236}">
                  <a16:creationId xmlns:a16="http://schemas.microsoft.com/office/drawing/2014/main" id="{CD61F387-2272-CD4D-8983-97B0532BD6B6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255F6879-0725-CB4B-A278-CCDFE7A976DB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DB242938-5DE6-8D4E-AD07-FA1E46C357C9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7995F955-4B84-E24E-A947-27B141BDB33A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6D3BA443-6998-8440-9D5A-3681B126046A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ADC62104-8B7D-5545-950E-5E422B49D6D8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3" name="Right Arrow 62">
            <a:extLst>
              <a:ext uri="{FF2B5EF4-FFF2-40B4-BE49-F238E27FC236}">
                <a16:creationId xmlns:a16="http://schemas.microsoft.com/office/drawing/2014/main" id="{12083B4A-924E-0341-B172-BB74CE56117A}"/>
              </a:ext>
            </a:extLst>
          </p:cNvPr>
          <p:cNvSpPr/>
          <p:nvPr/>
        </p:nvSpPr>
        <p:spPr>
          <a:xfrm rot="16200000">
            <a:off x="7166585" y="5544495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7" name="Content Placeholder 2">
                <a:extLst>
                  <a:ext uri="{FF2B5EF4-FFF2-40B4-BE49-F238E27FC236}">
                    <a16:creationId xmlns:a16="http://schemas.microsoft.com/office/drawing/2014/main" id="{83EE78B4-C908-C24E-952D-66EC0F8B99D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285562" y="5920848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67" name="Content Placeholder 2">
                <a:extLst>
                  <a:ext uri="{FF2B5EF4-FFF2-40B4-BE49-F238E27FC236}">
                    <a16:creationId xmlns:a16="http://schemas.microsoft.com/office/drawing/2014/main" id="{83EE78B4-C908-C24E-952D-66EC0F8B99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5562" y="5920848"/>
                <a:ext cx="466367" cy="503588"/>
              </a:xfrm>
              <a:prstGeom prst="rect">
                <a:avLst/>
              </a:prstGeom>
              <a:blipFill>
                <a:blip r:embed="rId6"/>
                <a:stretch>
                  <a:fillRect l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8" name="Content Placeholder 2">
                <a:extLst>
                  <a:ext uri="{FF2B5EF4-FFF2-40B4-BE49-F238E27FC236}">
                    <a16:creationId xmlns:a16="http://schemas.microsoft.com/office/drawing/2014/main" id="{7F5FF3A9-9973-8C4F-901B-1D7D261AE42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79035" y="5949138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68" name="Content Placeholder 2">
                <a:extLst>
                  <a:ext uri="{FF2B5EF4-FFF2-40B4-BE49-F238E27FC236}">
                    <a16:creationId xmlns:a16="http://schemas.microsoft.com/office/drawing/2014/main" id="{7F5FF3A9-9973-8C4F-901B-1D7D261AE4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9035" y="5949138"/>
                <a:ext cx="466367" cy="503588"/>
              </a:xfrm>
              <a:prstGeom prst="rect">
                <a:avLst/>
              </a:prstGeom>
              <a:blipFill>
                <a:blip r:embed="rId3"/>
                <a:stretch>
                  <a:fillRect l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9" name="Content Placeholder 2">
                <a:extLst>
                  <a:ext uri="{FF2B5EF4-FFF2-40B4-BE49-F238E27FC236}">
                    <a16:creationId xmlns:a16="http://schemas.microsoft.com/office/drawing/2014/main" id="{91ED921F-D3A7-5A44-8160-C1E6BEBF28B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394913" y="5946248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69" name="Content Placeholder 2">
                <a:extLst>
                  <a:ext uri="{FF2B5EF4-FFF2-40B4-BE49-F238E27FC236}">
                    <a16:creationId xmlns:a16="http://schemas.microsoft.com/office/drawing/2014/main" id="{91ED921F-D3A7-5A44-8160-C1E6BEBF28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94913" y="5946248"/>
                <a:ext cx="466367" cy="503588"/>
              </a:xfrm>
              <a:prstGeom prst="rect">
                <a:avLst/>
              </a:prstGeom>
              <a:blipFill>
                <a:blip r:embed="rId7"/>
                <a:stretch>
                  <a:fillRect l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0" name="Content Placeholder 2">
                <a:extLst>
                  <a:ext uri="{FF2B5EF4-FFF2-40B4-BE49-F238E27FC236}">
                    <a16:creationId xmlns:a16="http://schemas.microsoft.com/office/drawing/2014/main" id="{C284FB9F-A0FA-3646-9805-F352C15C96E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510726" y="5946248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70" name="Content Placeholder 2">
                <a:extLst>
                  <a:ext uri="{FF2B5EF4-FFF2-40B4-BE49-F238E27FC236}">
                    <a16:creationId xmlns:a16="http://schemas.microsoft.com/office/drawing/2014/main" id="{C284FB9F-A0FA-3646-9805-F352C15C96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0726" y="5946248"/>
                <a:ext cx="466367" cy="503588"/>
              </a:xfrm>
              <a:prstGeom prst="rect">
                <a:avLst/>
              </a:prstGeom>
              <a:blipFill>
                <a:blip r:embed="rId8"/>
                <a:stretch>
                  <a:fillRect l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2" name="Group 71">
            <a:extLst>
              <a:ext uri="{FF2B5EF4-FFF2-40B4-BE49-F238E27FC236}">
                <a16:creationId xmlns:a16="http://schemas.microsoft.com/office/drawing/2014/main" id="{31334007-DA71-A444-AD47-E635C44D54B7}"/>
              </a:ext>
            </a:extLst>
          </p:cNvPr>
          <p:cNvGrpSpPr/>
          <p:nvPr/>
        </p:nvGrpSpPr>
        <p:grpSpPr>
          <a:xfrm rot="16200000">
            <a:off x="7851457" y="4468795"/>
            <a:ext cx="1364224" cy="311369"/>
            <a:chOff x="2297660" y="4140835"/>
            <a:chExt cx="1364224" cy="311369"/>
          </a:xfrm>
        </p:grpSpPr>
        <p:sp>
          <p:nvSpPr>
            <p:cNvPr id="73" name="Rounded Rectangle 72">
              <a:extLst>
                <a:ext uri="{FF2B5EF4-FFF2-40B4-BE49-F238E27FC236}">
                  <a16:creationId xmlns:a16="http://schemas.microsoft.com/office/drawing/2014/main" id="{135F9424-7200-104A-8788-140A9F0708AF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5ADB0F5C-8F1A-284A-BAD4-45D90927B039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0C53B0CC-5E06-4947-B814-68732EE76FE3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8CD0998B-DA2A-7E48-9E39-69EC418805DA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9B2A6805-9DF1-644F-AA84-E16155D85B82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00523761-D634-D54A-902D-48CE6B6AD33B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9" name="Right Arrow 78">
            <a:extLst>
              <a:ext uri="{FF2B5EF4-FFF2-40B4-BE49-F238E27FC236}">
                <a16:creationId xmlns:a16="http://schemas.microsoft.com/office/drawing/2014/main" id="{29A5D587-3BF7-D844-A079-BAA35E549D73}"/>
              </a:ext>
            </a:extLst>
          </p:cNvPr>
          <p:cNvSpPr/>
          <p:nvPr/>
        </p:nvSpPr>
        <p:spPr>
          <a:xfrm rot="16200000">
            <a:off x="8248746" y="5544495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4A1C20D9-5FA9-374C-BE0E-EE8AB6D1C62B}"/>
              </a:ext>
            </a:extLst>
          </p:cNvPr>
          <p:cNvGrpSpPr/>
          <p:nvPr/>
        </p:nvGrpSpPr>
        <p:grpSpPr>
          <a:xfrm rot="16200000">
            <a:off x="8906216" y="4468795"/>
            <a:ext cx="1364224" cy="311369"/>
            <a:chOff x="2297660" y="4140835"/>
            <a:chExt cx="1364224" cy="311369"/>
          </a:xfrm>
        </p:grpSpPr>
        <p:sp>
          <p:nvSpPr>
            <p:cNvPr id="82" name="Rounded Rectangle 81">
              <a:extLst>
                <a:ext uri="{FF2B5EF4-FFF2-40B4-BE49-F238E27FC236}">
                  <a16:creationId xmlns:a16="http://schemas.microsoft.com/office/drawing/2014/main" id="{1976AF41-49E3-B943-8E6D-DC1B1262F094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F91B1D3D-F543-894F-A7C8-6EFC086504B1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0E70BD05-7EAF-8A4A-9678-C70110ADFC00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B3138A90-83DB-DC43-B8FC-FEB33326AD3B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4C2083F9-CEA3-FD4A-9B12-9888B07311F9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9B1CFC66-4603-7D4A-AE30-9BF7C237B0D2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8" name="Right Arrow 87">
            <a:extLst>
              <a:ext uri="{FF2B5EF4-FFF2-40B4-BE49-F238E27FC236}">
                <a16:creationId xmlns:a16="http://schemas.microsoft.com/office/drawing/2014/main" id="{43773DE8-DAC4-FE4C-95AB-4C087B78FA83}"/>
              </a:ext>
            </a:extLst>
          </p:cNvPr>
          <p:cNvSpPr/>
          <p:nvPr/>
        </p:nvSpPr>
        <p:spPr>
          <a:xfrm rot="16200000">
            <a:off x="9303505" y="5544495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ight Arrow 96">
            <a:extLst>
              <a:ext uri="{FF2B5EF4-FFF2-40B4-BE49-F238E27FC236}">
                <a16:creationId xmlns:a16="http://schemas.microsoft.com/office/drawing/2014/main" id="{BBFE39C6-1C06-044C-B5EA-1BB7F378DC30}"/>
              </a:ext>
            </a:extLst>
          </p:cNvPr>
          <p:cNvSpPr/>
          <p:nvPr/>
        </p:nvSpPr>
        <p:spPr>
          <a:xfrm flipH="1">
            <a:off x="9765231" y="4435699"/>
            <a:ext cx="697068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8" name="Group 97">
            <a:extLst>
              <a:ext uri="{FF2B5EF4-FFF2-40B4-BE49-F238E27FC236}">
                <a16:creationId xmlns:a16="http://schemas.microsoft.com/office/drawing/2014/main" id="{9B374F78-E280-B94F-9213-883BD45B7F24}"/>
              </a:ext>
            </a:extLst>
          </p:cNvPr>
          <p:cNvGrpSpPr/>
          <p:nvPr/>
        </p:nvGrpSpPr>
        <p:grpSpPr>
          <a:xfrm rot="16200000">
            <a:off x="9994460" y="4468794"/>
            <a:ext cx="1364224" cy="311369"/>
            <a:chOff x="2297660" y="4140835"/>
            <a:chExt cx="1364224" cy="311369"/>
          </a:xfrm>
        </p:grpSpPr>
        <p:sp>
          <p:nvSpPr>
            <p:cNvPr id="99" name="Rounded Rectangle 98">
              <a:extLst>
                <a:ext uri="{FF2B5EF4-FFF2-40B4-BE49-F238E27FC236}">
                  <a16:creationId xmlns:a16="http://schemas.microsoft.com/office/drawing/2014/main" id="{11A36619-4FD0-7142-81D9-64797D16226A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C163A9B6-F408-2E4B-BC1D-C4EFE8149241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D0497E2C-6164-A142-BEA0-1FFB08C1FD1F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85212A3B-5D92-2A47-BF72-980F2FA38587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109A8B01-542A-E14C-8CEE-FC7B27DFF89F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7C7DD58B-482B-554F-8A71-D053E84DE6C2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5" name="Right Arrow 104">
            <a:extLst>
              <a:ext uri="{FF2B5EF4-FFF2-40B4-BE49-F238E27FC236}">
                <a16:creationId xmlns:a16="http://schemas.microsoft.com/office/drawing/2014/main" id="{D8ABD822-3B1F-6C41-97B2-4AEF84AA1398}"/>
              </a:ext>
            </a:extLst>
          </p:cNvPr>
          <p:cNvSpPr/>
          <p:nvPr/>
        </p:nvSpPr>
        <p:spPr>
          <a:xfrm rot="16200000">
            <a:off x="10391749" y="554449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ight Arrow 140">
            <a:extLst>
              <a:ext uri="{FF2B5EF4-FFF2-40B4-BE49-F238E27FC236}">
                <a16:creationId xmlns:a16="http://schemas.microsoft.com/office/drawing/2014/main" id="{C396A0BD-2E23-9743-90F5-1420822D90FB}"/>
              </a:ext>
            </a:extLst>
          </p:cNvPr>
          <p:cNvSpPr/>
          <p:nvPr/>
        </p:nvSpPr>
        <p:spPr>
          <a:xfrm flipH="1">
            <a:off x="8683980" y="4435699"/>
            <a:ext cx="697068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Right Arrow 141">
            <a:extLst>
              <a:ext uri="{FF2B5EF4-FFF2-40B4-BE49-F238E27FC236}">
                <a16:creationId xmlns:a16="http://schemas.microsoft.com/office/drawing/2014/main" id="{7DEB3022-6D1B-0245-8BCA-944CA325073B}"/>
              </a:ext>
            </a:extLst>
          </p:cNvPr>
          <p:cNvSpPr/>
          <p:nvPr/>
        </p:nvSpPr>
        <p:spPr>
          <a:xfrm flipH="1">
            <a:off x="7618738" y="4448222"/>
            <a:ext cx="697068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7" name="Content Placeholder 2">
                <a:extLst>
                  <a:ext uri="{FF2B5EF4-FFF2-40B4-BE49-F238E27FC236}">
                    <a16:creationId xmlns:a16="http://schemas.microsoft.com/office/drawing/2014/main" id="{A596422A-F0B4-4C44-B27A-7F8317E7097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31858" y="3365585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37" name="Content Placeholder 2">
                <a:extLst>
                  <a:ext uri="{FF2B5EF4-FFF2-40B4-BE49-F238E27FC236}">
                    <a16:creationId xmlns:a16="http://schemas.microsoft.com/office/drawing/2014/main" id="{A596422A-F0B4-4C44-B27A-7F8317E709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1858" y="3365585"/>
                <a:ext cx="466367" cy="503588"/>
              </a:xfrm>
              <a:prstGeom prst="rect">
                <a:avLst/>
              </a:prstGeom>
              <a:blipFill>
                <a:blip r:embed="rId9"/>
                <a:stretch>
                  <a:fillRect l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8" name="Content Placeholder 2">
                <a:extLst>
                  <a:ext uri="{FF2B5EF4-FFF2-40B4-BE49-F238E27FC236}">
                    <a16:creationId xmlns:a16="http://schemas.microsoft.com/office/drawing/2014/main" id="{41F321AD-A534-A649-B742-903975DA94C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66238" y="338964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38" name="Content Placeholder 2">
                <a:extLst>
                  <a:ext uri="{FF2B5EF4-FFF2-40B4-BE49-F238E27FC236}">
                    <a16:creationId xmlns:a16="http://schemas.microsoft.com/office/drawing/2014/main" id="{41F321AD-A534-A649-B742-903975DA94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6238" y="3389647"/>
                <a:ext cx="466367" cy="503588"/>
              </a:xfrm>
              <a:prstGeom prst="rect">
                <a:avLst/>
              </a:prstGeom>
              <a:blipFill>
                <a:blip r:embed="rId10"/>
                <a:stretch>
                  <a:fillRect l="-1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9" name="Content Placeholder 2">
                <a:extLst>
                  <a:ext uri="{FF2B5EF4-FFF2-40B4-BE49-F238E27FC236}">
                    <a16:creationId xmlns:a16="http://schemas.microsoft.com/office/drawing/2014/main" id="{A81F32A8-B123-934B-AAFB-081560D8766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78841" y="3389683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39" name="Content Placeholder 2">
                <a:extLst>
                  <a:ext uri="{FF2B5EF4-FFF2-40B4-BE49-F238E27FC236}">
                    <a16:creationId xmlns:a16="http://schemas.microsoft.com/office/drawing/2014/main" id="{A81F32A8-B123-934B-AAFB-081560D876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8841" y="3389683"/>
                <a:ext cx="466367" cy="503588"/>
              </a:xfrm>
              <a:prstGeom prst="rect">
                <a:avLst/>
              </a:prstGeom>
              <a:blipFill>
                <a:blip r:embed="rId11"/>
                <a:stretch>
                  <a:fillRect l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4" name="Content Placeholder 2">
                <a:extLst>
                  <a:ext uri="{FF2B5EF4-FFF2-40B4-BE49-F238E27FC236}">
                    <a16:creationId xmlns:a16="http://schemas.microsoft.com/office/drawing/2014/main" id="{55818F1A-0D8E-F04E-AC45-0139433E0BC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57021" y="3377875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44" name="Content Placeholder 2">
                <a:extLst>
                  <a:ext uri="{FF2B5EF4-FFF2-40B4-BE49-F238E27FC236}">
                    <a16:creationId xmlns:a16="http://schemas.microsoft.com/office/drawing/2014/main" id="{55818F1A-0D8E-F04E-AC45-0139433E0B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7021" y="3377875"/>
                <a:ext cx="466367" cy="503588"/>
              </a:xfrm>
              <a:prstGeom prst="rect">
                <a:avLst/>
              </a:prstGeom>
              <a:blipFill>
                <a:blip r:embed="rId12"/>
                <a:stretch>
                  <a:fillRect l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5" name="Content Placeholder 2">
                <a:extLst>
                  <a:ext uri="{FF2B5EF4-FFF2-40B4-BE49-F238E27FC236}">
                    <a16:creationId xmlns:a16="http://schemas.microsoft.com/office/drawing/2014/main" id="{30973258-1FC5-C147-8290-0223E0AA829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281437" y="3415053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45" name="Content Placeholder 2">
                <a:extLst>
                  <a:ext uri="{FF2B5EF4-FFF2-40B4-BE49-F238E27FC236}">
                    <a16:creationId xmlns:a16="http://schemas.microsoft.com/office/drawing/2014/main" id="{30973258-1FC5-C147-8290-0223E0AA82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1437" y="3415053"/>
                <a:ext cx="466367" cy="503588"/>
              </a:xfrm>
              <a:prstGeom prst="rect">
                <a:avLst/>
              </a:prstGeom>
              <a:blipFill>
                <a:blip r:embed="rId13"/>
                <a:stretch>
                  <a:fillRect l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6" name="Content Placeholder 2">
                <a:extLst>
                  <a:ext uri="{FF2B5EF4-FFF2-40B4-BE49-F238E27FC236}">
                    <a16:creationId xmlns:a16="http://schemas.microsoft.com/office/drawing/2014/main" id="{280BE8FE-1FF3-9C44-ADBF-62D68593B76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15817" y="3439115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46" name="Content Placeholder 2">
                <a:extLst>
                  <a:ext uri="{FF2B5EF4-FFF2-40B4-BE49-F238E27FC236}">
                    <a16:creationId xmlns:a16="http://schemas.microsoft.com/office/drawing/2014/main" id="{280BE8FE-1FF3-9C44-ADBF-62D68593B7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5817" y="3439115"/>
                <a:ext cx="466367" cy="503588"/>
              </a:xfrm>
              <a:prstGeom prst="rect">
                <a:avLst/>
              </a:prstGeom>
              <a:blipFill>
                <a:blip r:embed="rId14"/>
                <a:stretch>
                  <a:fillRect l="-15789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7" name="Content Placeholder 2">
                <a:extLst>
                  <a:ext uri="{FF2B5EF4-FFF2-40B4-BE49-F238E27FC236}">
                    <a16:creationId xmlns:a16="http://schemas.microsoft.com/office/drawing/2014/main" id="{A07DEFB1-20A0-2F49-95D3-4A3A9BE43DE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428420" y="3439151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47" name="Content Placeholder 2">
                <a:extLst>
                  <a:ext uri="{FF2B5EF4-FFF2-40B4-BE49-F238E27FC236}">
                    <a16:creationId xmlns:a16="http://schemas.microsoft.com/office/drawing/2014/main" id="{A07DEFB1-20A0-2F49-95D3-4A3A9BE43D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28420" y="3439151"/>
                <a:ext cx="466367" cy="503588"/>
              </a:xfrm>
              <a:prstGeom prst="rect">
                <a:avLst/>
              </a:prstGeom>
              <a:blipFill>
                <a:blip r:embed="rId15"/>
                <a:stretch>
                  <a:fillRect l="-15789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8" name="Content Placeholder 2">
                <a:extLst>
                  <a:ext uri="{FF2B5EF4-FFF2-40B4-BE49-F238E27FC236}">
                    <a16:creationId xmlns:a16="http://schemas.microsoft.com/office/drawing/2014/main" id="{88CCFE5D-301B-6247-BAA2-626133E8A58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506600" y="3427343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48" name="Content Placeholder 2">
                <a:extLst>
                  <a:ext uri="{FF2B5EF4-FFF2-40B4-BE49-F238E27FC236}">
                    <a16:creationId xmlns:a16="http://schemas.microsoft.com/office/drawing/2014/main" id="{88CCFE5D-301B-6247-BAA2-626133E8A5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06600" y="3427343"/>
                <a:ext cx="466367" cy="503588"/>
              </a:xfrm>
              <a:prstGeom prst="rect">
                <a:avLst/>
              </a:prstGeom>
              <a:blipFill>
                <a:blip r:embed="rId16"/>
                <a:stretch>
                  <a:fillRect l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6" name="Title 1">
            <a:extLst>
              <a:ext uri="{FF2B5EF4-FFF2-40B4-BE49-F238E27FC236}">
                <a16:creationId xmlns:a16="http://schemas.microsoft.com/office/drawing/2014/main" id="{1461619B-392D-6749-8080-79E182EBB9CD}"/>
              </a:ext>
            </a:extLst>
          </p:cNvPr>
          <p:cNvSpPr txBox="1">
            <a:spLocks/>
          </p:cNvSpPr>
          <p:nvPr/>
        </p:nvSpPr>
        <p:spPr>
          <a:xfrm>
            <a:off x="1769494" y="1257028"/>
            <a:ext cx="9168744" cy="71487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 Roman" panose="02000503020000020003" pitchFamily="2" charset="0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sz="2400" dirty="0"/>
              <a:t>For brevity, let’s use the follow schematic to represent an RNN</a:t>
            </a:r>
          </a:p>
        </p:txBody>
      </p:sp>
    </p:spTree>
    <p:extLst>
      <p:ext uri="{BB962C8B-B14F-4D97-AF65-F5344CB8AC3E}">
        <p14:creationId xmlns:p14="http://schemas.microsoft.com/office/powerpoint/2010/main" val="1541582788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Title 1">
            <a:extLst>
              <a:ext uri="{FF2B5EF4-FFF2-40B4-BE49-F238E27FC236}">
                <a16:creationId xmlns:a16="http://schemas.microsoft.com/office/drawing/2014/main" id="{FF867746-7A2F-644D-88D5-C3102C6A9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262"/>
            <a:ext cx="8941419" cy="1162592"/>
          </a:xfrm>
        </p:spPr>
        <p:txBody>
          <a:bodyPr/>
          <a:lstStyle/>
          <a:p>
            <a:r>
              <a:rPr lang="en-US" dirty="0"/>
              <a:t>RNN Extensions: </a:t>
            </a:r>
            <a:r>
              <a:rPr lang="en-US" dirty="0">
                <a:solidFill>
                  <a:srgbClr val="7030A0"/>
                </a:solidFill>
              </a:rPr>
              <a:t>Bi-directional LSTMs</a:t>
            </a: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C67F1680-4E6A-FF47-A5A3-45A4491667D3}"/>
              </a:ext>
            </a:extLst>
          </p:cNvPr>
          <p:cNvSpPr/>
          <p:nvPr/>
        </p:nvSpPr>
        <p:spPr>
          <a:xfrm>
            <a:off x="903804" y="771482"/>
            <a:ext cx="6474896" cy="13021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0220D83-540B-A545-AE93-1975A8847A44}"/>
              </a:ext>
            </a:extLst>
          </p:cNvPr>
          <p:cNvSpPr txBox="1">
            <a:spLocks/>
          </p:cNvSpPr>
          <p:nvPr/>
        </p:nvSpPr>
        <p:spPr>
          <a:xfrm>
            <a:off x="340077" y="5954516"/>
            <a:ext cx="1530821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Input layer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70A8F7A-0C41-1042-A538-717F31D9F1D2}"/>
              </a:ext>
            </a:extLst>
          </p:cNvPr>
          <p:cNvSpPr txBox="1">
            <a:spLocks/>
          </p:cNvSpPr>
          <p:nvPr/>
        </p:nvSpPr>
        <p:spPr>
          <a:xfrm>
            <a:off x="236508" y="4285661"/>
            <a:ext cx="1737960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Hidden layer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F4377CE-0706-914A-92BC-7FB789BAB97A}"/>
              </a:ext>
            </a:extLst>
          </p:cNvPr>
          <p:cNvGrpSpPr/>
          <p:nvPr/>
        </p:nvGrpSpPr>
        <p:grpSpPr>
          <a:xfrm rot="16200000">
            <a:off x="1815592" y="4444937"/>
            <a:ext cx="1364224" cy="311369"/>
            <a:chOff x="2297660" y="4140835"/>
            <a:chExt cx="1364224" cy="311369"/>
          </a:xfrm>
        </p:grpSpPr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66C8ACB1-4DE8-C34B-BBE1-52B0F3C86BA5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CE1A6EB7-9B59-BF41-8A80-FAEA4B51C30C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34F333C-A3C4-C34D-A8D0-264514E9505A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EF9F2533-B485-2341-97E6-863A44A3B0F6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251967D-3608-3E43-819C-CA40D4B4BB7E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6EBDEF82-EFD6-2342-9F7A-A5C5F411908F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Right Arrow 24">
            <a:extLst>
              <a:ext uri="{FF2B5EF4-FFF2-40B4-BE49-F238E27FC236}">
                <a16:creationId xmlns:a16="http://schemas.microsoft.com/office/drawing/2014/main" id="{F6910C14-BAA4-3148-8486-7878900FB35A}"/>
              </a:ext>
            </a:extLst>
          </p:cNvPr>
          <p:cNvSpPr/>
          <p:nvPr/>
        </p:nvSpPr>
        <p:spPr>
          <a:xfrm rot="16200000">
            <a:off x="2212881" y="5520637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2" name="Content Placeholder 2">
                <a:extLst>
                  <a:ext uri="{FF2B5EF4-FFF2-40B4-BE49-F238E27FC236}">
                    <a16:creationId xmlns:a16="http://schemas.microsoft.com/office/drawing/2014/main" id="{DB0BF050-0757-9A44-B2EB-AE8B5029B57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31858" y="5896990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92" name="Content Placeholder 2">
                <a:extLst>
                  <a:ext uri="{FF2B5EF4-FFF2-40B4-BE49-F238E27FC236}">
                    <a16:creationId xmlns:a16="http://schemas.microsoft.com/office/drawing/2014/main" id="{DB0BF050-0757-9A44-B2EB-AE8B5029B5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1858" y="5896990"/>
                <a:ext cx="466367" cy="503588"/>
              </a:xfrm>
              <a:prstGeom prst="rect">
                <a:avLst/>
              </a:prstGeom>
              <a:blipFill>
                <a:blip r:embed="rId2"/>
                <a:stretch>
                  <a:fillRect l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3" name="Content Placeholder 2">
                <a:extLst>
                  <a:ext uri="{FF2B5EF4-FFF2-40B4-BE49-F238E27FC236}">
                    <a16:creationId xmlns:a16="http://schemas.microsoft.com/office/drawing/2014/main" id="{ABCE2F27-B547-764E-812A-E552BC5E957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425331" y="5925280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93" name="Content Placeholder 2">
                <a:extLst>
                  <a:ext uri="{FF2B5EF4-FFF2-40B4-BE49-F238E27FC236}">
                    <a16:creationId xmlns:a16="http://schemas.microsoft.com/office/drawing/2014/main" id="{ABCE2F27-B547-764E-812A-E552BC5E95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5331" y="5925280"/>
                <a:ext cx="466367" cy="503588"/>
              </a:xfrm>
              <a:prstGeom prst="rect">
                <a:avLst/>
              </a:prstGeom>
              <a:blipFill>
                <a:blip r:embed="rId3"/>
                <a:stretch>
                  <a:fillRect l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4" name="Content Placeholder 2">
                <a:extLst>
                  <a:ext uri="{FF2B5EF4-FFF2-40B4-BE49-F238E27FC236}">
                    <a16:creationId xmlns:a16="http://schemas.microsoft.com/office/drawing/2014/main" id="{8D0BECA6-99D6-AF42-A9D0-39552870100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41209" y="5922390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94" name="Content Placeholder 2">
                <a:extLst>
                  <a:ext uri="{FF2B5EF4-FFF2-40B4-BE49-F238E27FC236}">
                    <a16:creationId xmlns:a16="http://schemas.microsoft.com/office/drawing/2014/main" id="{8D0BECA6-99D6-AF42-A9D0-3955287010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1209" y="5922390"/>
                <a:ext cx="466367" cy="503588"/>
              </a:xfrm>
              <a:prstGeom prst="rect">
                <a:avLst/>
              </a:prstGeom>
              <a:blipFill>
                <a:blip r:embed="rId4"/>
                <a:stretch>
                  <a:fillRect l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5" name="Content Placeholder 2">
                <a:extLst>
                  <a:ext uri="{FF2B5EF4-FFF2-40B4-BE49-F238E27FC236}">
                    <a16:creationId xmlns:a16="http://schemas.microsoft.com/office/drawing/2014/main" id="{242FC6AA-9B3C-F14D-B852-9FC89953147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57022" y="5922390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95" name="Content Placeholder 2">
                <a:extLst>
                  <a:ext uri="{FF2B5EF4-FFF2-40B4-BE49-F238E27FC236}">
                    <a16:creationId xmlns:a16="http://schemas.microsoft.com/office/drawing/2014/main" id="{242FC6AA-9B3C-F14D-B852-9FC8995314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7022" y="5922390"/>
                <a:ext cx="466367" cy="503588"/>
              </a:xfrm>
              <a:prstGeom prst="rect">
                <a:avLst/>
              </a:prstGeom>
              <a:blipFill>
                <a:blip r:embed="rId5"/>
                <a:stretch>
                  <a:fillRect l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6" name="Right Arrow 95">
            <a:extLst>
              <a:ext uri="{FF2B5EF4-FFF2-40B4-BE49-F238E27FC236}">
                <a16:creationId xmlns:a16="http://schemas.microsoft.com/office/drawing/2014/main" id="{6D483505-3904-5942-AA14-7C633380D35D}"/>
              </a:ext>
            </a:extLst>
          </p:cNvPr>
          <p:cNvSpPr/>
          <p:nvPr/>
        </p:nvSpPr>
        <p:spPr>
          <a:xfrm>
            <a:off x="2750444" y="4423060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929BA1D1-1BE7-3A44-A164-1B59D7B56150}"/>
              </a:ext>
            </a:extLst>
          </p:cNvPr>
          <p:cNvGrpSpPr/>
          <p:nvPr/>
        </p:nvGrpSpPr>
        <p:grpSpPr>
          <a:xfrm rot="16200000">
            <a:off x="2897753" y="4444937"/>
            <a:ext cx="1364224" cy="311369"/>
            <a:chOff x="2297660" y="4140835"/>
            <a:chExt cx="1364224" cy="311369"/>
          </a:xfrm>
        </p:grpSpPr>
        <p:sp>
          <p:nvSpPr>
            <p:cNvPr id="108" name="Rounded Rectangle 107">
              <a:extLst>
                <a:ext uri="{FF2B5EF4-FFF2-40B4-BE49-F238E27FC236}">
                  <a16:creationId xmlns:a16="http://schemas.microsoft.com/office/drawing/2014/main" id="{8C661BAD-7737-C940-8F6D-C57239AC7C8A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84C22B9A-65AB-8E48-8B2E-A59167DF9DD6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BAF7E894-2207-6948-9BF0-00EAE7F606CB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5C5687A9-6CA7-A149-BE91-19E1BB1234F8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0E926E05-E765-BD44-8343-F45ACC041CCD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851FB5EF-5892-D647-B654-33FBBA621024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5" name="Right Arrow 114">
            <a:extLst>
              <a:ext uri="{FF2B5EF4-FFF2-40B4-BE49-F238E27FC236}">
                <a16:creationId xmlns:a16="http://schemas.microsoft.com/office/drawing/2014/main" id="{09DA31FA-88CE-6D4A-BCE1-7478789345C9}"/>
              </a:ext>
            </a:extLst>
          </p:cNvPr>
          <p:cNvSpPr/>
          <p:nvPr/>
        </p:nvSpPr>
        <p:spPr>
          <a:xfrm rot="16200000">
            <a:off x="3295042" y="5520637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ight Arrow 115">
            <a:extLst>
              <a:ext uri="{FF2B5EF4-FFF2-40B4-BE49-F238E27FC236}">
                <a16:creationId xmlns:a16="http://schemas.microsoft.com/office/drawing/2014/main" id="{37EAAA50-016A-1343-85BB-B614F8B0A2D4}"/>
              </a:ext>
            </a:extLst>
          </p:cNvPr>
          <p:cNvSpPr/>
          <p:nvPr/>
        </p:nvSpPr>
        <p:spPr>
          <a:xfrm>
            <a:off x="3832605" y="4423060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978E816E-ECD9-484D-A9A9-B8570209F500}"/>
              </a:ext>
            </a:extLst>
          </p:cNvPr>
          <p:cNvGrpSpPr/>
          <p:nvPr/>
        </p:nvGrpSpPr>
        <p:grpSpPr>
          <a:xfrm rot="16200000">
            <a:off x="3952512" y="4444937"/>
            <a:ext cx="1364224" cy="311369"/>
            <a:chOff x="2297660" y="4140835"/>
            <a:chExt cx="1364224" cy="311369"/>
          </a:xfrm>
        </p:grpSpPr>
        <p:sp>
          <p:nvSpPr>
            <p:cNvPr id="118" name="Rounded Rectangle 117">
              <a:extLst>
                <a:ext uri="{FF2B5EF4-FFF2-40B4-BE49-F238E27FC236}">
                  <a16:creationId xmlns:a16="http://schemas.microsoft.com/office/drawing/2014/main" id="{A0D9A43D-8DD1-1544-AC5C-120C4EBD2A41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32FC72A5-BDFA-C44D-9C63-73CC88C57F29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E4C5B852-BB70-A948-91F4-4AAF747DD6DA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282E207C-7DE1-B841-8D09-CCB2C6294721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8D370F7C-B393-F541-8CCE-5AE2D241F466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CC38670B-6F72-FE4C-B630-220C40142FC9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6" name="Right Arrow 125">
            <a:extLst>
              <a:ext uri="{FF2B5EF4-FFF2-40B4-BE49-F238E27FC236}">
                <a16:creationId xmlns:a16="http://schemas.microsoft.com/office/drawing/2014/main" id="{A9D312A5-5C73-0340-9CBB-901A11491F6A}"/>
              </a:ext>
            </a:extLst>
          </p:cNvPr>
          <p:cNvSpPr/>
          <p:nvPr/>
        </p:nvSpPr>
        <p:spPr>
          <a:xfrm rot="16200000">
            <a:off x="4349801" y="5520637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ight Arrow 126">
            <a:extLst>
              <a:ext uri="{FF2B5EF4-FFF2-40B4-BE49-F238E27FC236}">
                <a16:creationId xmlns:a16="http://schemas.microsoft.com/office/drawing/2014/main" id="{98059384-5829-464B-9A4A-DF179A5B1FF0}"/>
              </a:ext>
            </a:extLst>
          </p:cNvPr>
          <p:cNvSpPr/>
          <p:nvPr/>
        </p:nvSpPr>
        <p:spPr>
          <a:xfrm>
            <a:off x="4887364" y="4423060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5ADB58F9-54AF-9541-8DA8-122F5481C0C7}"/>
              </a:ext>
            </a:extLst>
          </p:cNvPr>
          <p:cNvGrpSpPr/>
          <p:nvPr/>
        </p:nvGrpSpPr>
        <p:grpSpPr>
          <a:xfrm rot="16200000">
            <a:off x="5040756" y="4444936"/>
            <a:ext cx="1364224" cy="311369"/>
            <a:chOff x="2297660" y="4140835"/>
            <a:chExt cx="1364224" cy="311369"/>
          </a:xfrm>
        </p:grpSpPr>
        <p:sp>
          <p:nvSpPr>
            <p:cNvPr id="129" name="Rounded Rectangle 128">
              <a:extLst>
                <a:ext uri="{FF2B5EF4-FFF2-40B4-BE49-F238E27FC236}">
                  <a16:creationId xmlns:a16="http://schemas.microsoft.com/office/drawing/2014/main" id="{4BACC559-23FC-9247-9807-08405A206431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24DFA696-C5FD-2644-B18F-247F3BD7D1D5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B54726F4-DEDF-2446-9374-2926F5927A01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FB164F39-A022-B646-9B69-76590F801DBF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A810DFDD-87AC-C643-87D9-29D96A978CAC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40DC7101-0C98-4A4E-B32B-B3A3FE01A6F1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5" name="Right Arrow 134">
            <a:extLst>
              <a:ext uri="{FF2B5EF4-FFF2-40B4-BE49-F238E27FC236}">
                <a16:creationId xmlns:a16="http://schemas.microsoft.com/office/drawing/2014/main" id="{E35BF99D-2E66-8D43-83D6-C99EC695631B}"/>
              </a:ext>
            </a:extLst>
          </p:cNvPr>
          <p:cNvSpPr/>
          <p:nvPr/>
        </p:nvSpPr>
        <p:spPr>
          <a:xfrm rot="16200000">
            <a:off x="5438045" y="552063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741FC2A2-5E88-3E43-9C6B-469173760781}"/>
              </a:ext>
            </a:extLst>
          </p:cNvPr>
          <p:cNvGrpSpPr/>
          <p:nvPr/>
        </p:nvGrpSpPr>
        <p:grpSpPr>
          <a:xfrm rot="16200000">
            <a:off x="6769296" y="4468795"/>
            <a:ext cx="1364224" cy="311369"/>
            <a:chOff x="2297660" y="4140835"/>
            <a:chExt cx="1364224" cy="311369"/>
          </a:xfrm>
        </p:grpSpPr>
        <p:sp>
          <p:nvSpPr>
            <p:cNvPr id="56" name="Rounded Rectangle 55">
              <a:extLst>
                <a:ext uri="{FF2B5EF4-FFF2-40B4-BE49-F238E27FC236}">
                  <a16:creationId xmlns:a16="http://schemas.microsoft.com/office/drawing/2014/main" id="{CD61F387-2272-CD4D-8983-97B0532BD6B6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255F6879-0725-CB4B-A278-CCDFE7A976DB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DB242938-5DE6-8D4E-AD07-FA1E46C357C9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7995F955-4B84-E24E-A947-27B141BDB33A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6D3BA443-6998-8440-9D5A-3681B126046A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ADC62104-8B7D-5545-950E-5E422B49D6D8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3" name="Right Arrow 62">
            <a:extLst>
              <a:ext uri="{FF2B5EF4-FFF2-40B4-BE49-F238E27FC236}">
                <a16:creationId xmlns:a16="http://schemas.microsoft.com/office/drawing/2014/main" id="{12083B4A-924E-0341-B172-BB74CE56117A}"/>
              </a:ext>
            </a:extLst>
          </p:cNvPr>
          <p:cNvSpPr/>
          <p:nvPr/>
        </p:nvSpPr>
        <p:spPr>
          <a:xfrm rot="16200000">
            <a:off x="7166585" y="5544495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7" name="Content Placeholder 2">
                <a:extLst>
                  <a:ext uri="{FF2B5EF4-FFF2-40B4-BE49-F238E27FC236}">
                    <a16:creationId xmlns:a16="http://schemas.microsoft.com/office/drawing/2014/main" id="{83EE78B4-C908-C24E-952D-66EC0F8B99D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285562" y="5920848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67" name="Content Placeholder 2">
                <a:extLst>
                  <a:ext uri="{FF2B5EF4-FFF2-40B4-BE49-F238E27FC236}">
                    <a16:creationId xmlns:a16="http://schemas.microsoft.com/office/drawing/2014/main" id="{83EE78B4-C908-C24E-952D-66EC0F8B99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5562" y="5920848"/>
                <a:ext cx="466367" cy="503588"/>
              </a:xfrm>
              <a:prstGeom prst="rect">
                <a:avLst/>
              </a:prstGeom>
              <a:blipFill>
                <a:blip r:embed="rId6"/>
                <a:stretch>
                  <a:fillRect l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8" name="Content Placeholder 2">
                <a:extLst>
                  <a:ext uri="{FF2B5EF4-FFF2-40B4-BE49-F238E27FC236}">
                    <a16:creationId xmlns:a16="http://schemas.microsoft.com/office/drawing/2014/main" id="{7F5FF3A9-9973-8C4F-901B-1D7D261AE42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79035" y="5949138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68" name="Content Placeholder 2">
                <a:extLst>
                  <a:ext uri="{FF2B5EF4-FFF2-40B4-BE49-F238E27FC236}">
                    <a16:creationId xmlns:a16="http://schemas.microsoft.com/office/drawing/2014/main" id="{7F5FF3A9-9973-8C4F-901B-1D7D261AE4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9035" y="5949138"/>
                <a:ext cx="466367" cy="503588"/>
              </a:xfrm>
              <a:prstGeom prst="rect">
                <a:avLst/>
              </a:prstGeom>
              <a:blipFill>
                <a:blip r:embed="rId3"/>
                <a:stretch>
                  <a:fillRect l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9" name="Content Placeholder 2">
                <a:extLst>
                  <a:ext uri="{FF2B5EF4-FFF2-40B4-BE49-F238E27FC236}">
                    <a16:creationId xmlns:a16="http://schemas.microsoft.com/office/drawing/2014/main" id="{91ED921F-D3A7-5A44-8160-C1E6BEBF28B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394913" y="5946248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69" name="Content Placeholder 2">
                <a:extLst>
                  <a:ext uri="{FF2B5EF4-FFF2-40B4-BE49-F238E27FC236}">
                    <a16:creationId xmlns:a16="http://schemas.microsoft.com/office/drawing/2014/main" id="{91ED921F-D3A7-5A44-8160-C1E6BEBF28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94913" y="5946248"/>
                <a:ext cx="466367" cy="503588"/>
              </a:xfrm>
              <a:prstGeom prst="rect">
                <a:avLst/>
              </a:prstGeom>
              <a:blipFill>
                <a:blip r:embed="rId7"/>
                <a:stretch>
                  <a:fillRect l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0" name="Content Placeholder 2">
                <a:extLst>
                  <a:ext uri="{FF2B5EF4-FFF2-40B4-BE49-F238E27FC236}">
                    <a16:creationId xmlns:a16="http://schemas.microsoft.com/office/drawing/2014/main" id="{C284FB9F-A0FA-3646-9805-F352C15C96E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510726" y="5946248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70" name="Content Placeholder 2">
                <a:extLst>
                  <a:ext uri="{FF2B5EF4-FFF2-40B4-BE49-F238E27FC236}">
                    <a16:creationId xmlns:a16="http://schemas.microsoft.com/office/drawing/2014/main" id="{C284FB9F-A0FA-3646-9805-F352C15C96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0726" y="5946248"/>
                <a:ext cx="466367" cy="503588"/>
              </a:xfrm>
              <a:prstGeom prst="rect">
                <a:avLst/>
              </a:prstGeom>
              <a:blipFill>
                <a:blip r:embed="rId8"/>
                <a:stretch>
                  <a:fillRect l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2" name="Group 71">
            <a:extLst>
              <a:ext uri="{FF2B5EF4-FFF2-40B4-BE49-F238E27FC236}">
                <a16:creationId xmlns:a16="http://schemas.microsoft.com/office/drawing/2014/main" id="{31334007-DA71-A444-AD47-E635C44D54B7}"/>
              </a:ext>
            </a:extLst>
          </p:cNvPr>
          <p:cNvGrpSpPr/>
          <p:nvPr/>
        </p:nvGrpSpPr>
        <p:grpSpPr>
          <a:xfrm rot="16200000">
            <a:off x="7851457" y="4468795"/>
            <a:ext cx="1364224" cy="311369"/>
            <a:chOff x="2297660" y="4140835"/>
            <a:chExt cx="1364224" cy="311369"/>
          </a:xfrm>
        </p:grpSpPr>
        <p:sp>
          <p:nvSpPr>
            <p:cNvPr id="73" name="Rounded Rectangle 72">
              <a:extLst>
                <a:ext uri="{FF2B5EF4-FFF2-40B4-BE49-F238E27FC236}">
                  <a16:creationId xmlns:a16="http://schemas.microsoft.com/office/drawing/2014/main" id="{135F9424-7200-104A-8788-140A9F0708AF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5ADB0F5C-8F1A-284A-BAD4-45D90927B039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0C53B0CC-5E06-4947-B814-68732EE76FE3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8CD0998B-DA2A-7E48-9E39-69EC418805DA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9B2A6805-9DF1-644F-AA84-E16155D85B82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00523761-D634-D54A-902D-48CE6B6AD33B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9" name="Right Arrow 78">
            <a:extLst>
              <a:ext uri="{FF2B5EF4-FFF2-40B4-BE49-F238E27FC236}">
                <a16:creationId xmlns:a16="http://schemas.microsoft.com/office/drawing/2014/main" id="{29A5D587-3BF7-D844-A079-BAA35E549D73}"/>
              </a:ext>
            </a:extLst>
          </p:cNvPr>
          <p:cNvSpPr/>
          <p:nvPr/>
        </p:nvSpPr>
        <p:spPr>
          <a:xfrm rot="16200000">
            <a:off x="8248746" y="5544495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4A1C20D9-5FA9-374C-BE0E-EE8AB6D1C62B}"/>
              </a:ext>
            </a:extLst>
          </p:cNvPr>
          <p:cNvGrpSpPr/>
          <p:nvPr/>
        </p:nvGrpSpPr>
        <p:grpSpPr>
          <a:xfrm rot="16200000">
            <a:off x="8906216" y="4468795"/>
            <a:ext cx="1364224" cy="311369"/>
            <a:chOff x="2297660" y="4140835"/>
            <a:chExt cx="1364224" cy="311369"/>
          </a:xfrm>
        </p:grpSpPr>
        <p:sp>
          <p:nvSpPr>
            <p:cNvPr id="82" name="Rounded Rectangle 81">
              <a:extLst>
                <a:ext uri="{FF2B5EF4-FFF2-40B4-BE49-F238E27FC236}">
                  <a16:creationId xmlns:a16="http://schemas.microsoft.com/office/drawing/2014/main" id="{1976AF41-49E3-B943-8E6D-DC1B1262F094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F91B1D3D-F543-894F-A7C8-6EFC086504B1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0E70BD05-7EAF-8A4A-9678-C70110ADFC00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B3138A90-83DB-DC43-B8FC-FEB33326AD3B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4C2083F9-CEA3-FD4A-9B12-9888B07311F9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9B1CFC66-4603-7D4A-AE30-9BF7C237B0D2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8" name="Right Arrow 87">
            <a:extLst>
              <a:ext uri="{FF2B5EF4-FFF2-40B4-BE49-F238E27FC236}">
                <a16:creationId xmlns:a16="http://schemas.microsoft.com/office/drawing/2014/main" id="{43773DE8-DAC4-FE4C-95AB-4C087B78FA83}"/>
              </a:ext>
            </a:extLst>
          </p:cNvPr>
          <p:cNvSpPr/>
          <p:nvPr/>
        </p:nvSpPr>
        <p:spPr>
          <a:xfrm rot="16200000">
            <a:off x="9303505" y="5544495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ight Arrow 96">
            <a:extLst>
              <a:ext uri="{FF2B5EF4-FFF2-40B4-BE49-F238E27FC236}">
                <a16:creationId xmlns:a16="http://schemas.microsoft.com/office/drawing/2014/main" id="{BBFE39C6-1C06-044C-B5EA-1BB7F378DC30}"/>
              </a:ext>
            </a:extLst>
          </p:cNvPr>
          <p:cNvSpPr/>
          <p:nvPr/>
        </p:nvSpPr>
        <p:spPr>
          <a:xfrm flipH="1">
            <a:off x="9765231" y="4435699"/>
            <a:ext cx="697068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8" name="Group 97">
            <a:extLst>
              <a:ext uri="{FF2B5EF4-FFF2-40B4-BE49-F238E27FC236}">
                <a16:creationId xmlns:a16="http://schemas.microsoft.com/office/drawing/2014/main" id="{9B374F78-E280-B94F-9213-883BD45B7F24}"/>
              </a:ext>
            </a:extLst>
          </p:cNvPr>
          <p:cNvGrpSpPr/>
          <p:nvPr/>
        </p:nvGrpSpPr>
        <p:grpSpPr>
          <a:xfrm rot="16200000">
            <a:off x="9994460" y="4468794"/>
            <a:ext cx="1364224" cy="311369"/>
            <a:chOff x="2297660" y="4140835"/>
            <a:chExt cx="1364224" cy="311369"/>
          </a:xfrm>
        </p:grpSpPr>
        <p:sp>
          <p:nvSpPr>
            <p:cNvPr id="99" name="Rounded Rectangle 98">
              <a:extLst>
                <a:ext uri="{FF2B5EF4-FFF2-40B4-BE49-F238E27FC236}">
                  <a16:creationId xmlns:a16="http://schemas.microsoft.com/office/drawing/2014/main" id="{11A36619-4FD0-7142-81D9-64797D16226A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C163A9B6-F408-2E4B-BC1D-C4EFE8149241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D0497E2C-6164-A142-BEA0-1FFB08C1FD1F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85212A3B-5D92-2A47-BF72-980F2FA38587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109A8B01-542A-E14C-8CEE-FC7B27DFF89F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7C7DD58B-482B-554F-8A71-D053E84DE6C2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5" name="Right Arrow 104">
            <a:extLst>
              <a:ext uri="{FF2B5EF4-FFF2-40B4-BE49-F238E27FC236}">
                <a16:creationId xmlns:a16="http://schemas.microsoft.com/office/drawing/2014/main" id="{D8ABD822-3B1F-6C41-97B2-4AEF84AA1398}"/>
              </a:ext>
            </a:extLst>
          </p:cNvPr>
          <p:cNvSpPr/>
          <p:nvPr/>
        </p:nvSpPr>
        <p:spPr>
          <a:xfrm rot="16200000">
            <a:off x="10391749" y="554449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ight Arrow 140">
            <a:extLst>
              <a:ext uri="{FF2B5EF4-FFF2-40B4-BE49-F238E27FC236}">
                <a16:creationId xmlns:a16="http://schemas.microsoft.com/office/drawing/2014/main" id="{C396A0BD-2E23-9743-90F5-1420822D90FB}"/>
              </a:ext>
            </a:extLst>
          </p:cNvPr>
          <p:cNvSpPr/>
          <p:nvPr/>
        </p:nvSpPr>
        <p:spPr>
          <a:xfrm flipH="1">
            <a:off x="8683980" y="4435699"/>
            <a:ext cx="697068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Right Arrow 141">
            <a:extLst>
              <a:ext uri="{FF2B5EF4-FFF2-40B4-BE49-F238E27FC236}">
                <a16:creationId xmlns:a16="http://schemas.microsoft.com/office/drawing/2014/main" id="{7DEB3022-6D1B-0245-8BCA-944CA325073B}"/>
              </a:ext>
            </a:extLst>
          </p:cNvPr>
          <p:cNvSpPr/>
          <p:nvPr/>
        </p:nvSpPr>
        <p:spPr>
          <a:xfrm flipH="1">
            <a:off x="7618738" y="4448222"/>
            <a:ext cx="697068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7" name="Content Placeholder 2">
                <a:extLst>
                  <a:ext uri="{FF2B5EF4-FFF2-40B4-BE49-F238E27FC236}">
                    <a16:creationId xmlns:a16="http://schemas.microsoft.com/office/drawing/2014/main" id="{A596422A-F0B4-4C44-B27A-7F8317E7097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31858" y="3365585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37" name="Content Placeholder 2">
                <a:extLst>
                  <a:ext uri="{FF2B5EF4-FFF2-40B4-BE49-F238E27FC236}">
                    <a16:creationId xmlns:a16="http://schemas.microsoft.com/office/drawing/2014/main" id="{A596422A-F0B4-4C44-B27A-7F8317E709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1858" y="3365585"/>
                <a:ext cx="466367" cy="503588"/>
              </a:xfrm>
              <a:prstGeom prst="rect">
                <a:avLst/>
              </a:prstGeom>
              <a:blipFill>
                <a:blip r:embed="rId9"/>
                <a:stretch>
                  <a:fillRect l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8" name="Content Placeholder 2">
                <a:extLst>
                  <a:ext uri="{FF2B5EF4-FFF2-40B4-BE49-F238E27FC236}">
                    <a16:creationId xmlns:a16="http://schemas.microsoft.com/office/drawing/2014/main" id="{41F321AD-A534-A649-B742-903975DA94C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66238" y="338964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38" name="Content Placeholder 2">
                <a:extLst>
                  <a:ext uri="{FF2B5EF4-FFF2-40B4-BE49-F238E27FC236}">
                    <a16:creationId xmlns:a16="http://schemas.microsoft.com/office/drawing/2014/main" id="{41F321AD-A534-A649-B742-903975DA94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6238" y="3389647"/>
                <a:ext cx="466367" cy="503588"/>
              </a:xfrm>
              <a:prstGeom prst="rect">
                <a:avLst/>
              </a:prstGeom>
              <a:blipFill>
                <a:blip r:embed="rId10"/>
                <a:stretch>
                  <a:fillRect l="-1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9" name="Content Placeholder 2">
                <a:extLst>
                  <a:ext uri="{FF2B5EF4-FFF2-40B4-BE49-F238E27FC236}">
                    <a16:creationId xmlns:a16="http://schemas.microsoft.com/office/drawing/2014/main" id="{A81F32A8-B123-934B-AAFB-081560D8766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78841" y="3389683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39" name="Content Placeholder 2">
                <a:extLst>
                  <a:ext uri="{FF2B5EF4-FFF2-40B4-BE49-F238E27FC236}">
                    <a16:creationId xmlns:a16="http://schemas.microsoft.com/office/drawing/2014/main" id="{A81F32A8-B123-934B-AAFB-081560D876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8841" y="3389683"/>
                <a:ext cx="466367" cy="503588"/>
              </a:xfrm>
              <a:prstGeom prst="rect">
                <a:avLst/>
              </a:prstGeom>
              <a:blipFill>
                <a:blip r:embed="rId11"/>
                <a:stretch>
                  <a:fillRect l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4" name="Content Placeholder 2">
                <a:extLst>
                  <a:ext uri="{FF2B5EF4-FFF2-40B4-BE49-F238E27FC236}">
                    <a16:creationId xmlns:a16="http://schemas.microsoft.com/office/drawing/2014/main" id="{55818F1A-0D8E-F04E-AC45-0139433E0BC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57021" y="3377875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44" name="Content Placeholder 2">
                <a:extLst>
                  <a:ext uri="{FF2B5EF4-FFF2-40B4-BE49-F238E27FC236}">
                    <a16:creationId xmlns:a16="http://schemas.microsoft.com/office/drawing/2014/main" id="{55818F1A-0D8E-F04E-AC45-0139433E0B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7021" y="3377875"/>
                <a:ext cx="466367" cy="503588"/>
              </a:xfrm>
              <a:prstGeom prst="rect">
                <a:avLst/>
              </a:prstGeom>
              <a:blipFill>
                <a:blip r:embed="rId12"/>
                <a:stretch>
                  <a:fillRect l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5" name="Content Placeholder 2">
                <a:extLst>
                  <a:ext uri="{FF2B5EF4-FFF2-40B4-BE49-F238E27FC236}">
                    <a16:creationId xmlns:a16="http://schemas.microsoft.com/office/drawing/2014/main" id="{30973258-1FC5-C147-8290-0223E0AA829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281437" y="3415053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45" name="Content Placeholder 2">
                <a:extLst>
                  <a:ext uri="{FF2B5EF4-FFF2-40B4-BE49-F238E27FC236}">
                    <a16:creationId xmlns:a16="http://schemas.microsoft.com/office/drawing/2014/main" id="{30973258-1FC5-C147-8290-0223E0AA82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1437" y="3415053"/>
                <a:ext cx="466367" cy="503588"/>
              </a:xfrm>
              <a:prstGeom prst="rect">
                <a:avLst/>
              </a:prstGeom>
              <a:blipFill>
                <a:blip r:embed="rId13"/>
                <a:stretch>
                  <a:fillRect l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6" name="Content Placeholder 2">
                <a:extLst>
                  <a:ext uri="{FF2B5EF4-FFF2-40B4-BE49-F238E27FC236}">
                    <a16:creationId xmlns:a16="http://schemas.microsoft.com/office/drawing/2014/main" id="{280BE8FE-1FF3-9C44-ADBF-62D68593B76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15817" y="3439115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46" name="Content Placeholder 2">
                <a:extLst>
                  <a:ext uri="{FF2B5EF4-FFF2-40B4-BE49-F238E27FC236}">
                    <a16:creationId xmlns:a16="http://schemas.microsoft.com/office/drawing/2014/main" id="{280BE8FE-1FF3-9C44-ADBF-62D68593B7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5817" y="3439115"/>
                <a:ext cx="466367" cy="503588"/>
              </a:xfrm>
              <a:prstGeom prst="rect">
                <a:avLst/>
              </a:prstGeom>
              <a:blipFill>
                <a:blip r:embed="rId14"/>
                <a:stretch>
                  <a:fillRect l="-15789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7" name="Content Placeholder 2">
                <a:extLst>
                  <a:ext uri="{FF2B5EF4-FFF2-40B4-BE49-F238E27FC236}">
                    <a16:creationId xmlns:a16="http://schemas.microsoft.com/office/drawing/2014/main" id="{A07DEFB1-20A0-2F49-95D3-4A3A9BE43DE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428420" y="3439151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47" name="Content Placeholder 2">
                <a:extLst>
                  <a:ext uri="{FF2B5EF4-FFF2-40B4-BE49-F238E27FC236}">
                    <a16:creationId xmlns:a16="http://schemas.microsoft.com/office/drawing/2014/main" id="{A07DEFB1-20A0-2F49-95D3-4A3A9BE43D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28420" y="3439151"/>
                <a:ext cx="466367" cy="503588"/>
              </a:xfrm>
              <a:prstGeom prst="rect">
                <a:avLst/>
              </a:prstGeom>
              <a:blipFill>
                <a:blip r:embed="rId15"/>
                <a:stretch>
                  <a:fillRect l="-15789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8" name="Content Placeholder 2">
                <a:extLst>
                  <a:ext uri="{FF2B5EF4-FFF2-40B4-BE49-F238E27FC236}">
                    <a16:creationId xmlns:a16="http://schemas.microsoft.com/office/drawing/2014/main" id="{88CCFE5D-301B-6247-BAA2-626133E8A58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506600" y="3427343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48" name="Content Placeholder 2">
                <a:extLst>
                  <a:ext uri="{FF2B5EF4-FFF2-40B4-BE49-F238E27FC236}">
                    <a16:creationId xmlns:a16="http://schemas.microsoft.com/office/drawing/2014/main" id="{88CCFE5D-301B-6247-BAA2-626133E8A5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06600" y="3427343"/>
                <a:ext cx="466367" cy="503588"/>
              </a:xfrm>
              <a:prstGeom prst="rect">
                <a:avLst/>
              </a:prstGeom>
              <a:blipFill>
                <a:blip r:embed="rId16"/>
                <a:stretch>
                  <a:fillRect l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9" name="Group 148">
            <a:extLst>
              <a:ext uri="{FF2B5EF4-FFF2-40B4-BE49-F238E27FC236}">
                <a16:creationId xmlns:a16="http://schemas.microsoft.com/office/drawing/2014/main" id="{EF2F8E7E-85F9-1C41-A63D-B3A0EEA0D934}"/>
              </a:ext>
            </a:extLst>
          </p:cNvPr>
          <p:cNvGrpSpPr/>
          <p:nvPr/>
        </p:nvGrpSpPr>
        <p:grpSpPr>
          <a:xfrm rot="16200000">
            <a:off x="4240169" y="2496690"/>
            <a:ext cx="1116182" cy="311369"/>
            <a:chOff x="2297660" y="4140836"/>
            <a:chExt cx="1116182" cy="311369"/>
          </a:xfrm>
        </p:grpSpPr>
        <p:sp>
          <p:nvSpPr>
            <p:cNvPr id="150" name="Rounded Rectangle 149">
              <a:extLst>
                <a:ext uri="{FF2B5EF4-FFF2-40B4-BE49-F238E27FC236}">
                  <a16:creationId xmlns:a16="http://schemas.microsoft.com/office/drawing/2014/main" id="{831421CC-D4E8-7A4B-9A77-B1D994BC2D10}"/>
                </a:ext>
              </a:extLst>
            </p:cNvPr>
            <p:cNvSpPr/>
            <p:nvPr/>
          </p:nvSpPr>
          <p:spPr>
            <a:xfrm>
              <a:off x="2297660" y="4140836"/>
              <a:ext cx="1116182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554C2483-4325-BC4C-9F2C-8E7415159B12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1EC24B26-5C89-0B46-9173-F7E87DBAC7C0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8BD8C7F1-38F5-0948-A2F1-EAEBA90F202E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987BCF7B-C9AE-5C47-B8D8-DAB27F0626DD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56" name="Content Placeholder 2">
                <a:extLst>
                  <a:ext uri="{FF2B5EF4-FFF2-40B4-BE49-F238E27FC236}">
                    <a16:creationId xmlns:a16="http://schemas.microsoft.com/office/drawing/2014/main" id="{54C140CB-0AB0-5047-A16E-E34C85B3BF1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149574" y="271825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56" name="Content Placeholder 2">
                <a:extLst>
                  <a:ext uri="{FF2B5EF4-FFF2-40B4-BE49-F238E27FC236}">
                    <a16:creationId xmlns:a16="http://schemas.microsoft.com/office/drawing/2014/main" id="{54C140CB-0AB0-5047-A16E-E34C85B3BF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9574" y="2718257"/>
                <a:ext cx="466367" cy="503588"/>
              </a:xfrm>
              <a:prstGeom prst="rect">
                <a:avLst/>
              </a:prstGeom>
              <a:blipFill>
                <a:blip r:embed="rId9"/>
                <a:stretch>
                  <a:fillRect l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7" name="Content Placeholder 2">
                <a:extLst>
                  <a:ext uri="{FF2B5EF4-FFF2-40B4-BE49-F238E27FC236}">
                    <a16:creationId xmlns:a16="http://schemas.microsoft.com/office/drawing/2014/main" id="{759E582D-C931-B049-9A38-57BC4B2C611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182465" y="2141638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57" name="Content Placeholder 2">
                <a:extLst>
                  <a:ext uri="{FF2B5EF4-FFF2-40B4-BE49-F238E27FC236}">
                    <a16:creationId xmlns:a16="http://schemas.microsoft.com/office/drawing/2014/main" id="{759E582D-C931-B049-9A38-57BC4B2C61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2465" y="2141638"/>
                <a:ext cx="466367" cy="503588"/>
              </a:xfrm>
              <a:prstGeom prst="rect">
                <a:avLst/>
              </a:prstGeom>
              <a:blipFill>
                <a:blip r:embed="rId17"/>
                <a:stretch>
                  <a:fillRect l="-15789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8" name="Group 157">
            <a:extLst>
              <a:ext uri="{FF2B5EF4-FFF2-40B4-BE49-F238E27FC236}">
                <a16:creationId xmlns:a16="http://schemas.microsoft.com/office/drawing/2014/main" id="{524BA0F9-44C0-774A-A06F-16406522B7AB}"/>
              </a:ext>
            </a:extLst>
          </p:cNvPr>
          <p:cNvGrpSpPr/>
          <p:nvPr/>
        </p:nvGrpSpPr>
        <p:grpSpPr>
          <a:xfrm rot="16200000">
            <a:off x="5465297" y="2496690"/>
            <a:ext cx="1116182" cy="311369"/>
            <a:chOff x="2297660" y="4140836"/>
            <a:chExt cx="1116182" cy="311369"/>
          </a:xfrm>
        </p:grpSpPr>
        <p:sp>
          <p:nvSpPr>
            <p:cNvPr id="159" name="Rounded Rectangle 158">
              <a:extLst>
                <a:ext uri="{FF2B5EF4-FFF2-40B4-BE49-F238E27FC236}">
                  <a16:creationId xmlns:a16="http://schemas.microsoft.com/office/drawing/2014/main" id="{82CC5667-8536-4A43-B47E-9D35FB5D2DFF}"/>
                </a:ext>
              </a:extLst>
            </p:cNvPr>
            <p:cNvSpPr/>
            <p:nvPr/>
          </p:nvSpPr>
          <p:spPr>
            <a:xfrm>
              <a:off x="2297660" y="4140836"/>
              <a:ext cx="1116182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9AACF1C8-50C5-D643-B95A-FB68837AA0AF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32E5D5A8-3C96-6244-A57D-AF5026689E0F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4B99EA73-83E4-1149-AF5D-C53C7DF88BC2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FA16EBA4-6072-C941-A1BC-F5207FAB0130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64" name="Content Placeholder 2">
                <a:extLst>
                  <a:ext uri="{FF2B5EF4-FFF2-40B4-BE49-F238E27FC236}">
                    <a16:creationId xmlns:a16="http://schemas.microsoft.com/office/drawing/2014/main" id="{80778044-62FA-3C43-A421-4722343DBE9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74702" y="271825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64" name="Content Placeholder 2">
                <a:extLst>
                  <a:ext uri="{FF2B5EF4-FFF2-40B4-BE49-F238E27FC236}">
                    <a16:creationId xmlns:a16="http://schemas.microsoft.com/office/drawing/2014/main" id="{80778044-62FA-3C43-A421-4722343DBE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4702" y="2718257"/>
                <a:ext cx="466367" cy="503588"/>
              </a:xfrm>
              <a:prstGeom prst="rect">
                <a:avLst/>
              </a:prstGeom>
              <a:blipFill>
                <a:blip r:embed="rId18"/>
                <a:stretch>
                  <a:fillRect l="-1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5" name="Content Placeholder 2">
                <a:extLst>
                  <a:ext uri="{FF2B5EF4-FFF2-40B4-BE49-F238E27FC236}">
                    <a16:creationId xmlns:a16="http://schemas.microsoft.com/office/drawing/2014/main" id="{41A88944-D2CC-5C4C-B790-78B1C92B9FA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407593" y="2141638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65" name="Content Placeholder 2">
                <a:extLst>
                  <a:ext uri="{FF2B5EF4-FFF2-40B4-BE49-F238E27FC236}">
                    <a16:creationId xmlns:a16="http://schemas.microsoft.com/office/drawing/2014/main" id="{41A88944-D2CC-5C4C-B790-78B1C92B9F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7593" y="2141638"/>
                <a:ext cx="466367" cy="503588"/>
              </a:xfrm>
              <a:prstGeom prst="rect">
                <a:avLst/>
              </a:prstGeom>
              <a:blipFill>
                <a:blip r:embed="rId14"/>
                <a:stretch>
                  <a:fillRect l="-15789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6" name="Group 165">
            <a:extLst>
              <a:ext uri="{FF2B5EF4-FFF2-40B4-BE49-F238E27FC236}">
                <a16:creationId xmlns:a16="http://schemas.microsoft.com/office/drawing/2014/main" id="{898AD321-4E54-F848-B556-223A269037D7}"/>
              </a:ext>
            </a:extLst>
          </p:cNvPr>
          <p:cNvGrpSpPr/>
          <p:nvPr/>
        </p:nvGrpSpPr>
        <p:grpSpPr>
          <a:xfrm rot="16200000">
            <a:off x="6742070" y="2496689"/>
            <a:ext cx="1116182" cy="311369"/>
            <a:chOff x="2297660" y="4140836"/>
            <a:chExt cx="1116182" cy="311369"/>
          </a:xfrm>
        </p:grpSpPr>
        <p:sp>
          <p:nvSpPr>
            <p:cNvPr id="167" name="Rounded Rectangle 166">
              <a:extLst>
                <a:ext uri="{FF2B5EF4-FFF2-40B4-BE49-F238E27FC236}">
                  <a16:creationId xmlns:a16="http://schemas.microsoft.com/office/drawing/2014/main" id="{A2521774-C4A3-714B-A25E-501AE95601FF}"/>
                </a:ext>
              </a:extLst>
            </p:cNvPr>
            <p:cNvSpPr/>
            <p:nvPr/>
          </p:nvSpPr>
          <p:spPr>
            <a:xfrm>
              <a:off x="2297660" y="4140836"/>
              <a:ext cx="1116182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9D36962C-73CA-AB4D-923E-E1D044DD01AA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44F6ED50-39D8-1C41-971C-4046C8DBAFC5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0FB70222-E092-0947-9C1C-84A2F453795E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BFBBB9EB-AD38-9E43-B296-D6914275D29F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72" name="Content Placeholder 2">
                <a:extLst>
                  <a:ext uri="{FF2B5EF4-FFF2-40B4-BE49-F238E27FC236}">
                    <a16:creationId xmlns:a16="http://schemas.microsoft.com/office/drawing/2014/main" id="{B4C3B82F-F6CE-E942-972C-E49F8F650AE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51475" y="2718256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72" name="Content Placeholder 2">
                <a:extLst>
                  <a:ext uri="{FF2B5EF4-FFF2-40B4-BE49-F238E27FC236}">
                    <a16:creationId xmlns:a16="http://schemas.microsoft.com/office/drawing/2014/main" id="{B4C3B82F-F6CE-E942-972C-E49F8F650A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1475" y="2718256"/>
                <a:ext cx="466367" cy="503588"/>
              </a:xfrm>
              <a:prstGeom prst="rect">
                <a:avLst/>
              </a:prstGeom>
              <a:blipFill>
                <a:blip r:embed="rId19"/>
                <a:stretch>
                  <a:fillRect l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3" name="Content Placeholder 2">
                <a:extLst>
                  <a:ext uri="{FF2B5EF4-FFF2-40B4-BE49-F238E27FC236}">
                    <a16:creationId xmlns:a16="http://schemas.microsoft.com/office/drawing/2014/main" id="{1227E4BB-A705-0344-ABAA-7FE450EC2D5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84366" y="214163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73" name="Content Placeholder 2">
                <a:extLst>
                  <a:ext uri="{FF2B5EF4-FFF2-40B4-BE49-F238E27FC236}">
                    <a16:creationId xmlns:a16="http://schemas.microsoft.com/office/drawing/2014/main" id="{1227E4BB-A705-0344-ABAA-7FE450EC2D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4366" y="2141637"/>
                <a:ext cx="466367" cy="503588"/>
              </a:xfrm>
              <a:prstGeom prst="rect">
                <a:avLst/>
              </a:prstGeom>
              <a:blipFill>
                <a:blip r:embed="rId15"/>
                <a:stretch>
                  <a:fillRect l="-15789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4" name="Group 173">
            <a:extLst>
              <a:ext uri="{FF2B5EF4-FFF2-40B4-BE49-F238E27FC236}">
                <a16:creationId xmlns:a16="http://schemas.microsoft.com/office/drawing/2014/main" id="{56947FB1-0D59-E042-A8C5-E94B6F4CADAD}"/>
              </a:ext>
            </a:extLst>
          </p:cNvPr>
          <p:cNvGrpSpPr/>
          <p:nvPr/>
        </p:nvGrpSpPr>
        <p:grpSpPr>
          <a:xfrm rot="16200000">
            <a:off x="8068409" y="2496688"/>
            <a:ext cx="1116182" cy="311369"/>
            <a:chOff x="2297660" y="4140836"/>
            <a:chExt cx="1116182" cy="311369"/>
          </a:xfrm>
        </p:grpSpPr>
        <p:sp>
          <p:nvSpPr>
            <p:cNvPr id="175" name="Rounded Rectangle 174">
              <a:extLst>
                <a:ext uri="{FF2B5EF4-FFF2-40B4-BE49-F238E27FC236}">
                  <a16:creationId xmlns:a16="http://schemas.microsoft.com/office/drawing/2014/main" id="{DC491FFE-AD71-B247-B36F-7072B63D15F3}"/>
                </a:ext>
              </a:extLst>
            </p:cNvPr>
            <p:cNvSpPr/>
            <p:nvPr/>
          </p:nvSpPr>
          <p:spPr>
            <a:xfrm>
              <a:off x="2297660" y="4140836"/>
              <a:ext cx="1116182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81D3C225-C5B3-4A47-AEDC-145500A6DC18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3353E1EF-8012-2F49-9E99-C43745DB0F6B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67A758EF-51DA-0048-8233-7564331A2171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F2CD9587-C696-544C-A65A-4E908D8F79D1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80" name="Content Placeholder 2">
                <a:extLst>
                  <a:ext uri="{FF2B5EF4-FFF2-40B4-BE49-F238E27FC236}">
                    <a16:creationId xmlns:a16="http://schemas.microsoft.com/office/drawing/2014/main" id="{D03707FA-E873-424C-B2E3-2C2B8428057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977814" y="2718255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80" name="Content Placeholder 2">
                <a:extLst>
                  <a:ext uri="{FF2B5EF4-FFF2-40B4-BE49-F238E27FC236}">
                    <a16:creationId xmlns:a16="http://schemas.microsoft.com/office/drawing/2014/main" id="{D03707FA-E873-424C-B2E3-2C2B842805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7814" y="2718255"/>
                <a:ext cx="466367" cy="503588"/>
              </a:xfrm>
              <a:prstGeom prst="rect">
                <a:avLst/>
              </a:prstGeom>
              <a:blipFill>
                <a:blip r:embed="rId20"/>
                <a:stretch>
                  <a:fillRect l="-1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1" name="Content Placeholder 2">
                <a:extLst>
                  <a:ext uri="{FF2B5EF4-FFF2-40B4-BE49-F238E27FC236}">
                    <a16:creationId xmlns:a16="http://schemas.microsoft.com/office/drawing/2014/main" id="{8C987A6B-7C0D-D541-B105-6AC98389193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010705" y="2141636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81" name="Content Placeholder 2">
                <a:extLst>
                  <a:ext uri="{FF2B5EF4-FFF2-40B4-BE49-F238E27FC236}">
                    <a16:creationId xmlns:a16="http://schemas.microsoft.com/office/drawing/2014/main" id="{8C987A6B-7C0D-D541-B105-6AC9838919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0705" y="2141636"/>
                <a:ext cx="466367" cy="503588"/>
              </a:xfrm>
              <a:prstGeom prst="rect">
                <a:avLst/>
              </a:prstGeom>
              <a:blipFill>
                <a:blip r:embed="rId21"/>
                <a:stretch>
                  <a:fillRect l="-16216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0" name="Content Placeholder 2">
            <a:extLst>
              <a:ext uri="{FF2B5EF4-FFF2-40B4-BE49-F238E27FC236}">
                <a16:creationId xmlns:a16="http://schemas.microsoft.com/office/drawing/2014/main" id="{00D85FEA-08DD-4F46-8B51-CD266028460A}"/>
              </a:ext>
            </a:extLst>
          </p:cNvPr>
          <p:cNvSpPr txBox="1">
            <a:spLocks/>
          </p:cNvSpPr>
          <p:nvPr/>
        </p:nvSpPr>
        <p:spPr>
          <a:xfrm>
            <a:off x="236508" y="2420644"/>
            <a:ext cx="3393995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Concatenate the hidden layers</a:t>
            </a:r>
          </a:p>
        </p:txBody>
      </p:sp>
    </p:spTree>
    <p:extLst>
      <p:ext uri="{BB962C8B-B14F-4D97-AF65-F5344CB8AC3E}">
        <p14:creationId xmlns:p14="http://schemas.microsoft.com/office/powerpoint/2010/main" val="30376485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73921-67AB-D84C-A73D-BD825F2BF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262"/>
            <a:ext cx="8941419" cy="1162592"/>
          </a:xfrm>
        </p:spPr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72689F53-65B1-6845-9EEA-F9AFC149B62E}"/>
              </a:ext>
            </a:extLst>
          </p:cNvPr>
          <p:cNvSpPr txBox="1">
            <a:spLocks/>
          </p:cNvSpPr>
          <p:nvPr/>
        </p:nvSpPr>
        <p:spPr>
          <a:xfrm>
            <a:off x="2260445" y="1173912"/>
            <a:ext cx="7671110" cy="12774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Regardless of how we model sequential data, keep in mind that we can estimate any time series as follows: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3C2CE65-4926-644E-8559-CF9371008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12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A44D0A9-8228-E049-A950-EA29B1824716}"/>
                  </a:ext>
                </a:extLst>
              </p:cNvPr>
              <p:cNvSpPr txBox="1"/>
              <p:nvPr/>
            </p:nvSpPr>
            <p:spPr>
              <a:xfrm>
                <a:off x="2686050" y="3747838"/>
                <a:ext cx="6997700" cy="121155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 …, 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endChr m:val="|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 …, 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A44D0A9-8228-E049-A950-EA29B18247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6050" y="3747838"/>
                <a:ext cx="6997700" cy="1211550"/>
              </a:xfrm>
              <a:prstGeom prst="rect">
                <a:avLst/>
              </a:prstGeom>
              <a:blipFill>
                <a:blip r:embed="rId2"/>
                <a:stretch>
                  <a:fillRect t="-111340" b="-1721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Left Brace 7">
            <a:extLst>
              <a:ext uri="{FF2B5EF4-FFF2-40B4-BE49-F238E27FC236}">
                <a16:creationId xmlns:a16="http://schemas.microsoft.com/office/drawing/2014/main" id="{E7B60C4E-55A5-BE48-BF4A-D72A007CA522}"/>
              </a:ext>
            </a:extLst>
          </p:cNvPr>
          <p:cNvSpPr/>
          <p:nvPr/>
        </p:nvSpPr>
        <p:spPr>
          <a:xfrm rot="16200000">
            <a:off x="7359738" y="3721184"/>
            <a:ext cx="507826" cy="2451102"/>
          </a:xfrm>
          <a:prstGeom prst="leftBrace">
            <a:avLst>
              <a:gd name="adj1" fmla="val 8333"/>
              <a:gd name="adj2" fmla="val 48576"/>
            </a:avLst>
          </a:prstGeom>
          <a:ln w="50800" cap="flat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9BAAEAF-31D6-D94C-81C9-F80A16793B17}"/>
              </a:ext>
            </a:extLst>
          </p:cNvPr>
          <p:cNvSpPr txBox="1">
            <a:spLocks/>
          </p:cNvSpPr>
          <p:nvPr/>
        </p:nvSpPr>
        <p:spPr>
          <a:xfrm>
            <a:off x="6203331" y="5368533"/>
            <a:ext cx="3480419" cy="16674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C00000"/>
                </a:solidFill>
                <a:latin typeface="Avenir Light" panose="020B0402020203020204" pitchFamily="34" charset="77"/>
              </a:rPr>
              <a:t>The likelihood of any event occurring hinges upon all prior events occurring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259F4E4-DBAF-5A41-98BF-DBBA0625F2A3}"/>
              </a:ext>
            </a:extLst>
          </p:cNvPr>
          <p:cNvSpPr/>
          <p:nvPr/>
        </p:nvSpPr>
        <p:spPr>
          <a:xfrm>
            <a:off x="903804" y="771482"/>
            <a:ext cx="2182296" cy="10941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298854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Title 1">
            <a:extLst>
              <a:ext uri="{FF2B5EF4-FFF2-40B4-BE49-F238E27FC236}">
                <a16:creationId xmlns:a16="http://schemas.microsoft.com/office/drawing/2014/main" id="{FF867746-7A2F-644D-88D5-C3102C6A9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262"/>
            <a:ext cx="8941419" cy="1162592"/>
          </a:xfrm>
        </p:spPr>
        <p:txBody>
          <a:bodyPr/>
          <a:lstStyle/>
          <a:p>
            <a:r>
              <a:rPr lang="en-US" dirty="0"/>
              <a:t>RNN Extensions: </a:t>
            </a:r>
            <a:r>
              <a:rPr lang="en-US" dirty="0">
                <a:solidFill>
                  <a:srgbClr val="7030A0"/>
                </a:solidFill>
              </a:rPr>
              <a:t>Bi-directional LSTMs</a:t>
            </a: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C67F1680-4E6A-FF47-A5A3-45A4491667D3}"/>
              </a:ext>
            </a:extLst>
          </p:cNvPr>
          <p:cNvSpPr/>
          <p:nvPr/>
        </p:nvSpPr>
        <p:spPr>
          <a:xfrm>
            <a:off x="903804" y="771482"/>
            <a:ext cx="6474896" cy="13021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0220D83-540B-A545-AE93-1975A8847A44}"/>
              </a:ext>
            </a:extLst>
          </p:cNvPr>
          <p:cNvSpPr txBox="1">
            <a:spLocks/>
          </p:cNvSpPr>
          <p:nvPr/>
        </p:nvSpPr>
        <p:spPr>
          <a:xfrm>
            <a:off x="340077" y="5954516"/>
            <a:ext cx="1530821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Input layer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70A8F7A-0C41-1042-A538-717F31D9F1D2}"/>
              </a:ext>
            </a:extLst>
          </p:cNvPr>
          <p:cNvSpPr txBox="1">
            <a:spLocks/>
          </p:cNvSpPr>
          <p:nvPr/>
        </p:nvSpPr>
        <p:spPr>
          <a:xfrm>
            <a:off x="236508" y="4285661"/>
            <a:ext cx="1737960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Hidden layer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25DDBB7-0901-C34C-AAB4-14DC8E54B65F}"/>
              </a:ext>
            </a:extLst>
          </p:cNvPr>
          <p:cNvSpPr txBox="1">
            <a:spLocks/>
          </p:cNvSpPr>
          <p:nvPr/>
        </p:nvSpPr>
        <p:spPr>
          <a:xfrm>
            <a:off x="340077" y="1034606"/>
            <a:ext cx="172138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Output layer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F4377CE-0706-914A-92BC-7FB789BAB97A}"/>
              </a:ext>
            </a:extLst>
          </p:cNvPr>
          <p:cNvGrpSpPr/>
          <p:nvPr/>
        </p:nvGrpSpPr>
        <p:grpSpPr>
          <a:xfrm rot="16200000">
            <a:off x="1815592" y="4444937"/>
            <a:ext cx="1364224" cy="311369"/>
            <a:chOff x="2297660" y="4140835"/>
            <a:chExt cx="1364224" cy="311369"/>
          </a:xfrm>
        </p:grpSpPr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66C8ACB1-4DE8-C34B-BBE1-52B0F3C86BA5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CE1A6EB7-9B59-BF41-8A80-FAEA4B51C30C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34F333C-A3C4-C34D-A8D0-264514E9505A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EF9F2533-B485-2341-97E6-863A44A3B0F6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251967D-3608-3E43-819C-CA40D4B4BB7E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6EBDEF82-EFD6-2342-9F7A-A5C5F411908F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Right Arrow 24">
            <a:extLst>
              <a:ext uri="{FF2B5EF4-FFF2-40B4-BE49-F238E27FC236}">
                <a16:creationId xmlns:a16="http://schemas.microsoft.com/office/drawing/2014/main" id="{F6910C14-BAA4-3148-8486-7878900FB35A}"/>
              </a:ext>
            </a:extLst>
          </p:cNvPr>
          <p:cNvSpPr/>
          <p:nvPr/>
        </p:nvSpPr>
        <p:spPr>
          <a:xfrm rot="16200000">
            <a:off x="2212881" y="5520637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2" name="Content Placeholder 2">
                <a:extLst>
                  <a:ext uri="{FF2B5EF4-FFF2-40B4-BE49-F238E27FC236}">
                    <a16:creationId xmlns:a16="http://schemas.microsoft.com/office/drawing/2014/main" id="{DB0BF050-0757-9A44-B2EB-AE8B5029B57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31858" y="5896990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92" name="Content Placeholder 2">
                <a:extLst>
                  <a:ext uri="{FF2B5EF4-FFF2-40B4-BE49-F238E27FC236}">
                    <a16:creationId xmlns:a16="http://schemas.microsoft.com/office/drawing/2014/main" id="{DB0BF050-0757-9A44-B2EB-AE8B5029B5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1858" y="5896990"/>
                <a:ext cx="466367" cy="503588"/>
              </a:xfrm>
              <a:prstGeom prst="rect">
                <a:avLst/>
              </a:prstGeom>
              <a:blipFill>
                <a:blip r:embed="rId2"/>
                <a:stretch>
                  <a:fillRect l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3" name="Content Placeholder 2">
                <a:extLst>
                  <a:ext uri="{FF2B5EF4-FFF2-40B4-BE49-F238E27FC236}">
                    <a16:creationId xmlns:a16="http://schemas.microsoft.com/office/drawing/2014/main" id="{ABCE2F27-B547-764E-812A-E552BC5E957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425331" y="5925280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93" name="Content Placeholder 2">
                <a:extLst>
                  <a:ext uri="{FF2B5EF4-FFF2-40B4-BE49-F238E27FC236}">
                    <a16:creationId xmlns:a16="http://schemas.microsoft.com/office/drawing/2014/main" id="{ABCE2F27-B547-764E-812A-E552BC5E95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5331" y="5925280"/>
                <a:ext cx="466367" cy="503588"/>
              </a:xfrm>
              <a:prstGeom prst="rect">
                <a:avLst/>
              </a:prstGeom>
              <a:blipFill>
                <a:blip r:embed="rId3"/>
                <a:stretch>
                  <a:fillRect l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4" name="Content Placeholder 2">
                <a:extLst>
                  <a:ext uri="{FF2B5EF4-FFF2-40B4-BE49-F238E27FC236}">
                    <a16:creationId xmlns:a16="http://schemas.microsoft.com/office/drawing/2014/main" id="{8D0BECA6-99D6-AF42-A9D0-39552870100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41209" y="5922390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94" name="Content Placeholder 2">
                <a:extLst>
                  <a:ext uri="{FF2B5EF4-FFF2-40B4-BE49-F238E27FC236}">
                    <a16:creationId xmlns:a16="http://schemas.microsoft.com/office/drawing/2014/main" id="{8D0BECA6-99D6-AF42-A9D0-3955287010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1209" y="5922390"/>
                <a:ext cx="466367" cy="503588"/>
              </a:xfrm>
              <a:prstGeom prst="rect">
                <a:avLst/>
              </a:prstGeom>
              <a:blipFill>
                <a:blip r:embed="rId4"/>
                <a:stretch>
                  <a:fillRect l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5" name="Content Placeholder 2">
                <a:extLst>
                  <a:ext uri="{FF2B5EF4-FFF2-40B4-BE49-F238E27FC236}">
                    <a16:creationId xmlns:a16="http://schemas.microsoft.com/office/drawing/2014/main" id="{242FC6AA-9B3C-F14D-B852-9FC89953147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57022" y="5922390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95" name="Content Placeholder 2">
                <a:extLst>
                  <a:ext uri="{FF2B5EF4-FFF2-40B4-BE49-F238E27FC236}">
                    <a16:creationId xmlns:a16="http://schemas.microsoft.com/office/drawing/2014/main" id="{242FC6AA-9B3C-F14D-B852-9FC8995314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7022" y="5922390"/>
                <a:ext cx="466367" cy="503588"/>
              </a:xfrm>
              <a:prstGeom prst="rect">
                <a:avLst/>
              </a:prstGeom>
              <a:blipFill>
                <a:blip r:embed="rId5"/>
                <a:stretch>
                  <a:fillRect l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6" name="Right Arrow 95">
            <a:extLst>
              <a:ext uri="{FF2B5EF4-FFF2-40B4-BE49-F238E27FC236}">
                <a16:creationId xmlns:a16="http://schemas.microsoft.com/office/drawing/2014/main" id="{6D483505-3904-5942-AA14-7C633380D35D}"/>
              </a:ext>
            </a:extLst>
          </p:cNvPr>
          <p:cNvSpPr/>
          <p:nvPr/>
        </p:nvSpPr>
        <p:spPr>
          <a:xfrm>
            <a:off x="2750444" y="4423060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929BA1D1-1BE7-3A44-A164-1B59D7B56150}"/>
              </a:ext>
            </a:extLst>
          </p:cNvPr>
          <p:cNvGrpSpPr/>
          <p:nvPr/>
        </p:nvGrpSpPr>
        <p:grpSpPr>
          <a:xfrm rot="16200000">
            <a:off x="2897753" y="4444937"/>
            <a:ext cx="1364224" cy="311369"/>
            <a:chOff x="2297660" y="4140835"/>
            <a:chExt cx="1364224" cy="311369"/>
          </a:xfrm>
        </p:grpSpPr>
        <p:sp>
          <p:nvSpPr>
            <p:cNvPr id="108" name="Rounded Rectangle 107">
              <a:extLst>
                <a:ext uri="{FF2B5EF4-FFF2-40B4-BE49-F238E27FC236}">
                  <a16:creationId xmlns:a16="http://schemas.microsoft.com/office/drawing/2014/main" id="{8C661BAD-7737-C940-8F6D-C57239AC7C8A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84C22B9A-65AB-8E48-8B2E-A59167DF9DD6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BAF7E894-2207-6948-9BF0-00EAE7F606CB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5C5687A9-6CA7-A149-BE91-19E1BB1234F8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0E926E05-E765-BD44-8343-F45ACC041CCD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851FB5EF-5892-D647-B654-33FBBA621024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5" name="Right Arrow 114">
            <a:extLst>
              <a:ext uri="{FF2B5EF4-FFF2-40B4-BE49-F238E27FC236}">
                <a16:creationId xmlns:a16="http://schemas.microsoft.com/office/drawing/2014/main" id="{09DA31FA-88CE-6D4A-BCE1-7478789345C9}"/>
              </a:ext>
            </a:extLst>
          </p:cNvPr>
          <p:cNvSpPr/>
          <p:nvPr/>
        </p:nvSpPr>
        <p:spPr>
          <a:xfrm rot="16200000">
            <a:off x="3295042" y="5520637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ight Arrow 115">
            <a:extLst>
              <a:ext uri="{FF2B5EF4-FFF2-40B4-BE49-F238E27FC236}">
                <a16:creationId xmlns:a16="http://schemas.microsoft.com/office/drawing/2014/main" id="{37EAAA50-016A-1343-85BB-B614F8B0A2D4}"/>
              </a:ext>
            </a:extLst>
          </p:cNvPr>
          <p:cNvSpPr/>
          <p:nvPr/>
        </p:nvSpPr>
        <p:spPr>
          <a:xfrm>
            <a:off x="3832605" y="4423060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978E816E-ECD9-484D-A9A9-B8570209F500}"/>
              </a:ext>
            </a:extLst>
          </p:cNvPr>
          <p:cNvGrpSpPr/>
          <p:nvPr/>
        </p:nvGrpSpPr>
        <p:grpSpPr>
          <a:xfrm rot="16200000">
            <a:off x="3952512" y="4444937"/>
            <a:ext cx="1364224" cy="311369"/>
            <a:chOff x="2297660" y="4140835"/>
            <a:chExt cx="1364224" cy="311369"/>
          </a:xfrm>
        </p:grpSpPr>
        <p:sp>
          <p:nvSpPr>
            <p:cNvPr id="118" name="Rounded Rectangle 117">
              <a:extLst>
                <a:ext uri="{FF2B5EF4-FFF2-40B4-BE49-F238E27FC236}">
                  <a16:creationId xmlns:a16="http://schemas.microsoft.com/office/drawing/2014/main" id="{A0D9A43D-8DD1-1544-AC5C-120C4EBD2A41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32FC72A5-BDFA-C44D-9C63-73CC88C57F29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E4C5B852-BB70-A948-91F4-4AAF747DD6DA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282E207C-7DE1-B841-8D09-CCB2C6294721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8D370F7C-B393-F541-8CCE-5AE2D241F466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CC38670B-6F72-FE4C-B630-220C40142FC9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6" name="Right Arrow 125">
            <a:extLst>
              <a:ext uri="{FF2B5EF4-FFF2-40B4-BE49-F238E27FC236}">
                <a16:creationId xmlns:a16="http://schemas.microsoft.com/office/drawing/2014/main" id="{A9D312A5-5C73-0340-9CBB-901A11491F6A}"/>
              </a:ext>
            </a:extLst>
          </p:cNvPr>
          <p:cNvSpPr/>
          <p:nvPr/>
        </p:nvSpPr>
        <p:spPr>
          <a:xfrm rot="16200000">
            <a:off x="4349801" y="5520637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ight Arrow 126">
            <a:extLst>
              <a:ext uri="{FF2B5EF4-FFF2-40B4-BE49-F238E27FC236}">
                <a16:creationId xmlns:a16="http://schemas.microsoft.com/office/drawing/2014/main" id="{98059384-5829-464B-9A4A-DF179A5B1FF0}"/>
              </a:ext>
            </a:extLst>
          </p:cNvPr>
          <p:cNvSpPr/>
          <p:nvPr/>
        </p:nvSpPr>
        <p:spPr>
          <a:xfrm>
            <a:off x="4887364" y="4423060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5ADB58F9-54AF-9541-8DA8-122F5481C0C7}"/>
              </a:ext>
            </a:extLst>
          </p:cNvPr>
          <p:cNvGrpSpPr/>
          <p:nvPr/>
        </p:nvGrpSpPr>
        <p:grpSpPr>
          <a:xfrm rot="16200000">
            <a:off x="5040756" y="4444936"/>
            <a:ext cx="1364224" cy="311369"/>
            <a:chOff x="2297660" y="4140835"/>
            <a:chExt cx="1364224" cy="311369"/>
          </a:xfrm>
        </p:grpSpPr>
        <p:sp>
          <p:nvSpPr>
            <p:cNvPr id="129" name="Rounded Rectangle 128">
              <a:extLst>
                <a:ext uri="{FF2B5EF4-FFF2-40B4-BE49-F238E27FC236}">
                  <a16:creationId xmlns:a16="http://schemas.microsoft.com/office/drawing/2014/main" id="{4BACC559-23FC-9247-9807-08405A206431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24DFA696-C5FD-2644-B18F-247F3BD7D1D5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B54726F4-DEDF-2446-9374-2926F5927A01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FB164F39-A022-B646-9B69-76590F801DBF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A810DFDD-87AC-C643-87D9-29D96A978CAC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40DC7101-0C98-4A4E-B32B-B3A3FE01A6F1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5" name="Right Arrow 134">
            <a:extLst>
              <a:ext uri="{FF2B5EF4-FFF2-40B4-BE49-F238E27FC236}">
                <a16:creationId xmlns:a16="http://schemas.microsoft.com/office/drawing/2014/main" id="{E35BF99D-2E66-8D43-83D6-C99EC695631B}"/>
              </a:ext>
            </a:extLst>
          </p:cNvPr>
          <p:cNvSpPr/>
          <p:nvPr/>
        </p:nvSpPr>
        <p:spPr>
          <a:xfrm rot="16200000">
            <a:off x="5438045" y="552063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741FC2A2-5E88-3E43-9C6B-469173760781}"/>
              </a:ext>
            </a:extLst>
          </p:cNvPr>
          <p:cNvGrpSpPr/>
          <p:nvPr/>
        </p:nvGrpSpPr>
        <p:grpSpPr>
          <a:xfrm rot="16200000">
            <a:off x="6769296" y="4468795"/>
            <a:ext cx="1364224" cy="311369"/>
            <a:chOff x="2297660" y="4140835"/>
            <a:chExt cx="1364224" cy="311369"/>
          </a:xfrm>
        </p:grpSpPr>
        <p:sp>
          <p:nvSpPr>
            <p:cNvPr id="56" name="Rounded Rectangle 55">
              <a:extLst>
                <a:ext uri="{FF2B5EF4-FFF2-40B4-BE49-F238E27FC236}">
                  <a16:creationId xmlns:a16="http://schemas.microsoft.com/office/drawing/2014/main" id="{CD61F387-2272-CD4D-8983-97B0532BD6B6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255F6879-0725-CB4B-A278-CCDFE7A976DB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DB242938-5DE6-8D4E-AD07-FA1E46C357C9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7995F955-4B84-E24E-A947-27B141BDB33A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6D3BA443-6998-8440-9D5A-3681B126046A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ADC62104-8B7D-5545-950E-5E422B49D6D8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3" name="Right Arrow 62">
            <a:extLst>
              <a:ext uri="{FF2B5EF4-FFF2-40B4-BE49-F238E27FC236}">
                <a16:creationId xmlns:a16="http://schemas.microsoft.com/office/drawing/2014/main" id="{12083B4A-924E-0341-B172-BB74CE56117A}"/>
              </a:ext>
            </a:extLst>
          </p:cNvPr>
          <p:cNvSpPr/>
          <p:nvPr/>
        </p:nvSpPr>
        <p:spPr>
          <a:xfrm rot="16200000">
            <a:off x="7166585" y="5544495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7" name="Content Placeholder 2">
                <a:extLst>
                  <a:ext uri="{FF2B5EF4-FFF2-40B4-BE49-F238E27FC236}">
                    <a16:creationId xmlns:a16="http://schemas.microsoft.com/office/drawing/2014/main" id="{83EE78B4-C908-C24E-952D-66EC0F8B99D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285562" y="5920848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67" name="Content Placeholder 2">
                <a:extLst>
                  <a:ext uri="{FF2B5EF4-FFF2-40B4-BE49-F238E27FC236}">
                    <a16:creationId xmlns:a16="http://schemas.microsoft.com/office/drawing/2014/main" id="{83EE78B4-C908-C24E-952D-66EC0F8B99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5562" y="5920848"/>
                <a:ext cx="466367" cy="503588"/>
              </a:xfrm>
              <a:prstGeom prst="rect">
                <a:avLst/>
              </a:prstGeom>
              <a:blipFill>
                <a:blip r:embed="rId6"/>
                <a:stretch>
                  <a:fillRect l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8" name="Content Placeholder 2">
                <a:extLst>
                  <a:ext uri="{FF2B5EF4-FFF2-40B4-BE49-F238E27FC236}">
                    <a16:creationId xmlns:a16="http://schemas.microsoft.com/office/drawing/2014/main" id="{7F5FF3A9-9973-8C4F-901B-1D7D261AE42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79035" y="5949138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68" name="Content Placeholder 2">
                <a:extLst>
                  <a:ext uri="{FF2B5EF4-FFF2-40B4-BE49-F238E27FC236}">
                    <a16:creationId xmlns:a16="http://schemas.microsoft.com/office/drawing/2014/main" id="{7F5FF3A9-9973-8C4F-901B-1D7D261AE4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9035" y="5949138"/>
                <a:ext cx="466367" cy="503588"/>
              </a:xfrm>
              <a:prstGeom prst="rect">
                <a:avLst/>
              </a:prstGeom>
              <a:blipFill>
                <a:blip r:embed="rId3"/>
                <a:stretch>
                  <a:fillRect l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9" name="Content Placeholder 2">
                <a:extLst>
                  <a:ext uri="{FF2B5EF4-FFF2-40B4-BE49-F238E27FC236}">
                    <a16:creationId xmlns:a16="http://schemas.microsoft.com/office/drawing/2014/main" id="{91ED921F-D3A7-5A44-8160-C1E6BEBF28B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394913" y="5946248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69" name="Content Placeholder 2">
                <a:extLst>
                  <a:ext uri="{FF2B5EF4-FFF2-40B4-BE49-F238E27FC236}">
                    <a16:creationId xmlns:a16="http://schemas.microsoft.com/office/drawing/2014/main" id="{91ED921F-D3A7-5A44-8160-C1E6BEBF28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94913" y="5946248"/>
                <a:ext cx="466367" cy="503588"/>
              </a:xfrm>
              <a:prstGeom prst="rect">
                <a:avLst/>
              </a:prstGeom>
              <a:blipFill>
                <a:blip r:embed="rId7"/>
                <a:stretch>
                  <a:fillRect l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0" name="Content Placeholder 2">
                <a:extLst>
                  <a:ext uri="{FF2B5EF4-FFF2-40B4-BE49-F238E27FC236}">
                    <a16:creationId xmlns:a16="http://schemas.microsoft.com/office/drawing/2014/main" id="{C284FB9F-A0FA-3646-9805-F352C15C96E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510726" y="5946248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70" name="Content Placeholder 2">
                <a:extLst>
                  <a:ext uri="{FF2B5EF4-FFF2-40B4-BE49-F238E27FC236}">
                    <a16:creationId xmlns:a16="http://schemas.microsoft.com/office/drawing/2014/main" id="{C284FB9F-A0FA-3646-9805-F352C15C96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0726" y="5946248"/>
                <a:ext cx="466367" cy="503588"/>
              </a:xfrm>
              <a:prstGeom prst="rect">
                <a:avLst/>
              </a:prstGeom>
              <a:blipFill>
                <a:blip r:embed="rId8"/>
                <a:stretch>
                  <a:fillRect l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2" name="Group 71">
            <a:extLst>
              <a:ext uri="{FF2B5EF4-FFF2-40B4-BE49-F238E27FC236}">
                <a16:creationId xmlns:a16="http://schemas.microsoft.com/office/drawing/2014/main" id="{31334007-DA71-A444-AD47-E635C44D54B7}"/>
              </a:ext>
            </a:extLst>
          </p:cNvPr>
          <p:cNvGrpSpPr/>
          <p:nvPr/>
        </p:nvGrpSpPr>
        <p:grpSpPr>
          <a:xfrm rot="16200000">
            <a:off x="7851457" y="4468795"/>
            <a:ext cx="1364224" cy="311369"/>
            <a:chOff x="2297660" y="4140835"/>
            <a:chExt cx="1364224" cy="311369"/>
          </a:xfrm>
        </p:grpSpPr>
        <p:sp>
          <p:nvSpPr>
            <p:cNvPr id="73" name="Rounded Rectangle 72">
              <a:extLst>
                <a:ext uri="{FF2B5EF4-FFF2-40B4-BE49-F238E27FC236}">
                  <a16:creationId xmlns:a16="http://schemas.microsoft.com/office/drawing/2014/main" id="{135F9424-7200-104A-8788-140A9F0708AF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5ADB0F5C-8F1A-284A-BAD4-45D90927B039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0C53B0CC-5E06-4947-B814-68732EE76FE3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8CD0998B-DA2A-7E48-9E39-69EC418805DA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9B2A6805-9DF1-644F-AA84-E16155D85B82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00523761-D634-D54A-902D-48CE6B6AD33B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9" name="Right Arrow 78">
            <a:extLst>
              <a:ext uri="{FF2B5EF4-FFF2-40B4-BE49-F238E27FC236}">
                <a16:creationId xmlns:a16="http://schemas.microsoft.com/office/drawing/2014/main" id="{29A5D587-3BF7-D844-A079-BAA35E549D73}"/>
              </a:ext>
            </a:extLst>
          </p:cNvPr>
          <p:cNvSpPr/>
          <p:nvPr/>
        </p:nvSpPr>
        <p:spPr>
          <a:xfrm rot="16200000">
            <a:off x="8248746" y="5544495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4A1C20D9-5FA9-374C-BE0E-EE8AB6D1C62B}"/>
              </a:ext>
            </a:extLst>
          </p:cNvPr>
          <p:cNvGrpSpPr/>
          <p:nvPr/>
        </p:nvGrpSpPr>
        <p:grpSpPr>
          <a:xfrm rot="16200000">
            <a:off x="8906216" y="4468795"/>
            <a:ext cx="1364224" cy="311369"/>
            <a:chOff x="2297660" y="4140835"/>
            <a:chExt cx="1364224" cy="311369"/>
          </a:xfrm>
        </p:grpSpPr>
        <p:sp>
          <p:nvSpPr>
            <p:cNvPr id="82" name="Rounded Rectangle 81">
              <a:extLst>
                <a:ext uri="{FF2B5EF4-FFF2-40B4-BE49-F238E27FC236}">
                  <a16:creationId xmlns:a16="http://schemas.microsoft.com/office/drawing/2014/main" id="{1976AF41-49E3-B943-8E6D-DC1B1262F094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F91B1D3D-F543-894F-A7C8-6EFC086504B1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0E70BD05-7EAF-8A4A-9678-C70110ADFC00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B3138A90-83DB-DC43-B8FC-FEB33326AD3B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4C2083F9-CEA3-FD4A-9B12-9888B07311F9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9B1CFC66-4603-7D4A-AE30-9BF7C237B0D2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8" name="Right Arrow 87">
            <a:extLst>
              <a:ext uri="{FF2B5EF4-FFF2-40B4-BE49-F238E27FC236}">
                <a16:creationId xmlns:a16="http://schemas.microsoft.com/office/drawing/2014/main" id="{43773DE8-DAC4-FE4C-95AB-4C087B78FA83}"/>
              </a:ext>
            </a:extLst>
          </p:cNvPr>
          <p:cNvSpPr/>
          <p:nvPr/>
        </p:nvSpPr>
        <p:spPr>
          <a:xfrm rot="16200000">
            <a:off x="9303505" y="5544495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ight Arrow 96">
            <a:extLst>
              <a:ext uri="{FF2B5EF4-FFF2-40B4-BE49-F238E27FC236}">
                <a16:creationId xmlns:a16="http://schemas.microsoft.com/office/drawing/2014/main" id="{BBFE39C6-1C06-044C-B5EA-1BB7F378DC30}"/>
              </a:ext>
            </a:extLst>
          </p:cNvPr>
          <p:cNvSpPr/>
          <p:nvPr/>
        </p:nvSpPr>
        <p:spPr>
          <a:xfrm flipH="1">
            <a:off x="9765231" y="4435699"/>
            <a:ext cx="697068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8" name="Group 97">
            <a:extLst>
              <a:ext uri="{FF2B5EF4-FFF2-40B4-BE49-F238E27FC236}">
                <a16:creationId xmlns:a16="http://schemas.microsoft.com/office/drawing/2014/main" id="{9B374F78-E280-B94F-9213-883BD45B7F24}"/>
              </a:ext>
            </a:extLst>
          </p:cNvPr>
          <p:cNvGrpSpPr/>
          <p:nvPr/>
        </p:nvGrpSpPr>
        <p:grpSpPr>
          <a:xfrm rot="16200000">
            <a:off x="9994460" y="4468794"/>
            <a:ext cx="1364224" cy="311369"/>
            <a:chOff x="2297660" y="4140835"/>
            <a:chExt cx="1364224" cy="311369"/>
          </a:xfrm>
        </p:grpSpPr>
        <p:sp>
          <p:nvSpPr>
            <p:cNvPr id="99" name="Rounded Rectangle 98">
              <a:extLst>
                <a:ext uri="{FF2B5EF4-FFF2-40B4-BE49-F238E27FC236}">
                  <a16:creationId xmlns:a16="http://schemas.microsoft.com/office/drawing/2014/main" id="{11A36619-4FD0-7142-81D9-64797D16226A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C163A9B6-F408-2E4B-BC1D-C4EFE8149241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D0497E2C-6164-A142-BEA0-1FFB08C1FD1F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85212A3B-5D92-2A47-BF72-980F2FA38587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109A8B01-542A-E14C-8CEE-FC7B27DFF89F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7C7DD58B-482B-554F-8A71-D053E84DE6C2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5" name="Right Arrow 104">
            <a:extLst>
              <a:ext uri="{FF2B5EF4-FFF2-40B4-BE49-F238E27FC236}">
                <a16:creationId xmlns:a16="http://schemas.microsoft.com/office/drawing/2014/main" id="{D8ABD822-3B1F-6C41-97B2-4AEF84AA1398}"/>
              </a:ext>
            </a:extLst>
          </p:cNvPr>
          <p:cNvSpPr/>
          <p:nvPr/>
        </p:nvSpPr>
        <p:spPr>
          <a:xfrm rot="16200000">
            <a:off x="10391749" y="554449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ight Arrow 140">
            <a:extLst>
              <a:ext uri="{FF2B5EF4-FFF2-40B4-BE49-F238E27FC236}">
                <a16:creationId xmlns:a16="http://schemas.microsoft.com/office/drawing/2014/main" id="{C396A0BD-2E23-9743-90F5-1420822D90FB}"/>
              </a:ext>
            </a:extLst>
          </p:cNvPr>
          <p:cNvSpPr/>
          <p:nvPr/>
        </p:nvSpPr>
        <p:spPr>
          <a:xfrm flipH="1">
            <a:off x="8683980" y="4435699"/>
            <a:ext cx="697068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Right Arrow 141">
            <a:extLst>
              <a:ext uri="{FF2B5EF4-FFF2-40B4-BE49-F238E27FC236}">
                <a16:creationId xmlns:a16="http://schemas.microsoft.com/office/drawing/2014/main" id="{7DEB3022-6D1B-0245-8BCA-944CA325073B}"/>
              </a:ext>
            </a:extLst>
          </p:cNvPr>
          <p:cNvSpPr/>
          <p:nvPr/>
        </p:nvSpPr>
        <p:spPr>
          <a:xfrm flipH="1">
            <a:off x="7618738" y="4448222"/>
            <a:ext cx="697068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7" name="Content Placeholder 2">
                <a:extLst>
                  <a:ext uri="{FF2B5EF4-FFF2-40B4-BE49-F238E27FC236}">
                    <a16:creationId xmlns:a16="http://schemas.microsoft.com/office/drawing/2014/main" id="{A596422A-F0B4-4C44-B27A-7F8317E7097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31858" y="3365585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37" name="Content Placeholder 2">
                <a:extLst>
                  <a:ext uri="{FF2B5EF4-FFF2-40B4-BE49-F238E27FC236}">
                    <a16:creationId xmlns:a16="http://schemas.microsoft.com/office/drawing/2014/main" id="{A596422A-F0B4-4C44-B27A-7F8317E709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1858" y="3365585"/>
                <a:ext cx="466367" cy="503588"/>
              </a:xfrm>
              <a:prstGeom prst="rect">
                <a:avLst/>
              </a:prstGeom>
              <a:blipFill>
                <a:blip r:embed="rId9"/>
                <a:stretch>
                  <a:fillRect l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8" name="Content Placeholder 2">
                <a:extLst>
                  <a:ext uri="{FF2B5EF4-FFF2-40B4-BE49-F238E27FC236}">
                    <a16:creationId xmlns:a16="http://schemas.microsoft.com/office/drawing/2014/main" id="{41F321AD-A534-A649-B742-903975DA94C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66238" y="338964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38" name="Content Placeholder 2">
                <a:extLst>
                  <a:ext uri="{FF2B5EF4-FFF2-40B4-BE49-F238E27FC236}">
                    <a16:creationId xmlns:a16="http://schemas.microsoft.com/office/drawing/2014/main" id="{41F321AD-A534-A649-B742-903975DA94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6238" y="3389647"/>
                <a:ext cx="466367" cy="503588"/>
              </a:xfrm>
              <a:prstGeom prst="rect">
                <a:avLst/>
              </a:prstGeom>
              <a:blipFill>
                <a:blip r:embed="rId10"/>
                <a:stretch>
                  <a:fillRect l="-1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9" name="Content Placeholder 2">
                <a:extLst>
                  <a:ext uri="{FF2B5EF4-FFF2-40B4-BE49-F238E27FC236}">
                    <a16:creationId xmlns:a16="http://schemas.microsoft.com/office/drawing/2014/main" id="{A81F32A8-B123-934B-AAFB-081560D8766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78841" y="3389683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39" name="Content Placeholder 2">
                <a:extLst>
                  <a:ext uri="{FF2B5EF4-FFF2-40B4-BE49-F238E27FC236}">
                    <a16:creationId xmlns:a16="http://schemas.microsoft.com/office/drawing/2014/main" id="{A81F32A8-B123-934B-AAFB-081560D876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8841" y="3389683"/>
                <a:ext cx="466367" cy="503588"/>
              </a:xfrm>
              <a:prstGeom prst="rect">
                <a:avLst/>
              </a:prstGeom>
              <a:blipFill>
                <a:blip r:embed="rId11"/>
                <a:stretch>
                  <a:fillRect l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4" name="Content Placeholder 2">
                <a:extLst>
                  <a:ext uri="{FF2B5EF4-FFF2-40B4-BE49-F238E27FC236}">
                    <a16:creationId xmlns:a16="http://schemas.microsoft.com/office/drawing/2014/main" id="{55818F1A-0D8E-F04E-AC45-0139433E0BC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57021" y="3377875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44" name="Content Placeholder 2">
                <a:extLst>
                  <a:ext uri="{FF2B5EF4-FFF2-40B4-BE49-F238E27FC236}">
                    <a16:creationId xmlns:a16="http://schemas.microsoft.com/office/drawing/2014/main" id="{55818F1A-0D8E-F04E-AC45-0139433E0B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7021" y="3377875"/>
                <a:ext cx="466367" cy="503588"/>
              </a:xfrm>
              <a:prstGeom prst="rect">
                <a:avLst/>
              </a:prstGeom>
              <a:blipFill>
                <a:blip r:embed="rId12"/>
                <a:stretch>
                  <a:fillRect l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5" name="Content Placeholder 2">
                <a:extLst>
                  <a:ext uri="{FF2B5EF4-FFF2-40B4-BE49-F238E27FC236}">
                    <a16:creationId xmlns:a16="http://schemas.microsoft.com/office/drawing/2014/main" id="{30973258-1FC5-C147-8290-0223E0AA829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281437" y="3415053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45" name="Content Placeholder 2">
                <a:extLst>
                  <a:ext uri="{FF2B5EF4-FFF2-40B4-BE49-F238E27FC236}">
                    <a16:creationId xmlns:a16="http://schemas.microsoft.com/office/drawing/2014/main" id="{30973258-1FC5-C147-8290-0223E0AA82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1437" y="3415053"/>
                <a:ext cx="466367" cy="503588"/>
              </a:xfrm>
              <a:prstGeom prst="rect">
                <a:avLst/>
              </a:prstGeom>
              <a:blipFill>
                <a:blip r:embed="rId13"/>
                <a:stretch>
                  <a:fillRect l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6" name="Content Placeholder 2">
                <a:extLst>
                  <a:ext uri="{FF2B5EF4-FFF2-40B4-BE49-F238E27FC236}">
                    <a16:creationId xmlns:a16="http://schemas.microsoft.com/office/drawing/2014/main" id="{280BE8FE-1FF3-9C44-ADBF-62D68593B76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15817" y="3439115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46" name="Content Placeholder 2">
                <a:extLst>
                  <a:ext uri="{FF2B5EF4-FFF2-40B4-BE49-F238E27FC236}">
                    <a16:creationId xmlns:a16="http://schemas.microsoft.com/office/drawing/2014/main" id="{280BE8FE-1FF3-9C44-ADBF-62D68593B7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5817" y="3439115"/>
                <a:ext cx="466367" cy="503588"/>
              </a:xfrm>
              <a:prstGeom prst="rect">
                <a:avLst/>
              </a:prstGeom>
              <a:blipFill>
                <a:blip r:embed="rId14"/>
                <a:stretch>
                  <a:fillRect l="-15789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7" name="Content Placeholder 2">
                <a:extLst>
                  <a:ext uri="{FF2B5EF4-FFF2-40B4-BE49-F238E27FC236}">
                    <a16:creationId xmlns:a16="http://schemas.microsoft.com/office/drawing/2014/main" id="{A07DEFB1-20A0-2F49-95D3-4A3A9BE43DE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428420" y="3439151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47" name="Content Placeholder 2">
                <a:extLst>
                  <a:ext uri="{FF2B5EF4-FFF2-40B4-BE49-F238E27FC236}">
                    <a16:creationId xmlns:a16="http://schemas.microsoft.com/office/drawing/2014/main" id="{A07DEFB1-20A0-2F49-95D3-4A3A9BE43D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28420" y="3439151"/>
                <a:ext cx="466367" cy="503588"/>
              </a:xfrm>
              <a:prstGeom prst="rect">
                <a:avLst/>
              </a:prstGeom>
              <a:blipFill>
                <a:blip r:embed="rId15"/>
                <a:stretch>
                  <a:fillRect l="-15789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8" name="Content Placeholder 2">
                <a:extLst>
                  <a:ext uri="{FF2B5EF4-FFF2-40B4-BE49-F238E27FC236}">
                    <a16:creationId xmlns:a16="http://schemas.microsoft.com/office/drawing/2014/main" id="{88CCFE5D-301B-6247-BAA2-626133E8A58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506600" y="3427343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48" name="Content Placeholder 2">
                <a:extLst>
                  <a:ext uri="{FF2B5EF4-FFF2-40B4-BE49-F238E27FC236}">
                    <a16:creationId xmlns:a16="http://schemas.microsoft.com/office/drawing/2014/main" id="{88CCFE5D-301B-6247-BAA2-626133E8A5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06600" y="3427343"/>
                <a:ext cx="466367" cy="503588"/>
              </a:xfrm>
              <a:prstGeom prst="rect">
                <a:avLst/>
              </a:prstGeom>
              <a:blipFill>
                <a:blip r:embed="rId16"/>
                <a:stretch>
                  <a:fillRect l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9" name="Group 148">
            <a:extLst>
              <a:ext uri="{FF2B5EF4-FFF2-40B4-BE49-F238E27FC236}">
                <a16:creationId xmlns:a16="http://schemas.microsoft.com/office/drawing/2014/main" id="{EF2F8E7E-85F9-1C41-A63D-B3A0EEA0D934}"/>
              </a:ext>
            </a:extLst>
          </p:cNvPr>
          <p:cNvGrpSpPr/>
          <p:nvPr/>
        </p:nvGrpSpPr>
        <p:grpSpPr>
          <a:xfrm rot="16200000">
            <a:off x="4240169" y="2496690"/>
            <a:ext cx="1116182" cy="311369"/>
            <a:chOff x="2297660" y="4140836"/>
            <a:chExt cx="1116182" cy="311369"/>
          </a:xfrm>
        </p:grpSpPr>
        <p:sp>
          <p:nvSpPr>
            <p:cNvPr id="150" name="Rounded Rectangle 149">
              <a:extLst>
                <a:ext uri="{FF2B5EF4-FFF2-40B4-BE49-F238E27FC236}">
                  <a16:creationId xmlns:a16="http://schemas.microsoft.com/office/drawing/2014/main" id="{831421CC-D4E8-7A4B-9A77-B1D994BC2D10}"/>
                </a:ext>
              </a:extLst>
            </p:cNvPr>
            <p:cNvSpPr/>
            <p:nvPr/>
          </p:nvSpPr>
          <p:spPr>
            <a:xfrm>
              <a:off x="2297660" y="4140836"/>
              <a:ext cx="1116182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554C2483-4325-BC4C-9F2C-8E7415159B12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1EC24B26-5C89-0B46-9173-F7E87DBAC7C0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8BD8C7F1-38F5-0948-A2F1-EAEBA90F202E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987BCF7B-C9AE-5C47-B8D8-DAB27F0626DD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56" name="Content Placeholder 2">
                <a:extLst>
                  <a:ext uri="{FF2B5EF4-FFF2-40B4-BE49-F238E27FC236}">
                    <a16:creationId xmlns:a16="http://schemas.microsoft.com/office/drawing/2014/main" id="{54C140CB-0AB0-5047-A16E-E34C85B3BF1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149574" y="271825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56" name="Content Placeholder 2">
                <a:extLst>
                  <a:ext uri="{FF2B5EF4-FFF2-40B4-BE49-F238E27FC236}">
                    <a16:creationId xmlns:a16="http://schemas.microsoft.com/office/drawing/2014/main" id="{54C140CB-0AB0-5047-A16E-E34C85B3BF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9574" y="2718257"/>
                <a:ext cx="466367" cy="503588"/>
              </a:xfrm>
              <a:prstGeom prst="rect">
                <a:avLst/>
              </a:prstGeom>
              <a:blipFill>
                <a:blip r:embed="rId9"/>
                <a:stretch>
                  <a:fillRect l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7" name="Content Placeholder 2">
                <a:extLst>
                  <a:ext uri="{FF2B5EF4-FFF2-40B4-BE49-F238E27FC236}">
                    <a16:creationId xmlns:a16="http://schemas.microsoft.com/office/drawing/2014/main" id="{759E582D-C931-B049-9A38-57BC4B2C611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182465" y="2141638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57" name="Content Placeholder 2">
                <a:extLst>
                  <a:ext uri="{FF2B5EF4-FFF2-40B4-BE49-F238E27FC236}">
                    <a16:creationId xmlns:a16="http://schemas.microsoft.com/office/drawing/2014/main" id="{759E582D-C931-B049-9A38-57BC4B2C61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2465" y="2141638"/>
                <a:ext cx="466367" cy="503588"/>
              </a:xfrm>
              <a:prstGeom prst="rect">
                <a:avLst/>
              </a:prstGeom>
              <a:blipFill>
                <a:blip r:embed="rId17"/>
                <a:stretch>
                  <a:fillRect l="-15789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8" name="Group 157">
            <a:extLst>
              <a:ext uri="{FF2B5EF4-FFF2-40B4-BE49-F238E27FC236}">
                <a16:creationId xmlns:a16="http://schemas.microsoft.com/office/drawing/2014/main" id="{524BA0F9-44C0-774A-A06F-16406522B7AB}"/>
              </a:ext>
            </a:extLst>
          </p:cNvPr>
          <p:cNvGrpSpPr/>
          <p:nvPr/>
        </p:nvGrpSpPr>
        <p:grpSpPr>
          <a:xfrm rot="16200000">
            <a:off x="5465297" y="2496690"/>
            <a:ext cx="1116182" cy="311369"/>
            <a:chOff x="2297660" y="4140836"/>
            <a:chExt cx="1116182" cy="311369"/>
          </a:xfrm>
        </p:grpSpPr>
        <p:sp>
          <p:nvSpPr>
            <p:cNvPr id="159" name="Rounded Rectangle 158">
              <a:extLst>
                <a:ext uri="{FF2B5EF4-FFF2-40B4-BE49-F238E27FC236}">
                  <a16:creationId xmlns:a16="http://schemas.microsoft.com/office/drawing/2014/main" id="{82CC5667-8536-4A43-B47E-9D35FB5D2DFF}"/>
                </a:ext>
              </a:extLst>
            </p:cNvPr>
            <p:cNvSpPr/>
            <p:nvPr/>
          </p:nvSpPr>
          <p:spPr>
            <a:xfrm>
              <a:off x="2297660" y="4140836"/>
              <a:ext cx="1116182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9AACF1C8-50C5-D643-B95A-FB68837AA0AF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32E5D5A8-3C96-6244-A57D-AF5026689E0F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4B99EA73-83E4-1149-AF5D-C53C7DF88BC2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FA16EBA4-6072-C941-A1BC-F5207FAB0130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64" name="Content Placeholder 2">
                <a:extLst>
                  <a:ext uri="{FF2B5EF4-FFF2-40B4-BE49-F238E27FC236}">
                    <a16:creationId xmlns:a16="http://schemas.microsoft.com/office/drawing/2014/main" id="{80778044-62FA-3C43-A421-4722343DBE9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74702" y="271825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64" name="Content Placeholder 2">
                <a:extLst>
                  <a:ext uri="{FF2B5EF4-FFF2-40B4-BE49-F238E27FC236}">
                    <a16:creationId xmlns:a16="http://schemas.microsoft.com/office/drawing/2014/main" id="{80778044-62FA-3C43-A421-4722343DBE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4702" y="2718257"/>
                <a:ext cx="466367" cy="503588"/>
              </a:xfrm>
              <a:prstGeom prst="rect">
                <a:avLst/>
              </a:prstGeom>
              <a:blipFill>
                <a:blip r:embed="rId18"/>
                <a:stretch>
                  <a:fillRect l="-1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5" name="Content Placeholder 2">
                <a:extLst>
                  <a:ext uri="{FF2B5EF4-FFF2-40B4-BE49-F238E27FC236}">
                    <a16:creationId xmlns:a16="http://schemas.microsoft.com/office/drawing/2014/main" id="{41A88944-D2CC-5C4C-B790-78B1C92B9FA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407593" y="2141638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65" name="Content Placeholder 2">
                <a:extLst>
                  <a:ext uri="{FF2B5EF4-FFF2-40B4-BE49-F238E27FC236}">
                    <a16:creationId xmlns:a16="http://schemas.microsoft.com/office/drawing/2014/main" id="{41A88944-D2CC-5C4C-B790-78B1C92B9F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7593" y="2141638"/>
                <a:ext cx="466367" cy="503588"/>
              </a:xfrm>
              <a:prstGeom prst="rect">
                <a:avLst/>
              </a:prstGeom>
              <a:blipFill>
                <a:blip r:embed="rId14"/>
                <a:stretch>
                  <a:fillRect l="-15789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6" name="Group 165">
            <a:extLst>
              <a:ext uri="{FF2B5EF4-FFF2-40B4-BE49-F238E27FC236}">
                <a16:creationId xmlns:a16="http://schemas.microsoft.com/office/drawing/2014/main" id="{898AD321-4E54-F848-B556-223A269037D7}"/>
              </a:ext>
            </a:extLst>
          </p:cNvPr>
          <p:cNvGrpSpPr/>
          <p:nvPr/>
        </p:nvGrpSpPr>
        <p:grpSpPr>
          <a:xfrm rot="16200000">
            <a:off x="6742070" y="2496689"/>
            <a:ext cx="1116182" cy="311369"/>
            <a:chOff x="2297660" y="4140836"/>
            <a:chExt cx="1116182" cy="311369"/>
          </a:xfrm>
        </p:grpSpPr>
        <p:sp>
          <p:nvSpPr>
            <p:cNvPr id="167" name="Rounded Rectangle 166">
              <a:extLst>
                <a:ext uri="{FF2B5EF4-FFF2-40B4-BE49-F238E27FC236}">
                  <a16:creationId xmlns:a16="http://schemas.microsoft.com/office/drawing/2014/main" id="{A2521774-C4A3-714B-A25E-501AE95601FF}"/>
                </a:ext>
              </a:extLst>
            </p:cNvPr>
            <p:cNvSpPr/>
            <p:nvPr/>
          </p:nvSpPr>
          <p:spPr>
            <a:xfrm>
              <a:off x="2297660" y="4140836"/>
              <a:ext cx="1116182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9D36962C-73CA-AB4D-923E-E1D044DD01AA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44F6ED50-39D8-1C41-971C-4046C8DBAFC5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0FB70222-E092-0947-9C1C-84A2F453795E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BFBBB9EB-AD38-9E43-B296-D6914275D29F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72" name="Content Placeholder 2">
                <a:extLst>
                  <a:ext uri="{FF2B5EF4-FFF2-40B4-BE49-F238E27FC236}">
                    <a16:creationId xmlns:a16="http://schemas.microsoft.com/office/drawing/2014/main" id="{B4C3B82F-F6CE-E942-972C-E49F8F650AE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51475" y="2718256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72" name="Content Placeholder 2">
                <a:extLst>
                  <a:ext uri="{FF2B5EF4-FFF2-40B4-BE49-F238E27FC236}">
                    <a16:creationId xmlns:a16="http://schemas.microsoft.com/office/drawing/2014/main" id="{B4C3B82F-F6CE-E942-972C-E49F8F650A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1475" y="2718256"/>
                <a:ext cx="466367" cy="503588"/>
              </a:xfrm>
              <a:prstGeom prst="rect">
                <a:avLst/>
              </a:prstGeom>
              <a:blipFill>
                <a:blip r:embed="rId19"/>
                <a:stretch>
                  <a:fillRect l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3" name="Content Placeholder 2">
                <a:extLst>
                  <a:ext uri="{FF2B5EF4-FFF2-40B4-BE49-F238E27FC236}">
                    <a16:creationId xmlns:a16="http://schemas.microsoft.com/office/drawing/2014/main" id="{1227E4BB-A705-0344-ABAA-7FE450EC2D5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84366" y="214163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73" name="Content Placeholder 2">
                <a:extLst>
                  <a:ext uri="{FF2B5EF4-FFF2-40B4-BE49-F238E27FC236}">
                    <a16:creationId xmlns:a16="http://schemas.microsoft.com/office/drawing/2014/main" id="{1227E4BB-A705-0344-ABAA-7FE450EC2D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4366" y="2141637"/>
                <a:ext cx="466367" cy="503588"/>
              </a:xfrm>
              <a:prstGeom prst="rect">
                <a:avLst/>
              </a:prstGeom>
              <a:blipFill>
                <a:blip r:embed="rId15"/>
                <a:stretch>
                  <a:fillRect l="-15789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4" name="Group 173">
            <a:extLst>
              <a:ext uri="{FF2B5EF4-FFF2-40B4-BE49-F238E27FC236}">
                <a16:creationId xmlns:a16="http://schemas.microsoft.com/office/drawing/2014/main" id="{56947FB1-0D59-E042-A8C5-E94B6F4CADAD}"/>
              </a:ext>
            </a:extLst>
          </p:cNvPr>
          <p:cNvGrpSpPr/>
          <p:nvPr/>
        </p:nvGrpSpPr>
        <p:grpSpPr>
          <a:xfrm rot="16200000">
            <a:off x="8068409" y="2496688"/>
            <a:ext cx="1116182" cy="311369"/>
            <a:chOff x="2297660" y="4140836"/>
            <a:chExt cx="1116182" cy="311369"/>
          </a:xfrm>
        </p:grpSpPr>
        <p:sp>
          <p:nvSpPr>
            <p:cNvPr id="175" name="Rounded Rectangle 174">
              <a:extLst>
                <a:ext uri="{FF2B5EF4-FFF2-40B4-BE49-F238E27FC236}">
                  <a16:creationId xmlns:a16="http://schemas.microsoft.com/office/drawing/2014/main" id="{DC491FFE-AD71-B247-B36F-7072B63D15F3}"/>
                </a:ext>
              </a:extLst>
            </p:cNvPr>
            <p:cNvSpPr/>
            <p:nvPr/>
          </p:nvSpPr>
          <p:spPr>
            <a:xfrm>
              <a:off x="2297660" y="4140836"/>
              <a:ext cx="1116182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81D3C225-C5B3-4A47-AEDC-145500A6DC18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3353E1EF-8012-2F49-9E99-C43745DB0F6B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67A758EF-51DA-0048-8233-7564331A2171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F2CD9587-C696-544C-A65A-4E908D8F79D1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80" name="Content Placeholder 2">
                <a:extLst>
                  <a:ext uri="{FF2B5EF4-FFF2-40B4-BE49-F238E27FC236}">
                    <a16:creationId xmlns:a16="http://schemas.microsoft.com/office/drawing/2014/main" id="{D03707FA-E873-424C-B2E3-2C2B8428057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977814" y="2718255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80" name="Content Placeholder 2">
                <a:extLst>
                  <a:ext uri="{FF2B5EF4-FFF2-40B4-BE49-F238E27FC236}">
                    <a16:creationId xmlns:a16="http://schemas.microsoft.com/office/drawing/2014/main" id="{D03707FA-E873-424C-B2E3-2C2B842805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7814" y="2718255"/>
                <a:ext cx="466367" cy="503588"/>
              </a:xfrm>
              <a:prstGeom prst="rect">
                <a:avLst/>
              </a:prstGeom>
              <a:blipFill>
                <a:blip r:embed="rId20"/>
                <a:stretch>
                  <a:fillRect l="-1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1" name="Content Placeholder 2">
                <a:extLst>
                  <a:ext uri="{FF2B5EF4-FFF2-40B4-BE49-F238E27FC236}">
                    <a16:creationId xmlns:a16="http://schemas.microsoft.com/office/drawing/2014/main" id="{8C987A6B-7C0D-D541-B105-6AC98389193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010705" y="2141636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81" name="Content Placeholder 2">
                <a:extLst>
                  <a:ext uri="{FF2B5EF4-FFF2-40B4-BE49-F238E27FC236}">
                    <a16:creationId xmlns:a16="http://schemas.microsoft.com/office/drawing/2014/main" id="{8C987A6B-7C0D-D541-B105-6AC9838919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0705" y="2141636"/>
                <a:ext cx="466367" cy="503588"/>
              </a:xfrm>
              <a:prstGeom prst="rect">
                <a:avLst/>
              </a:prstGeom>
              <a:blipFill>
                <a:blip r:embed="rId21"/>
                <a:stretch>
                  <a:fillRect l="-16216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2" name="Right Arrow 181">
            <a:extLst>
              <a:ext uri="{FF2B5EF4-FFF2-40B4-BE49-F238E27FC236}">
                <a16:creationId xmlns:a16="http://schemas.microsoft.com/office/drawing/2014/main" id="{A926F4F4-B87E-4B41-BD76-1740003E40BB}"/>
              </a:ext>
            </a:extLst>
          </p:cNvPr>
          <p:cNvSpPr/>
          <p:nvPr/>
        </p:nvSpPr>
        <p:spPr>
          <a:xfrm rot="16200000">
            <a:off x="4559638" y="154887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3" name="Content Placeholder 2">
                <a:extLst>
                  <a:ext uri="{FF2B5EF4-FFF2-40B4-BE49-F238E27FC236}">
                    <a16:creationId xmlns:a16="http://schemas.microsoft.com/office/drawing/2014/main" id="{F6370C54-E9C3-1543-A81B-8D2F7A81714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149574" y="900929"/>
                <a:ext cx="157674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83" name="Content Placeholder 2">
                <a:extLst>
                  <a:ext uri="{FF2B5EF4-FFF2-40B4-BE49-F238E27FC236}">
                    <a16:creationId xmlns:a16="http://schemas.microsoft.com/office/drawing/2014/main" id="{F6370C54-E9C3-1543-A81B-8D2F7A8171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9574" y="900929"/>
                <a:ext cx="1576747" cy="503588"/>
              </a:xfrm>
              <a:prstGeom prst="rect">
                <a:avLst/>
              </a:prstGeom>
              <a:blipFill>
                <a:blip r:embed="rId22"/>
                <a:stretch>
                  <a:fillRect b="-48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4" name="Right Arrow 183">
            <a:extLst>
              <a:ext uri="{FF2B5EF4-FFF2-40B4-BE49-F238E27FC236}">
                <a16:creationId xmlns:a16="http://schemas.microsoft.com/office/drawing/2014/main" id="{8323CFC9-88D9-714D-A876-B49F19DAA834}"/>
              </a:ext>
            </a:extLst>
          </p:cNvPr>
          <p:cNvSpPr/>
          <p:nvPr/>
        </p:nvSpPr>
        <p:spPr>
          <a:xfrm rot="16200000">
            <a:off x="5779561" y="1562118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Right Arrow 184">
            <a:extLst>
              <a:ext uri="{FF2B5EF4-FFF2-40B4-BE49-F238E27FC236}">
                <a16:creationId xmlns:a16="http://schemas.microsoft.com/office/drawing/2014/main" id="{241A1BAA-2CBE-814A-BBCA-E9758D70D25A}"/>
              </a:ext>
            </a:extLst>
          </p:cNvPr>
          <p:cNvSpPr/>
          <p:nvPr/>
        </p:nvSpPr>
        <p:spPr>
          <a:xfrm rot="16200000">
            <a:off x="7065272" y="1581557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Right Arrow 185">
            <a:extLst>
              <a:ext uri="{FF2B5EF4-FFF2-40B4-BE49-F238E27FC236}">
                <a16:creationId xmlns:a16="http://schemas.microsoft.com/office/drawing/2014/main" id="{92EC9B3F-93E1-094E-BF6C-199EAF265D2F}"/>
              </a:ext>
            </a:extLst>
          </p:cNvPr>
          <p:cNvSpPr/>
          <p:nvPr/>
        </p:nvSpPr>
        <p:spPr>
          <a:xfrm rot="16200000">
            <a:off x="8346028" y="158938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7" name="Content Placeholder 2">
                <a:extLst>
                  <a:ext uri="{FF2B5EF4-FFF2-40B4-BE49-F238E27FC236}">
                    <a16:creationId xmlns:a16="http://schemas.microsoft.com/office/drawing/2014/main" id="{53F0A7A8-88AD-D140-A2CE-FACA2356F32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35390" y="949597"/>
                <a:ext cx="157674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87" name="Content Placeholder 2">
                <a:extLst>
                  <a:ext uri="{FF2B5EF4-FFF2-40B4-BE49-F238E27FC236}">
                    <a16:creationId xmlns:a16="http://schemas.microsoft.com/office/drawing/2014/main" id="{53F0A7A8-88AD-D140-A2CE-FACA2356F3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5390" y="949597"/>
                <a:ext cx="1576747" cy="503588"/>
              </a:xfrm>
              <a:prstGeom prst="rect">
                <a:avLst/>
              </a:prstGeom>
              <a:blipFill>
                <a:blip r:embed="rId23"/>
                <a:stretch>
                  <a:fillRect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8" name="Content Placeholder 2">
                <a:extLst>
                  <a:ext uri="{FF2B5EF4-FFF2-40B4-BE49-F238E27FC236}">
                    <a16:creationId xmlns:a16="http://schemas.microsoft.com/office/drawing/2014/main" id="{DC6D6CF4-577C-274F-B386-7C6DE64E21B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29904" y="929582"/>
                <a:ext cx="157674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88" name="Content Placeholder 2">
                <a:extLst>
                  <a:ext uri="{FF2B5EF4-FFF2-40B4-BE49-F238E27FC236}">
                    <a16:creationId xmlns:a16="http://schemas.microsoft.com/office/drawing/2014/main" id="{DC6D6CF4-577C-274F-B386-7C6DE64E21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9904" y="929582"/>
                <a:ext cx="1576747" cy="503588"/>
              </a:xfrm>
              <a:prstGeom prst="rect">
                <a:avLst/>
              </a:prstGeom>
              <a:blipFill>
                <a:blip r:embed="rId24"/>
                <a:stretch>
                  <a:fillRect b="-7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9" name="Content Placeholder 2">
                <a:extLst>
                  <a:ext uri="{FF2B5EF4-FFF2-40B4-BE49-F238E27FC236}">
                    <a16:creationId xmlns:a16="http://schemas.microsoft.com/office/drawing/2014/main" id="{688A0DED-6535-0442-85D8-A7B141FC3B9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895606" y="966092"/>
                <a:ext cx="157674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89" name="Content Placeholder 2">
                <a:extLst>
                  <a:ext uri="{FF2B5EF4-FFF2-40B4-BE49-F238E27FC236}">
                    <a16:creationId xmlns:a16="http://schemas.microsoft.com/office/drawing/2014/main" id="{688A0DED-6535-0442-85D8-A7B141FC3B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5606" y="966092"/>
                <a:ext cx="1576747" cy="503588"/>
              </a:xfrm>
              <a:prstGeom prst="rect">
                <a:avLst/>
              </a:prstGeom>
              <a:blipFill>
                <a:blip r:embed="rId25"/>
                <a:stretch>
                  <a:fillRect b="-7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0" name="Content Placeholder 2">
            <a:extLst>
              <a:ext uri="{FF2B5EF4-FFF2-40B4-BE49-F238E27FC236}">
                <a16:creationId xmlns:a16="http://schemas.microsoft.com/office/drawing/2014/main" id="{00D85FEA-08DD-4F46-8B51-CD266028460A}"/>
              </a:ext>
            </a:extLst>
          </p:cNvPr>
          <p:cNvSpPr txBox="1">
            <a:spLocks/>
          </p:cNvSpPr>
          <p:nvPr/>
        </p:nvSpPr>
        <p:spPr>
          <a:xfrm>
            <a:off x="236508" y="2420644"/>
            <a:ext cx="3393995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Concatenate the hidden layers</a:t>
            </a:r>
          </a:p>
        </p:txBody>
      </p:sp>
    </p:spTree>
    <p:extLst>
      <p:ext uri="{BB962C8B-B14F-4D97-AF65-F5344CB8AC3E}">
        <p14:creationId xmlns:p14="http://schemas.microsoft.com/office/powerpoint/2010/main" val="3593168626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Rectangle 120">
            <a:extLst>
              <a:ext uri="{FF2B5EF4-FFF2-40B4-BE49-F238E27FC236}">
                <a16:creationId xmlns:a16="http://schemas.microsoft.com/office/drawing/2014/main" id="{C67F1680-4E6A-FF47-A5A3-45A4491667D3}"/>
              </a:ext>
            </a:extLst>
          </p:cNvPr>
          <p:cNvSpPr/>
          <p:nvPr/>
        </p:nvSpPr>
        <p:spPr>
          <a:xfrm>
            <a:off x="903804" y="771482"/>
            <a:ext cx="6474896" cy="13021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Title 1">
            <a:extLst>
              <a:ext uri="{FF2B5EF4-FFF2-40B4-BE49-F238E27FC236}">
                <a16:creationId xmlns:a16="http://schemas.microsoft.com/office/drawing/2014/main" id="{EBAAB170-83EA-B447-9025-28D5F6121620}"/>
              </a:ext>
            </a:extLst>
          </p:cNvPr>
          <p:cNvSpPr txBox="1">
            <a:spLocks/>
          </p:cNvSpPr>
          <p:nvPr/>
        </p:nvSpPr>
        <p:spPr>
          <a:xfrm>
            <a:off x="1918356" y="1914267"/>
            <a:ext cx="9333844" cy="129009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 Roman" panose="02000503020000020003" pitchFamily="2" charset="0"/>
                <a:ea typeface="+mj-ea"/>
                <a:cs typeface="+mj-cs"/>
              </a:defRPr>
            </a:lvl1pPr>
          </a:lstStyle>
          <a:p>
            <a:pPr marL="342900" indent="-342900">
              <a:lnSpc>
                <a:spcPct val="150000"/>
              </a:lnSpc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Usually performs at </a:t>
            </a:r>
            <a:r>
              <a:rPr lang="en-US" sz="2600" dirty="0"/>
              <a:t>least</a:t>
            </a:r>
            <a:r>
              <a:rPr lang="en-US" sz="2400" dirty="0"/>
              <a:t> as well as </a:t>
            </a:r>
            <a:r>
              <a:rPr lang="en-US" sz="2400" dirty="0" err="1"/>
              <a:t>uni</a:t>
            </a:r>
            <a:r>
              <a:rPr lang="en-US" sz="2400" dirty="0"/>
              <a:t>-directional RNNs/LSTMs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1A543A3-FD97-9B45-B10B-B411CB026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262"/>
            <a:ext cx="8941419" cy="1162592"/>
          </a:xfrm>
        </p:spPr>
        <p:txBody>
          <a:bodyPr/>
          <a:lstStyle/>
          <a:p>
            <a:r>
              <a:rPr lang="en-US" dirty="0"/>
              <a:t>RNN Extensions: </a:t>
            </a:r>
            <a:r>
              <a:rPr lang="en-US" dirty="0">
                <a:solidFill>
                  <a:srgbClr val="7030A0"/>
                </a:solidFill>
              </a:rPr>
              <a:t>Bi-directional LSTMs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A1D67D0-6B99-924F-B1CF-3096A240633B}"/>
              </a:ext>
            </a:extLst>
          </p:cNvPr>
          <p:cNvSpPr txBox="1">
            <a:spLocks/>
          </p:cNvSpPr>
          <p:nvPr/>
        </p:nvSpPr>
        <p:spPr>
          <a:xfrm>
            <a:off x="1379105" y="3407567"/>
            <a:ext cx="3689350" cy="551401"/>
          </a:xfrm>
          <a:prstGeom prst="rect">
            <a:avLst/>
          </a:prstGeom>
          <a:solidFill>
            <a:srgbClr val="C00000"/>
          </a:solidFill>
          <a:ln w="47625"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b="1" dirty="0">
                <a:solidFill>
                  <a:schemeClr val="bg1">
                    <a:lumMod val="95000"/>
                  </a:schemeClr>
                </a:solidFill>
                <a:latin typeface="Avenir Light" panose="020B0402020203020204" pitchFamily="34" charset="77"/>
              </a:rPr>
              <a:t>BI-LSTM ISSUES?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7581927-7CC8-854F-9382-B957539E629F}"/>
              </a:ext>
            </a:extLst>
          </p:cNvPr>
          <p:cNvSpPr txBox="1">
            <a:spLocks/>
          </p:cNvSpPr>
          <p:nvPr/>
        </p:nvSpPr>
        <p:spPr>
          <a:xfrm>
            <a:off x="1379105" y="1226591"/>
            <a:ext cx="3689350" cy="551401"/>
          </a:xfrm>
          <a:prstGeom prst="rect">
            <a:avLst/>
          </a:prstGeom>
          <a:solidFill>
            <a:srgbClr val="92D050"/>
          </a:solidFill>
          <a:ln w="47625"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BI-LSTM STRENGTHS?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C884B2A-1829-7945-A664-8243CE6D98BC}"/>
              </a:ext>
            </a:extLst>
          </p:cNvPr>
          <p:cNvSpPr txBox="1">
            <a:spLocks/>
          </p:cNvSpPr>
          <p:nvPr/>
        </p:nvSpPr>
        <p:spPr>
          <a:xfrm>
            <a:off x="2007256" y="4162168"/>
            <a:ext cx="8673444" cy="20354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 Roman" panose="02000503020000020003" pitchFamily="2" charset="0"/>
                <a:ea typeface="+mj-ea"/>
                <a:cs typeface="+mj-cs"/>
              </a:defRPr>
            </a:lvl1pPr>
          </a:lstStyle>
          <a:p>
            <a:pPr marL="342900" indent="-342900">
              <a:lnSpc>
                <a:spcPct val="150000"/>
              </a:lnSpc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Slower to train</a:t>
            </a:r>
          </a:p>
          <a:p>
            <a:pPr marL="342900" indent="-342900">
              <a:lnSpc>
                <a:spcPct val="150000"/>
              </a:lnSpc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Only possible if access to full data is allowed</a:t>
            </a:r>
          </a:p>
        </p:txBody>
      </p:sp>
    </p:spTree>
    <p:extLst>
      <p:ext uri="{BB962C8B-B14F-4D97-AF65-F5344CB8AC3E}">
        <p14:creationId xmlns:p14="http://schemas.microsoft.com/office/powerpoint/2010/main" val="1222054257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Title 1">
            <a:extLst>
              <a:ext uri="{FF2B5EF4-FFF2-40B4-BE49-F238E27FC236}">
                <a16:creationId xmlns:a16="http://schemas.microsoft.com/office/drawing/2014/main" id="{FF867746-7A2F-644D-88D5-C3102C6A9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262"/>
            <a:ext cx="8941419" cy="1162592"/>
          </a:xfrm>
        </p:spPr>
        <p:txBody>
          <a:bodyPr/>
          <a:lstStyle/>
          <a:p>
            <a:r>
              <a:rPr lang="en-US" dirty="0"/>
              <a:t>RNN Extensions: </a:t>
            </a:r>
            <a:r>
              <a:rPr lang="en-US" dirty="0">
                <a:solidFill>
                  <a:srgbClr val="7030A0"/>
                </a:solidFill>
              </a:rPr>
              <a:t>Stacked LSTMs</a:t>
            </a: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C67F1680-4E6A-FF47-A5A3-45A4491667D3}"/>
              </a:ext>
            </a:extLst>
          </p:cNvPr>
          <p:cNvSpPr/>
          <p:nvPr/>
        </p:nvSpPr>
        <p:spPr>
          <a:xfrm>
            <a:off x="903804" y="771482"/>
            <a:ext cx="6474896" cy="13021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0220D83-540B-A545-AE93-1975A8847A44}"/>
              </a:ext>
            </a:extLst>
          </p:cNvPr>
          <p:cNvSpPr txBox="1">
            <a:spLocks/>
          </p:cNvSpPr>
          <p:nvPr/>
        </p:nvSpPr>
        <p:spPr>
          <a:xfrm>
            <a:off x="340077" y="5954516"/>
            <a:ext cx="1530821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Input layer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70A8F7A-0C41-1042-A538-717F31D9F1D2}"/>
              </a:ext>
            </a:extLst>
          </p:cNvPr>
          <p:cNvSpPr txBox="1">
            <a:spLocks/>
          </p:cNvSpPr>
          <p:nvPr/>
        </p:nvSpPr>
        <p:spPr>
          <a:xfrm>
            <a:off x="236508" y="4285661"/>
            <a:ext cx="1871692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Hidden layer #1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F4377CE-0706-914A-92BC-7FB789BAB97A}"/>
              </a:ext>
            </a:extLst>
          </p:cNvPr>
          <p:cNvGrpSpPr/>
          <p:nvPr/>
        </p:nvGrpSpPr>
        <p:grpSpPr>
          <a:xfrm rot="16200000">
            <a:off x="1954238" y="4583582"/>
            <a:ext cx="1086934" cy="311369"/>
            <a:chOff x="2297660" y="4140836"/>
            <a:chExt cx="1086934" cy="311369"/>
          </a:xfrm>
        </p:grpSpPr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66C8ACB1-4DE8-C34B-BBE1-52B0F3C86BA5}"/>
                </a:ext>
              </a:extLst>
            </p:cNvPr>
            <p:cNvSpPr/>
            <p:nvPr/>
          </p:nvSpPr>
          <p:spPr>
            <a:xfrm>
              <a:off x="2297660" y="4140836"/>
              <a:ext cx="108693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CE1A6EB7-9B59-BF41-8A80-FAEA4B51C30C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34F333C-A3C4-C34D-A8D0-264514E9505A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EF9F2533-B485-2341-97E6-863A44A3B0F6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251967D-3608-3E43-819C-CA40D4B4BB7E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Right Arrow 24">
            <a:extLst>
              <a:ext uri="{FF2B5EF4-FFF2-40B4-BE49-F238E27FC236}">
                <a16:creationId xmlns:a16="http://schemas.microsoft.com/office/drawing/2014/main" id="{F6910C14-BAA4-3148-8486-7878900FB35A}"/>
              </a:ext>
            </a:extLst>
          </p:cNvPr>
          <p:cNvSpPr/>
          <p:nvPr/>
        </p:nvSpPr>
        <p:spPr>
          <a:xfrm rot="16200000">
            <a:off x="2212881" y="5520637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2" name="Content Placeholder 2">
                <a:extLst>
                  <a:ext uri="{FF2B5EF4-FFF2-40B4-BE49-F238E27FC236}">
                    <a16:creationId xmlns:a16="http://schemas.microsoft.com/office/drawing/2014/main" id="{DB0BF050-0757-9A44-B2EB-AE8B5029B57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31858" y="5896990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92" name="Content Placeholder 2">
                <a:extLst>
                  <a:ext uri="{FF2B5EF4-FFF2-40B4-BE49-F238E27FC236}">
                    <a16:creationId xmlns:a16="http://schemas.microsoft.com/office/drawing/2014/main" id="{DB0BF050-0757-9A44-B2EB-AE8B5029B5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1858" y="5896990"/>
                <a:ext cx="466367" cy="503588"/>
              </a:xfrm>
              <a:prstGeom prst="rect">
                <a:avLst/>
              </a:prstGeom>
              <a:blipFill>
                <a:blip r:embed="rId2"/>
                <a:stretch>
                  <a:fillRect l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3" name="Content Placeholder 2">
                <a:extLst>
                  <a:ext uri="{FF2B5EF4-FFF2-40B4-BE49-F238E27FC236}">
                    <a16:creationId xmlns:a16="http://schemas.microsoft.com/office/drawing/2014/main" id="{ABCE2F27-B547-764E-812A-E552BC5E957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425331" y="5925280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93" name="Content Placeholder 2">
                <a:extLst>
                  <a:ext uri="{FF2B5EF4-FFF2-40B4-BE49-F238E27FC236}">
                    <a16:creationId xmlns:a16="http://schemas.microsoft.com/office/drawing/2014/main" id="{ABCE2F27-B547-764E-812A-E552BC5E95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5331" y="5925280"/>
                <a:ext cx="466367" cy="503588"/>
              </a:xfrm>
              <a:prstGeom prst="rect">
                <a:avLst/>
              </a:prstGeom>
              <a:blipFill>
                <a:blip r:embed="rId3"/>
                <a:stretch>
                  <a:fillRect l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4" name="Content Placeholder 2">
                <a:extLst>
                  <a:ext uri="{FF2B5EF4-FFF2-40B4-BE49-F238E27FC236}">
                    <a16:creationId xmlns:a16="http://schemas.microsoft.com/office/drawing/2014/main" id="{8D0BECA6-99D6-AF42-A9D0-39552870100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41209" y="5922390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94" name="Content Placeholder 2">
                <a:extLst>
                  <a:ext uri="{FF2B5EF4-FFF2-40B4-BE49-F238E27FC236}">
                    <a16:creationId xmlns:a16="http://schemas.microsoft.com/office/drawing/2014/main" id="{8D0BECA6-99D6-AF42-A9D0-3955287010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1209" y="5922390"/>
                <a:ext cx="466367" cy="503588"/>
              </a:xfrm>
              <a:prstGeom prst="rect">
                <a:avLst/>
              </a:prstGeom>
              <a:blipFill>
                <a:blip r:embed="rId4"/>
                <a:stretch>
                  <a:fillRect l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5" name="Content Placeholder 2">
                <a:extLst>
                  <a:ext uri="{FF2B5EF4-FFF2-40B4-BE49-F238E27FC236}">
                    <a16:creationId xmlns:a16="http://schemas.microsoft.com/office/drawing/2014/main" id="{242FC6AA-9B3C-F14D-B852-9FC89953147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57022" y="5922390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95" name="Content Placeholder 2">
                <a:extLst>
                  <a:ext uri="{FF2B5EF4-FFF2-40B4-BE49-F238E27FC236}">
                    <a16:creationId xmlns:a16="http://schemas.microsoft.com/office/drawing/2014/main" id="{242FC6AA-9B3C-F14D-B852-9FC8995314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7022" y="5922390"/>
                <a:ext cx="466367" cy="503588"/>
              </a:xfrm>
              <a:prstGeom prst="rect">
                <a:avLst/>
              </a:prstGeom>
              <a:blipFill>
                <a:blip r:embed="rId5"/>
                <a:stretch>
                  <a:fillRect l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6" name="Right Arrow 95">
            <a:extLst>
              <a:ext uri="{FF2B5EF4-FFF2-40B4-BE49-F238E27FC236}">
                <a16:creationId xmlns:a16="http://schemas.microsoft.com/office/drawing/2014/main" id="{6D483505-3904-5942-AA14-7C633380D35D}"/>
              </a:ext>
            </a:extLst>
          </p:cNvPr>
          <p:cNvSpPr/>
          <p:nvPr/>
        </p:nvSpPr>
        <p:spPr>
          <a:xfrm>
            <a:off x="2750444" y="4423060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ight Arrow 114">
            <a:extLst>
              <a:ext uri="{FF2B5EF4-FFF2-40B4-BE49-F238E27FC236}">
                <a16:creationId xmlns:a16="http://schemas.microsoft.com/office/drawing/2014/main" id="{09DA31FA-88CE-6D4A-BCE1-7478789345C9}"/>
              </a:ext>
            </a:extLst>
          </p:cNvPr>
          <p:cNvSpPr/>
          <p:nvPr/>
        </p:nvSpPr>
        <p:spPr>
          <a:xfrm rot="16200000">
            <a:off x="3295042" y="5520637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ight Arrow 115">
            <a:extLst>
              <a:ext uri="{FF2B5EF4-FFF2-40B4-BE49-F238E27FC236}">
                <a16:creationId xmlns:a16="http://schemas.microsoft.com/office/drawing/2014/main" id="{37EAAA50-016A-1343-85BB-B614F8B0A2D4}"/>
              </a:ext>
            </a:extLst>
          </p:cNvPr>
          <p:cNvSpPr/>
          <p:nvPr/>
        </p:nvSpPr>
        <p:spPr>
          <a:xfrm>
            <a:off x="3832605" y="4423060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Right Arrow 125">
            <a:extLst>
              <a:ext uri="{FF2B5EF4-FFF2-40B4-BE49-F238E27FC236}">
                <a16:creationId xmlns:a16="http://schemas.microsoft.com/office/drawing/2014/main" id="{A9D312A5-5C73-0340-9CBB-901A11491F6A}"/>
              </a:ext>
            </a:extLst>
          </p:cNvPr>
          <p:cNvSpPr/>
          <p:nvPr/>
        </p:nvSpPr>
        <p:spPr>
          <a:xfrm rot="16200000">
            <a:off x="4349801" y="5520637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ight Arrow 126">
            <a:extLst>
              <a:ext uri="{FF2B5EF4-FFF2-40B4-BE49-F238E27FC236}">
                <a16:creationId xmlns:a16="http://schemas.microsoft.com/office/drawing/2014/main" id="{98059384-5829-464B-9A4A-DF179A5B1FF0}"/>
              </a:ext>
            </a:extLst>
          </p:cNvPr>
          <p:cNvSpPr/>
          <p:nvPr/>
        </p:nvSpPr>
        <p:spPr>
          <a:xfrm>
            <a:off x="4887364" y="4423060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Right Arrow 134">
            <a:extLst>
              <a:ext uri="{FF2B5EF4-FFF2-40B4-BE49-F238E27FC236}">
                <a16:creationId xmlns:a16="http://schemas.microsoft.com/office/drawing/2014/main" id="{E35BF99D-2E66-8D43-83D6-C99EC695631B}"/>
              </a:ext>
            </a:extLst>
          </p:cNvPr>
          <p:cNvSpPr/>
          <p:nvPr/>
        </p:nvSpPr>
        <p:spPr>
          <a:xfrm rot="16200000">
            <a:off x="5438045" y="552063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7" name="Content Placeholder 2">
                <a:extLst>
                  <a:ext uri="{FF2B5EF4-FFF2-40B4-BE49-F238E27FC236}">
                    <a16:creationId xmlns:a16="http://schemas.microsoft.com/office/drawing/2014/main" id="{A596422A-F0B4-4C44-B27A-7F8317E7097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709055" y="4859783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37" name="Content Placeholder 2">
                <a:extLst>
                  <a:ext uri="{FF2B5EF4-FFF2-40B4-BE49-F238E27FC236}">
                    <a16:creationId xmlns:a16="http://schemas.microsoft.com/office/drawing/2014/main" id="{A596422A-F0B4-4C44-B27A-7F8317E709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9055" y="4859783"/>
                <a:ext cx="466367" cy="503588"/>
              </a:xfrm>
              <a:prstGeom prst="rect">
                <a:avLst/>
              </a:prstGeom>
              <a:blipFill>
                <a:blip r:embed="rId6"/>
                <a:stretch>
                  <a:fillRect l="-13158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8" name="Content Placeholder 2">
                <a:extLst>
                  <a:ext uri="{FF2B5EF4-FFF2-40B4-BE49-F238E27FC236}">
                    <a16:creationId xmlns:a16="http://schemas.microsoft.com/office/drawing/2014/main" id="{41F321AD-A534-A649-B742-903975DA94C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82471" y="4850324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38" name="Content Placeholder 2">
                <a:extLst>
                  <a:ext uri="{FF2B5EF4-FFF2-40B4-BE49-F238E27FC236}">
                    <a16:creationId xmlns:a16="http://schemas.microsoft.com/office/drawing/2014/main" id="{41F321AD-A534-A649-B742-903975DA94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2471" y="4850324"/>
                <a:ext cx="466367" cy="503588"/>
              </a:xfrm>
              <a:prstGeom prst="rect">
                <a:avLst/>
              </a:prstGeom>
              <a:blipFill>
                <a:blip r:embed="rId7"/>
                <a:stretch>
                  <a:fillRect l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9" name="Content Placeholder 2">
                <a:extLst>
                  <a:ext uri="{FF2B5EF4-FFF2-40B4-BE49-F238E27FC236}">
                    <a16:creationId xmlns:a16="http://schemas.microsoft.com/office/drawing/2014/main" id="{A81F32A8-B123-934B-AAFB-081560D8766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87364" y="4850324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39" name="Content Placeholder 2">
                <a:extLst>
                  <a:ext uri="{FF2B5EF4-FFF2-40B4-BE49-F238E27FC236}">
                    <a16:creationId xmlns:a16="http://schemas.microsoft.com/office/drawing/2014/main" id="{A81F32A8-B123-934B-AAFB-081560D876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7364" y="4850324"/>
                <a:ext cx="466367" cy="503588"/>
              </a:xfrm>
              <a:prstGeom prst="rect">
                <a:avLst/>
              </a:prstGeom>
              <a:blipFill>
                <a:blip r:embed="rId8"/>
                <a:stretch>
                  <a:fillRect l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4" name="Content Placeholder 2">
                <a:extLst>
                  <a:ext uri="{FF2B5EF4-FFF2-40B4-BE49-F238E27FC236}">
                    <a16:creationId xmlns:a16="http://schemas.microsoft.com/office/drawing/2014/main" id="{55818F1A-0D8E-F04E-AC45-0139433E0BC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918300" y="4795271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44" name="Content Placeholder 2">
                <a:extLst>
                  <a:ext uri="{FF2B5EF4-FFF2-40B4-BE49-F238E27FC236}">
                    <a16:creationId xmlns:a16="http://schemas.microsoft.com/office/drawing/2014/main" id="{55818F1A-0D8E-F04E-AC45-0139433E0B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8300" y="4795271"/>
                <a:ext cx="466367" cy="503588"/>
              </a:xfrm>
              <a:prstGeom prst="rect">
                <a:avLst/>
              </a:prstGeom>
              <a:blipFill>
                <a:blip r:embed="rId9"/>
                <a:stretch>
                  <a:fillRect l="-13158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9" name="Group 58">
            <a:extLst>
              <a:ext uri="{FF2B5EF4-FFF2-40B4-BE49-F238E27FC236}">
                <a16:creationId xmlns:a16="http://schemas.microsoft.com/office/drawing/2014/main" id="{91E4D0CD-1DA8-4F41-B7DB-2F05F50BB16C}"/>
              </a:ext>
            </a:extLst>
          </p:cNvPr>
          <p:cNvGrpSpPr/>
          <p:nvPr/>
        </p:nvGrpSpPr>
        <p:grpSpPr>
          <a:xfrm rot="16200000">
            <a:off x="3035293" y="4593041"/>
            <a:ext cx="1086934" cy="311369"/>
            <a:chOff x="2297660" y="4140836"/>
            <a:chExt cx="1086934" cy="311369"/>
          </a:xfrm>
        </p:grpSpPr>
        <p:sp>
          <p:nvSpPr>
            <p:cNvPr id="60" name="Rounded Rectangle 59">
              <a:extLst>
                <a:ext uri="{FF2B5EF4-FFF2-40B4-BE49-F238E27FC236}">
                  <a16:creationId xmlns:a16="http://schemas.microsoft.com/office/drawing/2014/main" id="{C14E4733-F96B-F144-8B72-B6C29F3F0B6C}"/>
                </a:ext>
              </a:extLst>
            </p:cNvPr>
            <p:cNvSpPr/>
            <p:nvPr/>
          </p:nvSpPr>
          <p:spPr>
            <a:xfrm>
              <a:off x="2297660" y="4140836"/>
              <a:ext cx="108693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D14CB873-C08D-2941-88FD-3C3C5DB41599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395CEDE6-A905-3146-BB08-5AF3EF28E56C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0FC4993F-F1A1-6746-85B0-52C3BBD0B60F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5F299C72-A816-7F47-AE1D-0C2FAC7F6946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09993990-8F41-6940-A7E0-0585BC10B004}"/>
              </a:ext>
            </a:extLst>
          </p:cNvPr>
          <p:cNvGrpSpPr/>
          <p:nvPr/>
        </p:nvGrpSpPr>
        <p:grpSpPr>
          <a:xfrm rot="16200000">
            <a:off x="4090052" y="4583583"/>
            <a:ext cx="1086934" cy="311369"/>
            <a:chOff x="2297660" y="4140836"/>
            <a:chExt cx="1086934" cy="311369"/>
          </a:xfrm>
        </p:grpSpPr>
        <p:sp>
          <p:nvSpPr>
            <p:cNvPr id="66" name="Rounded Rectangle 65">
              <a:extLst>
                <a:ext uri="{FF2B5EF4-FFF2-40B4-BE49-F238E27FC236}">
                  <a16:creationId xmlns:a16="http://schemas.microsoft.com/office/drawing/2014/main" id="{B5C07100-9725-4942-97A4-FC11FF77D84A}"/>
                </a:ext>
              </a:extLst>
            </p:cNvPr>
            <p:cNvSpPr/>
            <p:nvPr/>
          </p:nvSpPr>
          <p:spPr>
            <a:xfrm>
              <a:off x="2297660" y="4140836"/>
              <a:ext cx="108693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8828E221-1501-BF44-9FD7-202CF0AF6649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849852FA-9E73-F542-BF09-6D2B0BC61BAE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B44EE373-B97E-2341-AA84-E975E2C62187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D0AECA97-E80A-DF49-BAA4-2E43BAAD0912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CEAC9655-C94F-EA41-AB3C-0A375B177E42}"/>
              </a:ext>
            </a:extLst>
          </p:cNvPr>
          <p:cNvGrpSpPr/>
          <p:nvPr/>
        </p:nvGrpSpPr>
        <p:grpSpPr>
          <a:xfrm rot="16200000">
            <a:off x="5187354" y="4583582"/>
            <a:ext cx="1086934" cy="311369"/>
            <a:chOff x="2297660" y="4140836"/>
            <a:chExt cx="1086934" cy="311369"/>
          </a:xfrm>
        </p:grpSpPr>
        <p:sp>
          <p:nvSpPr>
            <p:cNvPr id="72" name="Rounded Rectangle 71">
              <a:extLst>
                <a:ext uri="{FF2B5EF4-FFF2-40B4-BE49-F238E27FC236}">
                  <a16:creationId xmlns:a16="http://schemas.microsoft.com/office/drawing/2014/main" id="{4F943CEA-E36D-644B-8B7F-4714512C5477}"/>
                </a:ext>
              </a:extLst>
            </p:cNvPr>
            <p:cNvSpPr/>
            <p:nvPr/>
          </p:nvSpPr>
          <p:spPr>
            <a:xfrm>
              <a:off x="2297660" y="4140836"/>
              <a:ext cx="108693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D170636C-4A10-FE4A-97D4-0012FECB4F40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2513DFF4-C435-A84C-8102-097C2B7EFAC1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1712C54C-D83F-9C4D-BC53-1F35189638D5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9FB8AABF-AD26-954A-BA5D-52C890539C50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0" name="Title 1">
            <a:extLst>
              <a:ext uri="{FF2B5EF4-FFF2-40B4-BE49-F238E27FC236}">
                <a16:creationId xmlns:a16="http://schemas.microsoft.com/office/drawing/2014/main" id="{7FA762A4-87CB-0143-885E-CA59B229CDAD}"/>
              </a:ext>
            </a:extLst>
          </p:cNvPr>
          <p:cNvSpPr txBox="1">
            <a:spLocks/>
          </p:cNvSpPr>
          <p:nvPr/>
        </p:nvSpPr>
        <p:spPr>
          <a:xfrm>
            <a:off x="7010400" y="1934074"/>
            <a:ext cx="4737100" cy="403502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 Roman" panose="02000503020000020003" pitchFamily="2" charset="0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sz="2400" dirty="0"/>
              <a:t>Hidden layers provide an abstraction (holds “meaning”). </a:t>
            </a:r>
          </a:p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sz="2400" dirty="0"/>
              <a:t>Stacking hidden layers provides increased abstractions.</a:t>
            </a:r>
          </a:p>
        </p:txBody>
      </p:sp>
    </p:spTree>
    <p:extLst>
      <p:ext uri="{BB962C8B-B14F-4D97-AF65-F5344CB8AC3E}">
        <p14:creationId xmlns:p14="http://schemas.microsoft.com/office/powerpoint/2010/main" val="424282790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Title 1">
            <a:extLst>
              <a:ext uri="{FF2B5EF4-FFF2-40B4-BE49-F238E27FC236}">
                <a16:creationId xmlns:a16="http://schemas.microsoft.com/office/drawing/2014/main" id="{FF867746-7A2F-644D-88D5-C3102C6A9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262"/>
            <a:ext cx="8941419" cy="1162592"/>
          </a:xfrm>
        </p:spPr>
        <p:txBody>
          <a:bodyPr/>
          <a:lstStyle/>
          <a:p>
            <a:r>
              <a:rPr lang="en-US" dirty="0"/>
              <a:t>RNN Extensions: </a:t>
            </a:r>
            <a:r>
              <a:rPr lang="en-US" dirty="0">
                <a:solidFill>
                  <a:srgbClr val="7030A0"/>
                </a:solidFill>
              </a:rPr>
              <a:t>Stacked LSTMs</a:t>
            </a: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C67F1680-4E6A-FF47-A5A3-45A4491667D3}"/>
              </a:ext>
            </a:extLst>
          </p:cNvPr>
          <p:cNvSpPr/>
          <p:nvPr/>
        </p:nvSpPr>
        <p:spPr>
          <a:xfrm>
            <a:off x="903804" y="771482"/>
            <a:ext cx="6474896" cy="13021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0220D83-540B-A545-AE93-1975A8847A44}"/>
              </a:ext>
            </a:extLst>
          </p:cNvPr>
          <p:cNvSpPr txBox="1">
            <a:spLocks/>
          </p:cNvSpPr>
          <p:nvPr/>
        </p:nvSpPr>
        <p:spPr>
          <a:xfrm>
            <a:off x="340077" y="5954516"/>
            <a:ext cx="1530821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Input layer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70A8F7A-0C41-1042-A538-717F31D9F1D2}"/>
              </a:ext>
            </a:extLst>
          </p:cNvPr>
          <p:cNvSpPr txBox="1">
            <a:spLocks/>
          </p:cNvSpPr>
          <p:nvPr/>
        </p:nvSpPr>
        <p:spPr>
          <a:xfrm>
            <a:off x="236508" y="4285661"/>
            <a:ext cx="1871692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Hidden layer #1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F4377CE-0706-914A-92BC-7FB789BAB97A}"/>
              </a:ext>
            </a:extLst>
          </p:cNvPr>
          <p:cNvGrpSpPr/>
          <p:nvPr/>
        </p:nvGrpSpPr>
        <p:grpSpPr>
          <a:xfrm rot="16200000">
            <a:off x="1954238" y="4583582"/>
            <a:ext cx="1086934" cy="311369"/>
            <a:chOff x="2297660" y="4140836"/>
            <a:chExt cx="1086934" cy="311369"/>
          </a:xfrm>
        </p:grpSpPr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66C8ACB1-4DE8-C34B-BBE1-52B0F3C86BA5}"/>
                </a:ext>
              </a:extLst>
            </p:cNvPr>
            <p:cNvSpPr/>
            <p:nvPr/>
          </p:nvSpPr>
          <p:spPr>
            <a:xfrm>
              <a:off x="2297660" y="4140836"/>
              <a:ext cx="108693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CE1A6EB7-9B59-BF41-8A80-FAEA4B51C30C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34F333C-A3C4-C34D-A8D0-264514E9505A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EF9F2533-B485-2341-97E6-863A44A3B0F6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251967D-3608-3E43-819C-CA40D4B4BB7E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Right Arrow 24">
            <a:extLst>
              <a:ext uri="{FF2B5EF4-FFF2-40B4-BE49-F238E27FC236}">
                <a16:creationId xmlns:a16="http://schemas.microsoft.com/office/drawing/2014/main" id="{F6910C14-BAA4-3148-8486-7878900FB35A}"/>
              </a:ext>
            </a:extLst>
          </p:cNvPr>
          <p:cNvSpPr/>
          <p:nvPr/>
        </p:nvSpPr>
        <p:spPr>
          <a:xfrm rot="16200000">
            <a:off x="2212881" y="5520637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2" name="Content Placeholder 2">
                <a:extLst>
                  <a:ext uri="{FF2B5EF4-FFF2-40B4-BE49-F238E27FC236}">
                    <a16:creationId xmlns:a16="http://schemas.microsoft.com/office/drawing/2014/main" id="{DB0BF050-0757-9A44-B2EB-AE8B5029B57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31858" y="5896990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92" name="Content Placeholder 2">
                <a:extLst>
                  <a:ext uri="{FF2B5EF4-FFF2-40B4-BE49-F238E27FC236}">
                    <a16:creationId xmlns:a16="http://schemas.microsoft.com/office/drawing/2014/main" id="{DB0BF050-0757-9A44-B2EB-AE8B5029B5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1858" y="5896990"/>
                <a:ext cx="466367" cy="503588"/>
              </a:xfrm>
              <a:prstGeom prst="rect">
                <a:avLst/>
              </a:prstGeom>
              <a:blipFill>
                <a:blip r:embed="rId2"/>
                <a:stretch>
                  <a:fillRect l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3" name="Content Placeholder 2">
                <a:extLst>
                  <a:ext uri="{FF2B5EF4-FFF2-40B4-BE49-F238E27FC236}">
                    <a16:creationId xmlns:a16="http://schemas.microsoft.com/office/drawing/2014/main" id="{ABCE2F27-B547-764E-812A-E552BC5E957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425331" y="5925280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93" name="Content Placeholder 2">
                <a:extLst>
                  <a:ext uri="{FF2B5EF4-FFF2-40B4-BE49-F238E27FC236}">
                    <a16:creationId xmlns:a16="http://schemas.microsoft.com/office/drawing/2014/main" id="{ABCE2F27-B547-764E-812A-E552BC5E95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5331" y="5925280"/>
                <a:ext cx="466367" cy="503588"/>
              </a:xfrm>
              <a:prstGeom prst="rect">
                <a:avLst/>
              </a:prstGeom>
              <a:blipFill>
                <a:blip r:embed="rId3"/>
                <a:stretch>
                  <a:fillRect l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4" name="Content Placeholder 2">
                <a:extLst>
                  <a:ext uri="{FF2B5EF4-FFF2-40B4-BE49-F238E27FC236}">
                    <a16:creationId xmlns:a16="http://schemas.microsoft.com/office/drawing/2014/main" id="{8D0BECA6-99D6-AF42-A9D0-39552870100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41209" y="5922390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94" name="Content Placeholder 2">
                <a:extLst>
                  <a:ext uri="{FF2B5EF4-FFF2-40B4-BE49-F238E27FC236}">
                    <a16:creationId xmlns:a16="http://schemas.microsoft.com/office/drawing/2014/main" id="{8D0BECA6-99D6-AF42-A9D0-3955287010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1209" y="5922390"/>
                <a:ext cx="466367" cy="503588"/>
              </a:xfrm>
              <a:prstGeom prst="rect">
                <a:avLst/>
              </a:prstGeom>
              <a:blipFill>
                <a:blip r:embed="rId4"/>
                <a:stretch>
                  <a:fillRect l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5" name="Content Placeholder 2">
                <a:extLst>
                  <a:ext uri="{FF2B5EF4-FFF2-40B4-BE49-F238E27FC236}">
                    <a16:creationId xmlns:a16="http://schemas.microsoft.com/office/drawing/2014/main" id="{242FC6AA-9B3C-F14D-B852-9FC89953147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57022" y="5922390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95" name="Content Placeholder 2">
                <a:extLst>
                  <a:ext uri="{FF2B5EF4-FFF2-40B4-BE49-F238E27FC236}">
                    <a16:creationId xmlns:a16="http://schemas.microsoft.com/office/drawing/2014/main" id="{242FC6AA-9B3C-F14D-B852-9FC8995314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7022" y="5922390"/>
                <a:ext cx="466367" cy="503588"/>
              </a:xfrm>
              <a:prstGeom prst="rect">
                <a:avLst/>
              </a:prstGeom>
              <a:blipFill>
                <a:blip r:embed="rId5"/>
                <a:stretch>
                  <a:fillRect l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6" name="Right Arrow 95">
            <a:extLst>
              <a:ext uri="{FF2B5EF4-FFF2-40B4-BE49-F238E27FC236}">
                <a16:creationId xmlns:a16="http://schemas.microsoft.com/office/drawing/2014/main" id="{6D483505-3904-5942-AA14-7C633380D35D}"/>
              </a:ext>
            </a:extLst>
          </p:cNvPr>
          <p:cNvSpPr/>
          <p:nvPr/>
        </p:nvSpPr>
        <p:spPr>
          <a:xfrm>
            <a:off x="2750444" y="4423060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ight Arrow 114">
            <a:extLst>
              <a:ext uri="{FF2B5EF4-FFF2-40B4-BE49-F238E27FC236}">
                <a16:creationId xmlns:a16="http://schemas.microsoft.com/office/drawing/2014/main" id="{09DA31FA-88CE-6D4A-BCE1-7478789345C9}"/>
              </a:ext>
            </a:extLst>
          </p:cNvPr>
          <p:cNvSpPr/>
          <p:nvPr/>
        </p:nvSpPr>
        <p:spPr>
          <a:xfrm rot="16200000">
            <a:off x="3295042" y="5520637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ight Arrow 115">
            <a:extLst>
              <a:ext uri="{FF2B5EF4-FFF2-40B4-BE49-F238E27FC236}">
                <a16:creationId xmlns:a16="http://schemas.microsoft.com/office/drawing/2014/main" id="{37EAAA50-016A-1343-85BB-B614F8B0A2D4}"/>
              </a:ext>
            </a:extLst>
          </p:cNvPr>
          <p:cNvSpPr/>
          <p:nvPr/>
        </p:nvSpPr>
        <p:spPr>
          <a:xfrm>
            <a:off x="3832605" y="4423060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Right Arrow 125">
            <a:extLst>
              <a:ext uri="{FF2B5EF4-FFF2-40B4-BE49-F238E27FC236}">
                <a16:creationId xmlns:a16="http://schemas.microsoft.com/office/drawing/2014/main" id="{A9D312A5-5C73-0340-9CBB-901A11491F6A}"/>
              </a:ext>
            </a:extLst>
          </p:cNvPr>
          <p:cNvSpPr/>
          <p:nvPr/>
        </p:nvSpPr>
        <p:spPr>
          <a:xfrm rot="16200000">
            <a:off x="4349801" y="5520637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ight Arrow 126">
            <a:extLst>
              <a:ext uri="{FF2B5EF4-FFF2-40B4-BE49-F238E27FC236}">
                <a16:creationId xmlns:a16="http://schemas.microsoft.com/office/drawing/2014/main" id="{98059384-5829-464B-9A4A-DF179A5B1FF0}"/>
              </a:ext>
            </a:extLst>
          </p:cNvPr>
          <p:cNvSpPr/>
          <p:nvPr/>
        </p:nvSpPr>
        <p:spPr>
          <a:xfrm>
            <a:off x="4887364" y="4423060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Right Arrow 134">
            <a:extLst>
              <a:ext uri="{FF2B5EF4-FFF2-40B4-BE49-F238E27FC236}">
                <a16:creationId xmlns:a16="http://schemas.microsoft.com/office/drawing/2014/main" id="{E35BF99D-2E66-8D43-83D6-C99EC695631B}"/>
              </a:ext>
            </a:extLst>
          </p:cNvPr>
          <p:cNvSpPr/>
          <p:nvPr/>
        </p:nvSpPr>
        <p:spPr>
          <a:xfrm rot="16200000">
            <a:off x="5438045" y="552063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7" name="Content Placeholder 2">
                <a:extLst>
                  <a:ext uri="{FF2B5EF4-FFF2-40B4-BE49-F238E27FC236}">
                    <a16:creationId xmlns:a16="http://schemas.microsoft.com/office/drawing/2014/main" id="{A596422A-F0B4-4C44-B27A-7F8317E7097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709055" y="4859783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37" name="Content Placeholder 2">
                <a:extLst>
                  <a:ext uri="{FF2B5EF4-FFF2-40B4-BE49-F238E27FC236}">
                    <a16:creationId xmlns:a16="http://schemas.microsoft.com/office/drawing/2014/main" id="{A596422A-F0B4-4C44-B27A-7F8317E709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9055" y="4859783"/>
                <a:ext cx="466367" cy="503588"/>
              </a:xfrm>
              <a:prstGeom prst="rect">
                <a:avLst/>
              </a:prstGeom>
              <a:blipFill>
                <a:blip r:embed="rId6"/>
                <a:stretch>
                  <a:fillRect l="-13158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8" name="Content Placeholder 2">
                <a:extLst>
                  <a:ext uri="{FF2B5EF4-FFF2-40B4-BE49-F238E27FC236}">
                    <a16:creationId xmlns:a16="http://schemas.microsoft.com/office/drawing/2014/main" id="{41F321AD-A534-A649-B742-903975DA94C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82471" y="4850324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38" name="Content Placeholder 2">
                <a:extLst>
                  <a:ext uri="{FF2B5EF4-FFF2-40B4-BE49-F238E27FC236}">
                    <a16:creationId xmlns:a16="http://schemas.microsoft.com/office/drawing/2014/main" id="{41F321AD-A534-A649-B742-903975DA94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2471" y="4850324"/>
                <a:ext cx="466367" cy="503588"/>
              </a:xfrm>
              <a:prstGeom prst="rect">
                <a:avLst/>
              </a:prstGeom>
              <a:blipFill>
                <a:blip r:embed="rId7"/>
                <a:stretch>
                  <a:fillRect l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9" name="Content Placeholder 2">
                <a:extLst>
                  <a:ext uri="{FF2B5EF4-FFF2-40B4-BE49-F238E27FC236}">
                    <a16:creationId xmlns:a16="http://schemas.microsoft.com/office/drawing/2014/main" id="{A81F32A8-B123-934B-AAFB-081560D8766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87364" y="4850324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39" name="Content Placeholder 2">
                <a:extLst>
                  <a:ext uri="{FF2B5EF4-FFF2-40B4-BE49-F238E27FC236}">
                    <a16:creationId xmlns:a16="http://schemas.microsoft.com/office/drawing/2014/main" id="{A81F32A8-B123-934B-AAFB-081560D876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7364" y="4850324"/>
                <a:ext cx="466367" cy="503588"/>
              </a:xfrm>
              <a:prstGeom prst="rect">
                <a:avLst/>
              </a:prstGeom>
              <a:blipFill>
                <a:blip r:embed="rId8"/>
                <a:stretch>
                  <a:fillRect l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4" name="Content Placeholder 2">
                <a:extLst>
                  <a:ext uri="{FF2B5EF4-FFF2-40B4-BE49-F238E27FC236}">
                    <a16:creationId xmlns:a16="http://schemas.microsoft.com/office/drawing/2014/main" id="{55818F1A-0D8E-F04E-AC45-0139433E0BC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918300" y="4795271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44" name="Content Placeholder 2">
                <a:extLst>
                  <a:ext uri="{FF2B5EF4-FFF2-40B4-BE49-F238E27FC236}">
                    <a16:creationId xmlns:a16="http://schemas.microsoft.com/office/drawing/2014/main" id="{55818F1A-0D8E-F04E-AC45-0139433E0B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8300" y="4795271"/>
                <a:ext cx="466367" cy="503588"/>
              </a:xfrm>
              <a:prstGeom prst="rect">
                <a:avLst/>
              </a:prstGeom>
              <a:blipFill>
                <a:blip r:embed="rId9"/>
                <a:stretch>
                  <a:fillRect l="-13158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9" name="Group 58">
            <a:extLst>
              <a:ext uri="{FF2B5EF4-FFF2-40B4-BE49-F238E27FC236}">
                <a16:creationId xmlns:a16="http://schemas.microsoft.com/office/drawing/2014/main" id="{91E4D0CD-1DA8-4F41-B7DB-2F05F50BB16C}"/>
              </a:ext>
            </a:extLst>
          </p:cNvPr>
          <p:cNvGrpSpPr/>
          <p:nvPr/>
        </p:nvGrpSpPr>
        <p:grpSpPr>
          <a:xfrm rot="16200000">
            <a:off x="3035293" y="4593041"/>
            <a:ext cx="1086934" cy="311369"/>
            <a:chOff x="2297660" y="4140836"/>
            <a:chExt cx="1086934" cy="311369"/>
          </a:xfrm>
        </p:grpSpPr>
        <p:sp>
          <p:nvSpPr>
            <p:cNvPr id="60" name="Rounded Rectangle 59">
              <a:extLst>
                <a:ext uri="{FF2B5EF4-FFF2-40B4-BE49-F238E27FC236}">
                  <a16:creationId xmlns:a16="http://schemas.microsoft.com/office/drawing/2014/main" id="{C14E4733-F96B-F144-8B72-B6C29F3F0B6C}"/>
                </a:ext>
              </a:extLst>
            </p:cNvPr>
            <p:cNvSpPr/>
            <p:nvPr/>
          </p:nvSpPr>
          <p:spPr>
            <a:xfrm>
              <a:off x="2297660" y="4140836"/>
              <a:ext cx="108693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D14CB873-C08D-2941-88FD-3C3C5DB41599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395CEDE6-A905-3146-BB08-5AF3EF28E56C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0FC4993F-F1A1-6746-85B0-52C3BBD0B60F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5F299C72-A816-7F47-AE1D-0C2FAC7F6946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09993990-8F41-6940-A7E0-0585BC10B004}"/>
              </a:ext>
            </a:extLst>
          </p:cNvPr>
          <p:cNvGrpSpPr/>
          <p:nvPr/>
        </p:nvGrpSpPr>
        <p:grpSpPr>
          <a:xfrm rot="16200000">
            <a:off x="4090052" y="4583583"/>
            <a:ext cx="1086934" cy="311369"/>
            <a:chOff x="2297660" y="4140836"/>
            <a:chExt cx="1086934" cy="311369"/>
          </a:xfrm>
        </p:grpSpPr>
        <p:sp>
          <p:nvSpPr>
            <p:cNvPr id="66" name="Rounded Rectangle 65">
              <a:extLst>
                <a:ext uri="{FF2B5EF4-FFF2-40B4-BE49-F238E27FC236}">
                  <a16:creationId xmlns:a16="http://schemas.microsoft.com/office/drawing/2014/main" id="{B5C07100-9725-4942-97A4-FC11FF77D84A}"/>
                </a:ext>
              </a:extLst>
            </p:cNvPr>
            <p:cNvSpPr/>
            <p:nvPr/>
          </p:nvSpPr>
          <p:spPr>
            <a:xfrm>
              <a:off x="2297660" y="4140836"/>
              <a:ext cx="108693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8828E221-1501-BF44-9FD7-202CF0AF6649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849852FA-9E73-F542-BF09-6D2B0BC61BAE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B44EE373-B97E-2341-AA84-E975E2C62187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D0AECA97-E80A-DF49-BAA4-2E43BAAD0912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CEAC9655-C94F-EA41-AB3C-0A375B177E42}"/>
              </a:ext>
            </a:extLst>
          </p:cNvPr>
          <p:cNvGrpSpPr/>
          <p:nvPr/>
        </p:nvGrpSpPr>
        <p:grpSpPr>
          <a:xfrm rot="16200000">
            <a:off x="5187354" y="4583582"/>
            <a:ext cx="1086934" cy="311369"/>
            <a:chOff x="2297660" y="4140836"/>
            <a:chExt cx="1086934" cy="311369"/>
          </a:xfrm>
        </p:grpSpPr>
        <p:sp>
          <p:nvSpPr>
            <p:cNvPr id="72" name="Rounded Rectangle 71">
              <a:extLst>
                <a:ext uri="{FF2B5EF4-FFF2-40B4-BE49-F238E27FC236}">
                  <a16:creationId xmlns:a16="http://schemas.microsoft.com/office/drawing/2014/main" id="{4F943CEA-E36D-644B-8B7F-4714512C5477}"/>
                </a:ext>
              </a:extLst>
            </p:cNvPr>
            <p:cNvSpPr/>
            <p:nvPr/>
          </p:nvSpPr>
          <p:spPr>
            <a:xfrm>
              <a:off x="2297660" y="4140836"/>
              <a:ext cx="108693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D170636C-4A10-FE4A-97D4-0012FECB4F40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2513DFF4-C435-A84C-8102-097C2B7EFAC1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1712C54C-D83F-9C4D-BC53-1F35189638D5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9FB8AABF-AD26-954A-BA5D-52C890539C50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7" name="Right Arrow 76">
            <a:extLst>
              <a:ext uri="{FF2B5EF4-FFF2-40B4-BE49-F238E27FC236}">
                <a16:creationId xmlns:a16="http://schemas.microsoft.com/office/drawing/2014/main" id="{580C2F48-3292-5048-A861-767603608232}"/>
              </a:ext>
            </a:extLst>
          </p:cNvPr>
          <p:cNvSpPr/>
          <p:nvPr/>
        </p:nvSpPr>
        <p:spPr>
          <a:xfrm rot="16200000">
            <a:off x="5460352" y="368437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8" name="Content Placeholder 2">
                <a:extLst>
                  <a:ext uri="{FF2B5EF4-FFF2-40B4-BE49-F238E27FC236}">
                    <a16:creationId xmlns:a16="http://schemas.microsoft.com/office/drawing/2014/main" id="{268592A9-D251-5548-B836-F8FC4B0C53F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977393" y="2950934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78" name="Content Placeholder 2">
                <a:extLst>
                  <a:ext uri="{FF2B5EF4-FFF2-40B4-BE49-F238E27FC236}">
                    <a16:creationId xmlns:a16="http://schemas.microsoft.com/office/drawing/2014/main" id="{268592A9-D251-5548-B836-F8FC4B0C53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7393" y="2950934"/>
                <a:ext cx="466367" cy="503588"/>
              </a:xfrm>
              <a:prstGeom prst="rect">
                <a:avLst/>
              </a:prstGeom>
              <a:blipFill>
                <a:blip r:embed="rId10"/>
                <a:stretch>
                  <a:fillRect l="-29730" b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9" name="Group 78">
            <a:extLst>
              <a:ext uri="{FF2B5EF4-FFF2-40B4-BE49-F238E27FC236}">
                <a16:creationId xmlns:a16="http://schemas.microsoft.com/office/drawing/2014/main" id="{A854A357-5A98-8141-8970-F96CCDB73032}"/>
              </a:ext>
            </a:extLst>
          </p:cNvPr>
          <p:cNvGrpSpPr/>
          <p:nvPr/>
        </p:nvGrpSpPr>
        <p:grpSpPr>
          <a:xfrm rot="16200000">
            <a:off x="5209661" y="2747320"/>
            <a:ext cx="1086934" cy="311369"/>
            <a:chOff x="2297660" y="4140836"/>
            <a:chExt cx="1086934" cy="311369"/>
          </a:xfrm>
        </p:grpSpPr>
        <p:sp>
          <p:nvSpPr>
            <p:cNvPr id="80" name="Rounded Rectangle 79">
              <a:extLst>
                <a:ext uri="{FF2B5EF4-FFF2-40B4-BE49-F238E27FC236}">
                  <a16:creationId xmlns:a16="http://schemas.microsoft.com/office/drawing/2014/main" id="{0706E1B4-7B27-8741-8567-C198D28483F9}"/>
                </a:ext>
              </a:extLst>
            </p:cNvPr>
            <p:cNvSpPr/>
            <p:nvPr/>
          </p:nvSpPr>
          <p:spPr>
            <a:xfrm>
              <a:off x="2297660" y="4140836"/>
              <a:ext cx="108693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3BFDBF8E-099F-3A46-B5A3-289E2AFA2E42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07CBA112-FBD5-4C42-8D2C-CAF4777C50EA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984E633B-D193-3E47-950D-7C9BA9369699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BB61DD4A-8620-BB4A-A2CD-754DDDAE854D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5" name="Right Arrow 84">
            <a:extLst>
              <a:ext uri="{FF2B5EF4-FFF2-40B4-BE49-F238E27FC236}">
                <a16:creationId xmlns:a16="http://schemas.microsoft.com/office/drawing/2014/main" id="{A8601061-44FF-3C42-9B87-2F950EF61F4C}"/>
              </a:ext>
            </a:extLst>
          </p:cNvPr>
          <p:cNvSpPr/>
          <p:nvPr/>
        </p:nvSpPr>
        <p:spPr>
          <a:xfrm rot="16200000">
            <a:off x="4349801" y="368437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6" name="Content Placeholder 2">
                <a:extLst>
                  <a:ext uri="{FF2B5EF4-FFF2-40B4-BE49-F238E27FC236}">
                    <a16:creationId xmlns:a16="http://schemas.microsoft.com/office/drawing/2014/main" id="{F51E097D-1789-1A4C-8C2A-DCF8884ABCF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85263" y="300852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86" name="Content Placeholder 2">
                <a:extLst>
                  <a:ext uri="{FF2B5EF4-FFF2-40B4-BE49-F238E27FC236}">
                    <a16:creationId xmlns:a16="http://schemas.microsoft.com/office/drawing/2014/main" id="{F51E097D-1789-1A4C-8C2A-DCF8884ABC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5263" y="3008527"/>
                <a:ext cx="466367" cy="503588"/>
              </a:xfrm>
              <a:prstGeom prst="rect">
                <a:avLst/>
              </a:prstGeom>
              <a:blipFill>
                <a:blip r:embed="rId11"/>
                <a:stretch>
                  <a:fillRect l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7" name="Group 86">
            <a:extLst>
              <a:ext uri="{FF2B5EF4-FFF2-40B4-BE49-F238E27FC236}">
                <a16:creationId xmlns:a16="http://schemas.microsoft.com/office/drawing/2014/main" id="{C7E5CA12-7405-8A4C-A8EE-E3742C962494}"/>
              </a:ext>
            </a:extLst>
          </p:cNvPr>
          <p:cNvGrpSpPr/>
          <p:nvPr/>
        </p:nvGrpSpPr>
        <p:grpSpPr>
          <a:xfrm rot="16200000">
            <a:off x="4099110" y="2747320"/>
            <a:ext cx="1086934" cy="311369"/>
            <a:chOff x="2297660" y="4140836"/>
            <a:chExt cx="1086934" cy="311369"/>
          </a:xfrm>
        </p:grpSpPr>
        <p:sp>
          <p:nvSpPr>
            <p:cNvPr id="88" name="Rounded Rectangle 87">
              <a:extLst>
                <a:ext uri="{FF2B5EF4-FFF2-40B4-BE49-F238E27FC236}">
                  <a16:creationId xmlns:a16="http://schemas.microsoft.com/office/drawing/2014/main" id="{C4D651A1-54E8-814A-A3AC-89910B77623C}"/>
                </a:ext>
              </a:extLst>
            </p:cNvPr>
            <p:cNvSpPr/>
            <p:nvPr/>
          </p:nvSpPr>
          <p:spPr>
            <a:xfrm>
              <a:off x="2297660" y="4140836"/>
              <a:ext cx="108693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1803893E-8283-4C4D-95B5-EAD57D162968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4DFD078B-5309-D544-B68A-A2CECCE5E9A9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FA2572B2-A3D0-BB4B-A02C-FC88C024B1A6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8B6484BE-1679-7540-92AE-F353128C8F0A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8" name="Right Arrow 97">
            <a:extLst>
              <a:ext uri="{FF2B5EF4-FFF2-40B4-BE49-F238E27FC236}">
                <a16:creationId xmlns:a16="http://schemas.microsoft.com/office/drawing/2014/main" id="{D0901EC3-7D6B-D04B-BDF1-F185A65C0CB5}"/>
              </a:ext>
            </a:extLst>
          </p:cNvPr>
          <p:cNvSpPr/>
          <p:nvPr/>
        </p:nvSpPr>
        <p:spPr>
          <a:xfrm rot="16200000">
            <a:off x="3312601" y="3728381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9" name="Content Placeholder 2">
                <a:extLst>
                  <a:ext uri="{FF2B5EF4-FFF2-40B4-BE49-F238E27FC236}">
                    <a16:creationId xmlns:a16="http://schemas.microsoft.com/office/drawing/2014/main" id="{61C37405-F4EF-DF40-9212-F4DA394D842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837221" y="300852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99" name="Content Placeholder 2">
                <a:extLst>
                  <a:ext uri="{FF2B5EF4-FFF2-40B4-BE49-F238E27FC236}">
                    <a16:creationId xmlns:a16="http://schemas.microsoft.com/office/drawing/2014/main" id="{61C37405-F4EF-DF40-9212-F4DA394D84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7221" y="3008527"/>
                <a:ext cx="466367" cy="503588"/>
              </a:xfrm>
              <a:prstGeom prst="rect">
                <a:avLst/>
              </a:prstGeom>
              <a:blipFill>
                <a:blip r:embed="rId12"/>
                <a:stretch>
                  <a:fillRect l="-2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0" name="Group 99">
            <a:extLst>
              <a:ext uri="{FF2B5EF4-FFF2-40B4-BE49-F238E27FC236}">
                <a16:creationId xmlns:a16="http://schemas.microsoft.com/office/drawing/2014/main" id="{F32AA692-6436-5044-9BC7-63C4DF62645F}"/>
              </a:ext>
            </a:extLst>
          </p:cNvPr>
          <p:cNvGrpSpPr/>
          <p:nvPr/>
        </p:nvGrpSpPr>
        <p:grpSpPr>
          <a:xfrm rot="16200000">
            <a:off x="3061910" y="2791327"/>
            <a:ext cx="1086934" cy="311369"/>
            <a:chOff x="2297660" y="4140836"/>
            <a:chExt cx="1086934" cy="311369"/>
          </a:xfrm>
        </p:grpSpPr>
        <p:sp>
          <p:nvSpPr>
            <p:cNvPr id="101" name="Rounded Rectangle 100">
              <a:extLst>
                <a:ext uri="{FF2B5EF4-FFF2-40B4-BE49-F238E27FC236}">
                  <a16:creationId xmlns:a16="http://schemas.microsoft.com/office/drawing/2014/main" id="{68C35F2D-D677-2945-81FB-872C2F68436B}"/>
                </a:ext>
              </a:extLst>
            </p:cNvPr>
            <p:cNvSpPr/>
            <p:nvPr/>
          </p:nvSpPr>
          <p:spPr>
            <a:xfrm>
              <a:off x="2297660" y="4140836"/>
              <a:ext cx="108693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FFD2BCE8-03FD-B747-89F2-0373C5DF3142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FB0C5FE5-6AAE-FF49-89A3-6B0D0D1CCBEE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94CFA452-F14F-AE49-8F74-75BA18AF516A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C6EE76CE-FA81-734D-A972-7CBAC37ED4EC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6" name="Right Arrow 105">
            <a:extLst>
              <a:ext uri="{FF2B5EF4-FFF2-40B4-BE49-F238E27FC236}">
                <a16:creationId xmlns:a16="http://schemas.microsoft.com/office/drawing/2014/main" id="{84B7624E-9603-6343-B92F-32CC7793CE8E}"/>
              </a:ext>
            </a:extLst>
          </p:cNvPr>
          <p:cNvSpPr/>
          <p:nvPr/>
        </p:nvSpPr>
        <p:spPr>
          <a:xfrm rot="16200000">
            <a:off x="2236325" y="3711357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0" name="Content Placeholder 2">
                <a:extLst>
                  <a:ext uri="{FF2B5EF4-FFF2-40B4-BE49-F238E27FC236}">
                    <a16:creationId xmlns:a16="http://schemas.microsoft.com/office/drawing/2014/main" id="{72DC5D90-BB96-0246-9235-43CA199FC77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758761" y="2987899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10" name="Content Placeholder 2">
                <a:extLst>
                  <a:ext uri="{FF2B5EF4-FFF2-40B4-BE49-F238E27FC236}">
                    <a16:creationId xmlns:a16="http://schemas.microsoft.com/office/drawing/2014/main" id="{72DC5D90-BB96-0246-9235-43CA199FC7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8761" y="2987899"/>
                <a:ext cx="466367" cy="503588"/>
              </a:xfrm>
              <a:prstGeom prst="rect">
                <a:avLst/>
              </a:prstGeom>
              <a:blipFill>
                <a:blip r:embed="rId13"/>
                <a:stretch>
                  <a:fillRect l="-26316" b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0" name="Group 139">
            <a:extLst>
              <a:ext uri="{FF2B5EF4-FFF2-40B4-BE49-F238E27FC236}">
                <a16:creationId xmlns:a16="http://schemas.microsoft.com/office/drawing/2014/main" id="{16C1A61F-DDCB-0A45-AED6-3E767917C265}"/>
              </a:ext>
            </a:extLst>
          </p:cNvPr>
          <p:cNvGrpSpPr/>
          <p:nvPr/>
        </p:nvGrpSpPr>
        <p:grpSpPr>
          <a:xfrm rot="16200000">
            <a:off x="1985634" y="2774303"/>
            <a:ext cx="1086934" cy="311369"/>
            <a:chOff x="2297660" y="4140836"/>
            <a:chExt cx="1086934" cy="311369"/>
          </a:xfrm>
        </p:grpSpPr>
        <p:sp>
          <p:nvSpPr>
            <p:cNvPr id="141" name="Rounded Rectangle 140">
              <a:extLst>
                <a:ext uri="{FF2B5EF4-FFF2-40B4-BE49-F238E27FC236}">
                  <a16:creationId xmlns:a16="http://schemas.microsoft.com/office/drawing/2014/main" id="{7EC97F44-AA28-3741-A5A0-B297EC6D06DE}"/>
                </a:ext>
              </a:extLst>
            </p:cNvPr>
            <p:cNvSpPr/>
            <p:nvPr/>
          </p:nvSpPr>
          <p:spPr>
            <a:xfrm>
              <a:off x="2297660" y="4140836"/>
              <a:ext cx="108693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AB83F98F-DBE4-0C4B-A478-CAE11C36B624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89EC2B0E-6A0B-0245-A742-5E9035123FE0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A8AE5BCD-8D89-0F40-AA87-D180DE3386C8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74DD1F60-7787-0740-A2E7-2B4CA332D017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7" name="Right Arrow 146">
            <a:extLst>
              <a:ext uri="{FF2B5EF4-FFF2-40B4-BE49-F238E27FC236}">
                <a16:creationId xmlns:a16="http://schemas.microsoft.com/office/drawing/2014/main" id="{5B5725A3-733F-464E-9F77-A5886F1F4DAD}"/>
              </a:ext>
            </a:extLst>
          </p:cNvPr>
          <p:cNvSpPr/>
          <p:nvPr/>
        </p:nvSpPr>
        <p:spPr>
          <a:xfrm>
            <a:off x="2746370" y="254243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Right Arrow 147">
            <a:extLst>
              <a:ext uri="{FF2B5EF4-FFF2-40B4-BE49-F238E27FC236}">
                <a16:creationId xmlns:a16="http://schemas.microsoft.com/office/drawing/2014/main" id="{499E9DCD-D251-5E41-B0AC-ED5312AAE2F4}"/>
              </a:ext>
            </a:extLst>
          </p:cNvPr>
          <p:cNvSpPr/>
          <p:nvPr/>
        </p:nvSpPr>
        <p:spPr>
          <a:xfrm>
            <a:off x="3828531" y="254243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Right Arrow 148">
            <a:extLst>
              <a:ext uri="{FF2B5EF4-FFF2-40B4-BE49-F238E27FC236}">
                <a16:creationId xmlns:a16="http://schemas.microsoft.com/office/drawing/2014/main" id="{5D384853-C8CB-AD43-B5F1-609A18F83F22}"/>
              </a:ext>
            </a:extLst>
          </p:cNvPr>
          <p:cNvSpPr/>
          <p:nvPr/>
        </p:nvSpPr>
        <p:spPr>
          <a:xfrm>
            <a:off x="4883290" y="254243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Content Placeholder 2">
            <a:extLst>
              <a:ext uri="{FF2B5EF4-FFF2-40B4-BE49-F238E27FC236}">
                <a16:creationId xmlns:a16="http://schemas.microsoft.com/office/drawing/2014/main" id="{F5B7D861-368C-8743-B094-586BB4A34693}"/>
              </a:ext>
            </a:extLst>
          </p:cNvPr>
          <p:cNvSpPr txBox="1">
            <a:spLocks/>
          </p:cNvSpPr>
          <p:nvPr/>
        </p:nvSpPr>
        <p:spPr>
          <a:xfrm>
            <a:off x="236508" y="2683946"/>
            <a:ext cx="1871692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Hidden layer #2</a:t>
            </a:r>
          </a:p>
        </p:txBody>
      </p:sp>
      <p:sp>
        <p:nvSpPr>
          <p:cNvPr id="108" name="Title 1">
            <a:extLst>
              <a:ext uri="{FF2B5EF4-FFF2-40B4-BE49-F238E27FC236}">
                <a16:creationId xmlns:a16="http://schemas.microsoft.com/office/drawing/2014/main" id="{4C8514C0-2645-3B4D-BF7C-42C0E1C2CECD}"/>
              </a:ext>
            </a:extLst>
          </p:cNvPr>
          <p:cNvSpPr txBox="1">
            <a:spLocks/>
          </p:cNvSpPr>
          <p:nvPr/>
        </p:nvSpPr>
        <p:spPr>
          <a:xfrm>
            <a:off x="7010400" y="1934074"/>
            <a:ext cx="4737100" cy="403502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 Roman" panose="02000503020000020003" pitchFamily="2" charset="0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sz="2400" dirty="0"/>
              <a:t>Hidden layers provide an abstraction (holds “meaning”). </a:t>
            </a:r>
          </a:p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sz="2400" dirty="0"/>
              <a:t>Stacking hidden layers provides increased abstractions.</a:t>
            </a:r>
          </a:p>
        </p:txBody>
      </p:sp>
    </p:spTree>
    <p:extLst>
      <p:ext uri="{BB962C8B-B14F-4D97-AF65-F5344CB8AC3E}">
        <p14:creationId xmlns:p14="http://schemas.microsoft.com/office/powerpoint/2010/main" val="575334538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Title 1">
            <a:extLst>
              <a:ext uri="{FF2B5EF4-FFF2-40B4-BE49-F238E27FC236}">
                <a16:creationId xmlns:a16="http://schemas.microsoft.com/office/drawing/2014/main" id="{FF867746-7A2F-644D-88D5-C3102C6A9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262"/>
            <a:ext cx="8941419" cy="1162592"/>
          </a:xfrm>
        </p:spPr>
        <p:txBody>
          <a:bodyPr/>
          <a:lstStyle/>
          <a:p>
            <a:r>
              <a:rPr lang="en-US" dirty="0"/>
              <a:t>RNN Extensions: </a:t>
            </a:r>
            <a:r>
              <a:rPr lang="en-US" dirty="0">
                <a:solidFill>
                  <a:srgbClr val="7030A0"/>
                </a:solidFill>
              </a:rPr>
              <a:t>Stacked LSTMs</a:t>
            </a: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C67F1680-4E6A-FF47-A5A3-45A4491667D3}"/>
              </a:ext>
            </a:extLst>
          </p:cNvPr>
          <p:cNvSpPr/>
          <p:nvPr/>
        </p:nvSpPr>
        <p:spPr>
          <a:xfrm>
            <a:off x="903804" y="771482"/>
            <a:ext cx="6474896" cy="13021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0220D83-540B-A545-AE93-1975A8847A44}"/>
              </a:ext>
            </a:extLst>
          </p:cNvPr>
          <p:cNvSpPr txBox="1">
            <a:spLocks/>
          </p:cNvSpPr>
          <p:nvPr/>
        </p:nvSpPr>
        <p:spPr>
          <a:xfrm>
            <a:off x="340077" y="5954516"/>
            <a:ext cx="1530821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Input layer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70A8F7A-0C41-1042-A538-717F31D9F1D2}"/>
              </a:ext>
            </a:extLst>
          </p:cNvPr>
          <p:cNvSpPr txBox="1">
            <a:spLocks/>
          </p:cNvSpPr>
          <p:nvPr/>
        </p:nvSpPr>
        <p:spPr>
          <a:xfrm>
            <a:off x="236508" y="4285661"/>
            <a:ext cx="1871692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Hidden layer #1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F4377CE-0706-914A-92BC-7FB789BAB97A}"/>
              </a:ext>
            </a:extLst>
          </p:cNvPr>
          <p:cNvGrpSpPr/>
          <p:nvPr/>
        </p:nvGrpSpPr>
        <p:grpSpPr>
          <a:xfrm rot="16200000">
            <a:off x="1954238" y="4583582"/>
            <a:ext cx="1086934" cy="311369"/>
            <a:chOff x="2297660" y="4140836"/>
            <a:chExt cx="1086934" cy="311369"/>
          </a:xfrm>
        </p:grpSpPr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66C8ACB1-4DE8-C34B-BBE1-52B0F3C86BA5}"/>
                </a:ext>
              </a:extLst>
            </p:cNvPr>
            <p:cNvSpPr/>
            <p:nvPr/>
          </p:nvSpPr>
          <p:spPr>
            <a:xfrm>
              <a:off x="2297660" y="4140836"/>
              <a:ext cx="108693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CE1A6EB7-9B59-BF41-8A80-FAEA4B51C30C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34F333C-A3C4-C34D-A8D0-264514E9505A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EF9F2533-B485-2341-97E6-863A44A3B0F6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251967D-3608-3E43-819C-CA40D4B4BB7E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Right Arrow 24">
            <a:extLst>
              <a:ext uri="{FF2B5EF4-FFF2-40B4-BE49-F238E27FC236}">
                <a16:creationId xmlns:a16="http://schemas.microsoft.com/office/drawing/2014/main" id="{F6910C14-BAA4-3148-8486-7878900FB35A}"/>
              </a:ext>
            </a:extLst>
          </p:cNvPr>
          <p:cNvSpPr/>
          <p:nvPr/>
        </p:nvSpPr>
        <p:spPr>
          <a:xfrm rot="16200000">
            <a:off x="2212881" y="5520637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2" name="Content Placeholder 2">
                <a:extLst>
                  <a:ext uri="{FF2B5EF4-FFF2-40B4-BE49-F238E27FC236}">
                    <a16:creationId xmlns:a16="http://schemas.microsoft.com/office/drawing/2014/main" id="{DB0BF050-0757-9A44-B2EB-AE8B5029B57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31858" y="5896990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92" name="Content Placeholder 2">
                <a:extLst>
                  <a:ext uri="{FF2B5EF4-FFF2-40B4-BE49-F238E27FC236}">
                    <a16:creationId xmlns:a16="http://schemas.microsoft.com/office/drawing/2014/main" id="{DB0BF050-0757-9A44-B2EB-AE8B5029B5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1858" y="5896990"/>
                <a:ext cx="466367" cy="503588"/>
              </a:xfrm>
              <a:prstGeom prst="rect">
                <a:avLst/>
              </a:prstGeom>
              <a:blipFill>
                <a:blip r:embed="rId2"/>
                <a:stretch>
                  <a:fillRect l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3" name="Content Placeholder 2">
                <a:extLst>
                  <a:ext uri="{FF2B5EF4-FFF2-40B4-BE49-F238E27FC236}">
                    <a16:creationId xmlns:a16="http://schemas.microsoft.com/office/drawing/2014/main" id="{ABCE2F27-B547-764E-812A-E552BC5E957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425331" y="5925280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93" name="Content Placeholder 2">
                <a:extLst>
                  <a:ext uri="{FF2B5EF4-FFF2-40B4-BE49-F238E27FC236}">
                    <a16:creationId xmlns:a16="http://schemas.microsoft.com/office/drawing/2014/main" id="{ABCE2F27-B547-764E-812A-E552BC5E95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5331" y="5925280"/>
                <a:ext cx="466367" cy="503588"/>
              </a:xfrm>
              <a:prstGeom prst="rect">
                <a:avLst/>
              </a:prstGeom>
              <a:blipFill>
                <a:blip r:embed="rId3"/>
                <a:stretch>
                  <a:fillRect l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4" name="Content Placeholder 2">
                <a:extLst>
                  <a:ext uri="{FF2B5EF4-FFF2-40B4-BE49-F238E27FC236}">
                    <a16:creationId xmlns:a16="http://schemas.microsoft.com/office/drawing/2014/main" id="{8D0BECA6-99D6-AF42-A9D0-39552870100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41209" y="5922390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94" name="Content Placeholder 2">
                <a:extLst>
                  <a:ext uri="{FF2B5EF4-FFF2-40B4-BE49-F238E27FC236}">
                    <a16:creationId xmlns:a16="http://schemas.microsoft.com/office/drawing/2014/main" id="{8D0BECA6-99D6-AF42-A9D0-3955287010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1209" y="5922390"/>
                <a:ext cx="466367" cy="503588"/>
              </a:xfrm>
              <a:prstGeom prst="rect">
                <a:avLst/>
              </a:prstGeom>
              <a:blipFill>
                <a:blip r:embed="rId4"/>
                <a:stretch>
                  <a:fillRect l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5" name="Content Placeholder 2">
                <a:extLst>
                  <a:ext uri="{FF2B5EF4-FFF2-40B4-BE49-F238E27FC236}">
                    <a16:creationId xmlns:a16="http://schemas.microsoft.com/office/drawing/2014/main" id="{242FC6AA-9B3C-F14D-B852-9FC89953147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57022" y="5922390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95" name="Content Placeholder 2">
                <a:extLst>
                  <a:ext uri="{FF2B5EF4-FFF2-40B4-BE49-F238E27FC236}">
                    <a16:creationId xmlns:a16="http://schemas.microsoft.com/office/drawing/2014/main" id="{242FC6AA-9B3C-F14D-B852-9FC8995314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7022" y="5922390"/>
                <a:ext cx="466367" cy="503588"/>
              </a:xfrm>
              <a:prstGeom prst="rect">
                <a:avLst/>
              </a:prstGeom>
              <a:blipFill>
                <a:blip r:embed="rId5"/>
                <a:stretch>
                  <a:fillRect l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6" name="Right Arrow 95">
            <a:extLst>
              <a:ext uri="{FF2B5EF4-FFF2-40B4-BE49-F238E27FC236}">
                <a16:creationId xmlns:a16="http://schemas.microsoft.com/office/drawing/2014/main" id="{6D483505-3904-5942-AA14-7C633380D35D}"/>
              </a:ext>
            </a:extLst>
          </p:cNvPr>
          <p:cNvSpPr/>
          <p:nvPr/>
        </p:nvSpPr>
        <p:spPr>
          <a:xfrm>
            <a:off x="2750444" y="4423060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ight Arrow 114">
            <a:extLst>
              <a:ext uri="{FF2B5EF4-FFF2-40B4-BE49-F238E27FC236}">
                <a16:creationId xmlns:a16="http://schemas.microsoft.com/office/drawing/2014/main" id="{09DA31FA-88CE-6D4A-BCE1-7478789345C9}"/>
              </a:ext>
            </a:extLst>
          </p:cNvPr>
          <p:cNvSpPr/>
          <p:nvPr/>
        </p:nvSpPr>
        <p:spPr>
          <a:xfrm rot="16200000">
            <a:off x="3295042" y="5520637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ight Arrow 115">
            <a:extLst>
              <a:ext uri="{FF2B5EF4-FFF2-40B4-BE49-F238E27FC236}">
                <a16:creationId xmlns:a16="http://schemas.microsoft.com/office/drawing/2014/main" id="{37EAAA50-016A-1343-85BB-B614F8B0A2D4}"/>
              </a:ext>
            </a:extLst>
          </p:cNvPr>
          <p:cNvSpPr/>
          <p:nvPr/>
        </p:nvSpPr>
        <p:spPr>
          <a:xfrm>
            <a:off x="3832605" y="4423060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Right Arrow 125">
            <a:extLst>
              <a:ext uri="{FF2B5EF4-FFF2-40B4-BE49-F238E27FC236}">
                <a16:creationId xmlns:a16="http://schemas.microsoft.com/office/drawing/2014/main" id="{A9D312A5-5C73-0340-9CBB-901A11491F6A}"/>
              </a:ext>
            </a:extLst>
          </p:cNvPr>
          <p:cNvSpPr/>
          <p:nvPr/>
        </p:nvSpPr>
        <p:spPr>
          <a:xfrm rot="16200000">
            <a:off x="4349801" y="5520637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ight Arrow 126">
            <a:extLst>
              <a:ext uri="{FF2B5EF4-FFF2-40B4-BE49-F238E27FC236}">
                <a16:creationId xmlns:a16="http://schemas.microsoft.com/office/drawing/2014/main" id="{98059384-5829-464B-9A4A-DF179A5B1FF0}"/>
              </a:ext>
            </a:extLst>
          </p:cNvPr>
          <p:cNvSpPr/>
          <p:nvPr/>
        </p:nvSpPr>
        <p:spPr>
          <a:xfrm>
            <a:off x="4887364" y="4423060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Right Arrow 134">
            <a:extLst>
              <a:ext uri="{FF2B5EF4-FFF2-40B4-BE49-F238E27FC236}">
                <a16:creationId xmlns:a16="http://schemas.microsoft.com/office/drawing/2014/main" id="{E35BF99D-2E66-8D43-83D6-C99EC695631B}"/>
              </a:ext>
            </a:extLst>
          </p:cNvPr>
          <p:cNvSpPr/>
          <p:nvPr/>
        </p:nvSpPr>
        <p:spPr>
          <a:xfrm rot="16200000">
            <a:off x="5438045" y="552063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7" name="Content Placeholder 2">
                <a:extLst>
                  <a:ext uri="{FF2B5EF4-FFF2-40B4-BE49-F238E27FC236}">
                    <a16:creationId xmlns:a16="http://schemas.microsoft.com/office/drawing/2014/main" id="{A596422A-F0B4-4C44-B27A-7F8317E7097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709055" y="4859783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37" name="Content Placeholder 2">
                <a:extLst>
                  <a:ext uri="{FF2B5EF4-FFF2-40B4-BE49-F238E27FC236}">
                    <a16:creationId xmlns:a16="http://schemas.microsoft.com/office/drawing/2014/main" id="{A596422A-F0B4-4C44-B27A-7F8317E709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9055" y="4859783"/>
                <a:ext cx="466367" cy="503588"/>
              </a:xfrm>
              <a:prstGeom prst="rect">
                <a:avLst/>
              </a:prstGeom>
              <a:blipFill>
                <a:blip r:embed="rId6"/>
                <a:stretch>
                  <a:fillRect l="-13158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8" name="Content Placeholder 2">
                <a:extLst>
                  <a:ext uri="{FF2B5EF4-FFF2-40B4-BE49-F238E27FC236}">
                    <a16:creationId xmlns:a16="http://schemas.microsoft.com/office/drawing/2014/main" id="{41F321AD-A534-A649-B742-903975DA94C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82471" y="4850324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38" name="Content Placeholder 2">
                <a:extLst>
                  <a:ext uri="{FF2B5EF4-FFF2-40B4-BE49-F238E27FC236}">
                    <a16:creationId xmlns:a16="http://schemas.microsoft.com/office/drawing/2014/main" id="{41F321AD-A534-A649-B742-903975DA94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2471" y="4850324"/>
                <a:ext cx="466367" cy="503588"/>
              </a:xfrm>
              <a:prstGeom prst="rect">
                <a:avLst/>
              </a:prstGeom>
              <a:blipFill>
                <a:blip r:embed="rId7"/>
                <a:stretch>
                  <a:fillRect l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9" name="Content Placeholder 2">
                <a:extLst>
                  <a:ext uri="{FF2B5EF4-FFF2-40B4-BE49-F238E27FC236}">
                    <a16:creationId xmlns:a16="http://schemas.microsoft.com/office/drawing/2014/main" id="{A81F32A8-B123-934B-AAFB-081560D8766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87364" y="4850324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39" name="Content Placeholder 2">
                <a:extLst>
                  <a:ext uri="{FF2B5EF4-FFF2-40B4-BE49-F238E27FC236}">
                    <a16:creationId xmlns:a16="http://schemas.microsoft.com/office/drawing/2014/main" id="{A81F32A8-B123-934B-AAFB-081560D876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7364" y="4850324"/>
                <a:ext cx="466367" cy="503588"/>
              </a:xfrm>
              <a:prstGeom prst="rect">
                <a:avLst/>
              </a:prstGeom>
              <a:blipFill>
                <a:blip r:embed="rId8"/>
                <a:stretch>
                  <a:fillRect l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4" name="Content Placeholder 2">
                <a:extLst>
                  <a:ext uri="{FF2B5EF4-FFF2-40B4-BE49-F238E27FC236}">
                    <a16:creationId xmlns:a16="http://schemas.microsoft.com/office/drawing/2014/main" id="{55818F1A-0D8E-F04E-AC45-0139433E0BC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918300" y="4795271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44" name="Content Placeholder 2">
                <a:extLst>
                  <a:ext uri="{FF2B5EF4-FFF2-40B4-BE49-F238E27FC236}">
                    <a16:creationId xmlns:a16="http://schemas.microsoft.com/office/drawing/2014/main" id="{55818F1A-0D8E-F04E-AC45-0139433E0B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8300" y="4795271"/>
                <a:ext cx="466367" cy="503588"/>
              </a:xfrm>
              <a:prstGeom prst="rect">
                <a:avLst/>
              </a:prstGeom>
              <a:blipFill>
                <a:blip r:embed="rId9"/>
                <a:stretch>
                  <a:fillRect l="-13158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9" name="Group 58">
            <a:extLst>
              <a:ext uri="{FF2B5EF4-FFF2-40B4-BE49-F238E27FC236}">
                <a16:creationId xmlns:a16="http://schemas.microsoft.com/office/drawing/2014/main" id="{91E4D0CD-1DA8-4F41-B7DB-2F05F50BB16C}"/>
              </a:ext>
            </a:extLst>
          </p:cNvPr>
          <p:cNvGrpSpPr/>
          <p:nvPr/>
        </p:nvGrpSpPr>
        <p:grpSpPr>
          <a:xfrm rot="16200000">
            <a:off x="3035293" y="4593041"/>
            <a:ext cx="1086934" cy="311369"/>
            <a:chOff x="2297660" y="4140836"/>
            <a:chExt cx="1086934" cy="311369"/>
          </a:xfrm>
        </p:grpSpPr>
        <p:sp>
          <p:nvSpPr>
            <p:cNvPr id="60" name="Rounded Rectangle 59">
              <a:extLst>
                <a:ext uri="{FF2B5EF4-FFF2-40B4-BE49-F238E27FC236}">
                  <a16:creationId xmlns:a16="http://schemas.microsoft.com/office/drawing/2014/main" id="{C14E4733-F96B-F144-8B72-B6C29F3F0B6C}"/>
                </a:ext>
              </a:extLst>
            </p:cNvPr>
            <p:cNvSpPr/>
            <p:nvPr/>
          </p:nvSpPr>
          <p:spPr>
            <a:xfrm>
              <a:off x="2297660" y="4140836"/>
              <a:ext cx="108693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D14CB873-C08D-2941-88FD-3C3C5DB41599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395CEDE6-A905-3146-BB08-5AF3EF28E56C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0FC4993F-F1A1-6746-85B0-52C3BBD0B60F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5F299C72-A816-7F47-AE1D-0C2FAC7F6946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09993990-8F41-6940-A7E0-0585BC10B004}"/>
              </a:ext>
            </a:extLst>
          </p:cNvPr>
          <p:cNvGrpSpPr/>
          <p:nvPr/>
        </p:nvGrpSpPr>
        <p:grpSpPr>
          <a:xfrm rot="16200000">
            <a:off x="4090052" y="4583583"/>
            <a:ext cx="1086934" cy="311369"/>
            <a:chOff x="2297660" y="4140836"/>
            <a:chExt cx="1086934" cy="311369"/>
          </a:xfrm>
        </p:grpSpPr>
        <p:sp>
          <p:nvSpPr>
            <p:cNvPr id="66" name="Rounded Rectangle 65">
              <a:extLst>
                <a:ext uri="{FF2B5EF4-FFF2-40B4-BE49-F238E27FC236}">
                  <a16:creationId xmlns:a16="http://schemas.microsoft.com/office/drawing/2014/main" id="{B5C07100-9725-4942-97A4-FC11FF77D84A}"/>
                </a:ext>
              </a:extLst>
            </p:cNvPr>
            <p:cNvSpPr/>
            <p:nvPr/>
          </p:nvSpPr>
          <p:spPr>
            <a:xfrm>
              <a:off x="2297660" y="4140836"/>
              <a:ext cx="108693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8828E221-1501-BF44-9FD7-202CF0AF6649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849852FA-9E73-F542-BF09-6D2B0BC61BAE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B44EE373-B97E-2341-AA84-E975E2C62187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D0AECA97-E80A-DF49-BAA4-2E43BAAD0912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CEAC9655-C94F-EA41-AB3C-0A375B177E42}"/>
              </a:ext>
            </a:extLst>
          </p:cNvPr>
          <p:cNvGrpSpPr/>
          <p:nvPr/>
        </p:nvGrpSpPr>
        <p:grpSpPr>
          <a:xfrm rot="16200000">
            <a:off x="5187354" y="4583582"/>
            <a:ext cx="1086934" cy="311369"/>
            <a:chOff x="2297660" y="4140836"/>
            <a:chExt cx="1086934" cy="311369"/>
          </a:xfrm>
        </p:grpSpPr>
        <p:sp>
          <p:nvSpPr>
            <p:cNvPr id="72" name="Rounded Rectangle 71">
              <a:extLst>
                <a:ext uri="{FF2B5EF4-FFF2-40B4-BE49-F238E27FC236}">
                  <a16:creationId xmlns:a16="http://schemas.microsoft.com/office/drawing/2014/main" id="{4F943CEA-E36D-644B-8B7F-4714512C5477}"/>
                </a:ext>
              </a:extLst>
            </p:cNvPr>
            <p:cNvSpPr/>
            <p:nvPr/>
          </p:nvSpPr>
          <p:spPr>
            <a:xfrm>
              <a:off x="2297660" y="4140836"/>
              <a:ext cx="108693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D170636C-4A10-FE4A-97D4-0012FECB4F40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2513DFF4-C435-A84C-8102-097C2B7EFAC1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1712C54C-D83F-9C4D-BC53-1F35189638D5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9FB8AABF-AD26-954A-BA5D-52C890539C50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7" name="Right Arrow 76">
            <a:extLst>
              <a:ext uri="{FF2B5EF4-FFF2-40B4-BE49-F238E27FC236}">
                <a16:creationId xmlns:a16="http://schemas.microsoft.com/office/drawing/2014/main" id="{580C2F48-3292-5048-A861-767603608232}"/>
              </a:ext>
            </a:extLst>
          </p:cNvPr>
          <p:cNvSpPr/>
          <p:nvPr/>
        </p:nvSpPr>
        <p:spPr>
          <a:xfrm rot="16200000">
            <a:off x="5460352" y="368437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8" name="Content Placeholder 2">
                <a:extLst>
                  <a:ext uri="{FF2B5EF4-FFF2-40B4-BE49-F238E27FC236}">
                    <a16:creationId xmlns:a16="http://schemas.microsoft.com/office/drawing/2014/main" id="{268592A9-D251-5548-B836-F8FC4B0C53F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977393" y="2950934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78" name="Content Placeholder 2">
                <a:extLst>
                  <a:ext uri="{FF2B5EF4-FFF2-40B4-BE49-F238E27FC236}">
                    <a16:creationId xmlns:a16="http://schemas.microsoft.com/office/drawing/2014/main" id="{268592A9-D251-5548-B836-F8FC4B0C53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7393" y="2950934"/>
                <a:ext cx="466367" cy="503588"/>
              </a:xfrm>
              <a:prstGeom prst="rect">
                <a:avLst/>
              </a:prstGeom>
              <a:blipFill>
                <a:blip r:embed="rId10"/>
                <a:stretch>
                  <a:fillRect l="-29730" b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9" name="Group 78">
            <a:extLst>
              <a:ext uri="{FF2B5EF4-FFF2-40B4-BE49-F238E27FC236}">
                <a16:creationId xmlns:a16="http://schemas.microsoft.com/office/drawing/2014/main" id="{A854A357-5A98-8141-8970-F96CCDB73032}"/>
              </a:ext>
            </a:extLst>
          </p:cNvPr>
          <p:cNvGrpSpPr/>
          <p:nvPr/>
        </p:nvGrpSpPr>
        <p:grpSpPr>
          <a:xfrm rot="16200000">
            <a:off x="5209661" y="2747320"/>
            <a:ext cx="1086934" cy="311369"/>
            <a:chOff x="2297660" y="4140836"/>
            <a:chExt cx="1086934" cy="311369"/>
          </a:xfrm>
        </p:grpSpPr>
        <p:sp>
          <p:nvSpPr>
            <p:cNvPr id="80" name="Rounded Rectangle 79">
              <a:extLst>
                <a:ext uri="{FF2B5EF4-FFF2-40B4-BE49-F238E27FC236}">
                  <a16:creationId xmlns:a16="http://schemas.microsoft.com/office/drawing/2014/main" id="{0706E1B4-7B27-8741-8567-C198D28483F9}"/>
                </a:ext>
              </a:extLst>
            </p:cNvPr>
            <p:cNvSpPr/>
            <p:nvPr/>
          </p:nvSpPr>
          <p:spPr>
            <a:xfrm>
              <a:off x="2297660" y="4140836"/>
              <a:ext cx="108693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3BFDBF8E-099F-3A46-B5A3-289E2AFA2E42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07CBA112-FBD5-4C42-8D2C-CAF4777C50EA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984E633B-D193-3E47-950D-7C9BA9369699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BB61DD4A-8620-BB4A-A2CD-754DDDAE854D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5" name="Right Arrow 84">
            <a:extLst>
              <a:ext uri="{FF2B5EF4-FFF2-40B4-BE49-F238E27FC236}">
                <a16:creationId xmlns:a16="http://schemas.microsoft.com/office/drawing/2014/main" id="{A8601061-44FF-3C42-9B87-2F950EF61F4C}"/>
              </a:ext>
            </a:extLst>
          </p:cNvPr>
          <p:cNvSpPr/>
          <p:nvPr/>
        </p:nvSpPr>
        <p:spPr>
          <a:xfrm rot="16200000">
            <a:off x="4349801" y="368437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6" name="Content Placeholder 2">
                <a:extLst>
                  <a:ext uri="{FF2B5EF4-FFF2-40B4-BE49-F238E27FC236}">
                    <a16:creationId xmlns:a16="http://schemas.microsoft.com/office/drawing/2014/main" id="{F51E097D-1789-1A4C-8C2A-DCF8884ABCF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85263" y="300852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86" name="Content Placeholder 2">
                <a:extLst>
                  <a:ext uri="{FF2B5EF4-FFF2-40B4-BE49-F238E27FC236}">
                    <a16:creationId xmlns:a16="http://schemas.microsoft.com/office/drawing/2014/main" id="{F51E097D-1789-1A4C-8C2A-DCF8884ABC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5263" y="3008527"/>
                <a:ext cx="466367" cy="503588"/>
              </a:xfrm>
              <a:prstGeom prst="rect">
                <a:avLst/>
              </a:prstGeom>
              <a:blipFill>
                <a:blip r:embed="rId11"/>
                <a:stretch>
                  <a:fillRect l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7" name="Group 86">
            <a:extLst>
              <a:ext uri="{FF2B5EF4-FFF2-40B4-BE49-F238E27FC236}">
                <a16:creationId xmlns:a16="http://schemas.microsoft.com/office/drawing/2014/main" id="{C7E5CA12-7405-8A4C-A8EE-E3742C962494}"/>
              </a:ext>
            </a:extLst>
          </p:cNvPr>
          <p:cNvGrpSpPr/>
          <p:nvPr/>
        </p:nvGrpSpPr>
        <p:grpSpPr>
          <a:xfrm rot="16200000">
            <a:off x="4099110" y="2747320"/>
            <a:ext cx="1086934" cy="311369"/>
            <a:chOff x="2297660" y="4140836"/>
            <a:chExt cx="1086934" cy="311369"/>
          </a:xfrm>
        </p:grpSpPr>
        <p:sp>
          <p:nvSpPr>
            <p:cNvPr id="88" name="Rounded Rectangle 87">
              <a:extLst>
                <a:ext uri="{FF2B5EF4-FFF2-40B4-BE49-F238E27FC236}">
                  <a16:creationId xmlns:a16="http://schemas.microsoft.com/office/drawing/2014/main" id="{C4D651A1-54E8-814A-A3AC-89910B77623C}"/>
                </a:ext>
              </a:extLst>
            </p:cNvPr>
            <p:cNvSpPr/>
            <p:nvPr/>
          </p:nvSpPr>
          <p:spPr>
            <a:xfrm>
              <a:off x="2297660" y="4140836"/>
              <a:ext cx="108693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1803893E-8283-4C4D-95B5-EAD57D162968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4DFD078B-5309-D544-B68A-A2CECCE5E9A9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FA2572B2-A3D0-BB4B-A02C-FC88C024B1A6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8B6484BE-1679-7540-92AE-F353128C8F0A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8" name="Right Arrow 97">
            <a:extLst>
              <a:ext uri="{FF2B5EF4-FFF2-40B4-BE49-F238E27FC236}">
                <a16:creationId xmlns:a16="http://schemas.microsoft.com/office/drawing/2014/main" id="{D0901EC3-7D6B-D04B-BDF1-F185A65C0CB5}"/>
              </a:ext>
            </a:extLst>
          </p:cNvPr>
          <p:cNvSpPr/>
          <p:nvPr/>
        </p:nvSpPr>
        <p:spPr>
          <a:xfrm rot="16200000">
            <a:off x="3312601" y="3728381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9" name="Content Placeholder 2">
                <a:extLst>
                  <a:ext uri="{FF2B5EF4-FFF2-40B4-BE49-F238E27FC236}">
                    <a16:creationId xmlns:a16="http://schemas.microsoft.com/office/drawing/2014/main" id="{61C37405-F4EF-DF40-9212-F4DA394D842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837221" y="300852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99" name="Content Placeholder 2">
                <a:extLst>
                  <a:ext uri="{FF2B5EF4-FFF2-40B4-BE49-F238E27FC236}">
                    <a16:creationId xmlns:a16="http://schemas.microsoft.com/office/drawing/2014/main" id="{61C37405-F4EF-DF40-9212-F4DA394D84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7221" y="3008527"/>
                <a:ext cx="466367" cy="503588"/>
              </a:xfrm>
              <a:prstGeom prst="rect">
                <a:avLst/>
              </a:prstGeom>
              <a:blipFill>
                <a:blip r:embed="rId12"/>
                <a:stretch>
                  <a:fillRect l="-2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0" name="Group 99">
            <a:extLst>
              <a:ext uri="{FF2B5EF4-FFF2-40B4-BE49-F238E27FC236}">
                <a16:creationId xmlns:a16="http://schemas.microsoft.com/office/drawing/2014/main" id="{F32AA692-6436-5044-9BC7-63C4DF62645F}"/>
              </a:ext>
            </a:extLst>
          </p:cNvPr>
          <p:cNvGrpSpPr/>
          <p:nvPr/>
        </p:nvGrpSpPr>
        <p:grpSpPr>
          <a:xfrm rot="16200000">
            <a:off x="3061910" y="2791327"/>
            <a:ext cx="1086934" cy="311369"/>
            <a:chOff x="2297660" y="4140836"/>
            <a:chExt cx="1086934" cy="311369"/>
          </a:xfrm>
        </p:grpSpPr>
        <p:sp>
          <p:nvSpPr>
            <p:cNvPr id="101" name="Rounded Rectangle 100">
              <a:extLst>
                <a:ext uri="{FF2B5EF4-FFF2-40B4-BE49-F238E27FC236}">
                  <a16:creationId xmlns:a16="http://schemas.microsoft.com/office/drawing/2014/main" id="{68C35F2D-D677-2945-81FB-872C2F68436B}"/>
                </a:ext>
              </a:extLst>
            </p:cNvPr>
            <p:cNvSpPr/>
            <p:nvPr/>
          </p:nvSpPr>
          <p:spPr>
            <a:xfrm>
              <a:off x="2297660" y="4140836"/>
              <a:ext cx="108693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FFD2BCE8-03FD-B747-89F2-0373C5DF3142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FB0C5FE5-6AAE-FF49-89A3-6B0D0D1CCBEE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94CFA452-F14F-AE49-8F74-75BA18AF516A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C6EE76CE-FA81-734D-A972-7CBAC37ED4EC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6" name="Right Arrow 105">
            <a:extLst>
              <a:ext uri="{FF2B5EF4-FFF2-40B4-BE49-F238E27FC236}">
                <a16:creationId xmlns:a16="http://schemas.microsoft.com/office/drawing/2014/main" id="{84B7624E-9603-6343-B92F-32CC7793CE8E}"/>
              </a:ext>
            </a:extLst>
          </p:cNvPr>
          <p:cNvSpPr/>
          <p:nvPr/>
        </p:nvSpPr>
        <p:spPr>
          <a:xfrm rot="16200000">
            <a:off x="2236325" y="3711357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0" name="Content Placeholder 2">
                <a:extLst>
                  <a:ext uri="{FF2B5EF4-FFF2-40B4-BE49-F238E27FC236}">
                    <a16:creationId xmlns:a16="http://schemas.microsoft.com/office/drawing/2014/main" id="{72DC5D90-BB96-0246-9235-43CA199FC77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758761" y="2987899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10" name="Content Placeholder 2">
                <a:extLst>
                  <a:ext uri="{FF2B5EF4-FFF2-40B4-BE49-F238E27FC236}">
                    <a16:creationId xmlns:a16="http://schemas.microsoft.com/office/drawing/2014/main" id="{72DC5D90-BB96-0246-9235-43CA199FC7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8761" y="2987899"/>
                <a:ext cx="466367" cy="503588"/>
              </a:xfrm>
              <a:prstGeom prst="rect">
                <a:avLst/>
              </a:prstGeom>
              <a:blipFill>
                <a:blip r:embed="rId13"/>
                <a:stretch>
                  <a:fillRect l="-26316" b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0" name="Group 139">
            <a:extLst>
              <a:ext uri="{FF2B5EF4-FFF2-40B4-BE49-F238E27FC236}">
                <a16:creationId xmlns:a16="http://schemas.microsoft.com/office/drawing/2014/main" id="{16C1A61F-DDCB-0A45-AED6-3E767917C265}"/>
              </a:ext>
            </a:extLst>
          </p:cNvPr>
          <p:cNvGrpSpPr/>
          <p:nvPr/>
        </p:nvGrpSpPr>
        <p:grpSpPr>
          <a:xfrm rot="16200000">
            <a:off x="1985634" y="2774303"/>
            <a:ext cx="1086934" cy="311369"/>
            <a:chOff x="2297660" y="4140836"/>
            <a:chExt cx="1086934" cy="311369"/>
          </a:xfrm>
        </p:grpSpPr>
        <p:sp>
          <p:nvSpPr>
            <p:cNvPr id="141" name="Rounded Rectangle 140">
              <a:extLst>
                <a:ext uri="{FF2B5EF4-FFF2-40B4-BE49-F238E27FC236}">
                  <a16:creationId xmlns:a16="http://schemas.microsoft.com/office/drawing/2014/main" id="{7EC97F44-AA28-3741-A5A0-B297EC6D06DE}"/>
                </a:ext>
              </a:extLst>
            </p:cNvPr>
            <p:cNvSpPr/>
            <p:nvPr/>
          </p:nvSpPr>
          <p:spPr>
            <a:xfrm>
              <a:off x="2297660" y="4140836"/>
              <a:ext cx="108693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AB83F98F-DBE4-0C4B-A478-CAE11C36B624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89EC2B0E-6A0B-0245-A742-5E9035123FE0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A8AE5BCD-8D89-0F40-AA87-D180DE3386C8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74DD1F60-7787-0740-A2E7-2B4CA332D017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7" name="Right Arrow 146">
            <a:extLst>
              <a:ext uri="{FF2B5EF4-FFF2-40B4-BE49-F238E27FC236}">
                <a16:creationId xmlns:a16="http://schemas.microsoft.com/office/drawing/2014/main" id="{5B5725A3-733F-464E-9F77-A5886F1F4DAD}"/>
              </a:ext>
            </a:extLst>
          </p:cNvPr>
          <p:cNvSpPr/>
          <p:nvPr/>
        </p:nvSpPr>
        <p:spPr>
          <a:xfrm>
            <a:off x="2746370" y="254243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Right Arrow 147">
            <a:extLst>
              <a:ext uri="{FF2B5EF4-FFF2-40B4-BE49-F238E27FC236}">
                <a16:creationId xmlns:a16="http://schemas.microsoft.com/office/drawing/2014/main" id="{499E9DCD-D251-5E41-B0AC-ED5312AAE2F4}"/>
              </a:ext>
            </a:extLst>
          </p:cNvPr>
          <p:cNvSpPr/>
          <p:nvPr/>
        </p:nvSpPr>
        <p:spPr>
          <a:xfrm>
            <a:off x="3828531" y="254243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Right Arrow 148">
            <a:extLst>
              <a:ext uri="{FF2B5EF4-FFF2-40B4-BE49-F238E27FC236}">
                <a16:creationId xmlns:a16="http://schemas.microsoft.com/office/drawing/2014/main" id="{5D384853-C8CB-AD43-B5F1-609A18F83F22}"/>
              </a:ext>
            </a:extLst>
          </p:cNvPr>
          <p:cNvSpPr/>
          <p:nvPr/>
        </p:nvSpPr>
        <p:spPr>
          <a:xfrm>
            <a:off x="4883290" y="254243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Right Arrow 149">
            <a:extLst>
              <a:ext uri="{FF2B5EF4-FFF2-40B4-BE49-F238E27FC236}">
                <a16:creationId xmlns:a16="http://schemas.microsoft.com/office/drawing/2014/main" id="{4CD9B523-6B1C-1B4A-A295-89B5352DAC3C}"/>
              </a:ext>
            </a:extLst>
          </p:cNvPr>
          <p:cNvSpPr/>
          <p:nvPr/>
        </p:nvSpPr>
        <p:spPr>
          <a:xfrm rot="16200000">
            <a:off x="2264405" y="186633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1" name="Content Placeholder 2">
                <a:extLst>
                  <a:ext uri="{FF2B5EF4-FFF2-40B4-BE49-F238E27FC236}">
                    <a16:creationId xmlns:a16="http://schemas.microsoft.com/office/drawing/2014/main" id="{9BDFF76A-F19E-C448-BF9C-6C557447968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54341" y="1218390"/>
                <a:ext cx="157674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51" name="Content Placeholder 2">
                <a:extLst>
                  <a:ext uri="{FF2B5EF4-FFF2-40B4-BE49-F238E27FC236}">
                    <a16:creationId xmlns:a16="http://schemas.microsoft.com/office/drawing/2014/main" id="{9BDFF76A-F19E-C448-BF9C-6C55744796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4341" y="1218390"/>
                <a:ext cx="1576747" cy="503588"/>
              </a:xfrm>
              <a:prstGeom prst="rect">
                <a:avLst/>
              </a:prstGeom>
              <a:blipFill>
                <a:blip r:embed="rId14"/>
                <a:stretch>
                  <a:fillRect b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2" name="Right Arrow 151">
            <a:extLst>
              <a:ext uri="{FF2B5EF4-FFF2-40B4-BE49-F238E27FC236}">
                <a16:creationId xmlns:a16="http://schemas.microsoft.com/office/drawing/2014/main" id="{456EAE4B-85A8-6E43-9778-6906A6512658}"/>
              </a:ext>
            </a:extLst>
          </p:cNvPr>
          <p:cNvSpPr/>
          <p:nvPr/>
        </p:nvSpPr>
        <p:spPr>
          <a:xfrm rot="16200000">
            <a:off x="3345258" y="1891928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Right Arrow 152">
            <a:extLst>
              <a:ext uri="{FF2B5EF4-FFF2-40B4-BE49-F238E27FC236}">
                <a16:creationId xmlns:a16="http://schemas.microsoft.com/office/drawing/2014/main" id="{0E72A75E-302E-7A4D-BF37-9187914EF48E}"/>
              </a:ext>
            </a:extLst>
          </p:cNvPr>
          <p:cNvSpPr/>
          <p:nvPr/>
        </p:nvSpPr>
        <p:spPr>
          <a:xfrm rot="16200000">
            <a:off x="4382337" y="186020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Right Arrow 153">
            <a:extLst>
              <a:ext uri="{FF2B5EF4-FFF2-40B4-BE49-F238E27FC236}">
                <a16:creationId xmlns:a16="http://schemas.microsoft.com/office/drawing/2014/main" id="{A66F8539-51B8-B34D-BBFC-0090164A19EF}"/>
              </a:ext>
            </a:extLst>
          </p:cNvPr>
          <p:cNvSpPr/>
          <p:nvPr/>
        </p:nvSpPr>
        <p:spPr>
          <a:xfrm rot="16200000">
            <a:off x="5479460" y="1867338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5" name="Content Placeholder 2">
                <a:extLst>
                  <a:ext uri="{FF2B5EF4-FFF2-40B4-BE49-F238E27FC236}">
                    <a16:creationId xmlns:a16="http://schemas.microsoft.com/office/drawing/2014/main" id="{8AD1E499-6931-024C-80F3-D90C6A3E105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901087" y="1279407"/>
                <a:ext cx="157674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55" name="Content Placeholder 2">
                <a:extLst>
                  <a:ext uri="{FF2B5EF4-FFF2-40B4-BE49-F238E27FC236}">
                    <a16:creationId xmlns:a16="http://schemas.microsoft.com/office/drawing/2014/main" id="{8AD1E499-6931-024C-80F3-D90C6A3E10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1087" y="1279407"/>
                <a:ext cx="1576747" cy="503588"/>
              </a:xfrm>
              <a:prstGeom prst="rect">
                <a:avLst/>
              </a:prstGeom>
              <a:blipFill>
                <a:blip r:embed="rId15"/>
                <a:stretch>
                  <a:fillRect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6" name="Content Placeholder 2">
                <a:extLst>
                  <a:ext uri="{FF2B5EF4-FFF2-40B4-BE49-F238E27FC236}">
                    <a16:creationId xmlns:a16="http://schemas.microsoft.com/office/drawing/2014/main" id="{C02D276B-6146-F141-9AEC-85770126664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46969" y="1208229"/>
                <a:ext cx="157674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56" name="Content Placeholder 2">
                <a:extLst>
                  <a:ext uri="{FF2B5EF4-FFF2-40B4-BE49-F238E27FC236}">
                    <a16:creationId xmlns:a16="http://schemas.microsoft.com/office/drawing/2014/main" id="{C02D276B-6146-F141-9AEC-8577012666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6969" y="1208229"/>
                <a:ext cx="1576747" cy="503588"/>
              </a:xfrm>
              <a:prstGeom prst="rect">
                <a:avLst/>
              </a:prstGeom>
              <a:blipFill>
                <a:blip r:embed="rId16"/>
                <a:stretch>
                  <a:fillRect b="-48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7" name="Content Placeholder 2">
                <a:extLst>
                  <a:ext uri="{FF2B5EF4-FFF2-40B4-BE49-F238E27FC236}">
                    <a16:creationId xmlns:a16="http://schemas.microsoft.com/office/drawing/2014/main" id="{80117282-5B9F-524C-87A4-5861E06E991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029038" y="1244048"/>
                <a:ext cx="157674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57" name="Content Placeholder 2">
                <a:extLst>
                  <a:ext uri="{FF2B5EF4-FFF2-40B4-BE49-F238E27FC236}">
                    <a16:creationId xmlns:a16="http://schemas.microsoft.com/office/drawing/2014/main" id="{80117282-5B9F-524C-87A4-5861E06E99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038" y="1244048"/>
                <a:ext cx="1576747" cy="503588"/>
              </a:xfrm>
              <a:prstGeom prst="rect">
                <a:avLst/>
              </a:prstGeom>
              <a:blipFill>
                <a:blip r:embed="rId17"/>
                <a:stretch>
                  <a:fillRect b="-48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8" name="Content Placeholder 2">
            <a:extLst>
              <a:ext uri="{FF2B5EF4-FFF2-40B4-BE49-F238E27FC236}">
                <a16:creationId xmlns:a16="http://schemas.microsoft.com/office/drawing/2014/main" id="{71EA9BA7-C622-E140-AA01-660782644CA5}"/>
              </a:ext>
            </a:extLst>
          </p:cNvPr>
          <p:cNvSpPr txBox="1">
            <a:spLocks/>
          </p:cNvSpPr>
          <p:nvPr/>
        </p:nvSpPr>
        <p:spPr>
          <a:xfrm>
            <a:off x="286051" y="1311533"/>
            <a:ext cx="172138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Output layer</a:t>
            </a:r>
          </a:p>
        </p:txBody>
      </p:sp>
      <p:sp>
        <p:nvSpPr>
          <p:cNvPr id="159" name="Content Placeholder 2">
            <a:extLst>
              <a:ext uri="{FF2B5EF4-FFF2-40B4-BE49-F238E27FC236}">
                <a16:creationId xmlns:a16="http://schemas.microsoft.com/office/drawing/2014/main" id="{F5B7D861-368C-8743-B094-586BB4A34693}"/>
              </a:ext>
            </a:extLst>
          </p:cNvPr>
          <p:cNvSpPr txBox="1">
            <a:spLocks/>
          </p:cNvSpPr>
          <p:nvPr/>
        </p:nvSpPr>
        <p:spPr>
          <a:xfrm>
            <a:off x="236508" y="2683946"/>
            <a:ext cx="1871692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Hidden layer #2</a:t>
            </a:r>
          </a:p>
        </p:txBody>
      </p:sp>
      <p:sp>
        <p:nvSpPr>
          <p:cNvPr id="107" name="Title 1">
            <a:extLst>
              <a:ext uri="{FF2B5EF4-FFF2-40B4-BE49-F238E27FC236}">
                <a16:creationId xmlns:a16="http://schemas.microsoft.com/office/drawing/2014/main" id="{981A08E6-5A16-F74B-B4F0-071DC88FC06B}"/>
              </a:ext>
            </a:extLst>
          </p:cNvPr>
          <p:cNvSpPr txBox="1">
            <a:spLocks/>
          </p:cNvSpPr>
          <p:nvPr/>
        </p:nvSpPr>
        <p:spPr>
          <a:xfrm>
            <a:off x="7010400" y="1934074"/>
            <a:ext cx="4737100" cy="403502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 Roman" panose="02000503020000020003" pitchFamily="2" charset="0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sz="2400" dirty="0"/>
              <a:t>Hidden layers provide an abstraction (holds “meaning”). </a:t>
            </a:r>
          </a:p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sz="2400" dirty="0"/>
              <a:t>Stacking hidden layers provides increased abstractions.</a:t>
            </a:r>
          </a:p>
        </p:txBody>
      </p:sp>
    </p:spTree>
    <p:extLst>
      <p:ext uri="{BB962C8B-B14F-4D97-AF65-F5344CB8AC3E}">
        <p14:creationId xmlns:p14="http://schemas.microsoft.com/office/powerpoint/2010/main" val="2153469255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Rectangle 120">
            <a:extLst>
              <a:ext uri="{FF2B5EF4-FFF2-40B4-BE49-F238E27FC236}">
                <a16:creationId xmlns:a16="http://schemas.microsoft.com/office/drawing/2014/main" id="{C67F1680-4E6A-FF47-A5A3-45A4491667D3}"/>
              </a:ext>
            </a:extLst>
          </p:cNvPr>
          <p:cNvSpPr/>
          <p:nvPr/>
        </p:nvSpPr>
        <p:spPr>
          <a:xfrm>
            <a:off x="903804" y="771482"/>
            <a:ext cx="6474896" cy="13021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1A543A3-FD97-9B45-B10B-B411CB026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262"/>
            <a:ext cx="8941419" cy="1162592"/>
          </a:xfrm>
        </p:spPr>
        <p:txBody>
          <a:bodyPr/>
          <a:lstStyle/>
          <a:p>
            <a:r>
              <a:rPr lang="en-US" dirty="0"/>
              <a:t>ELMo: </a:t>
            </a:r>
            <a:r>
              <a:rPr lang="en-US" dirty="0">
                <a:solidFill>
                  <a:srgbClr val="7030A0"/>
                </a:solidFill>
              </a:rPr>
              <a:t>Stacked Bi-directional LSTMs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60309EF-1E28-6D40-BD74-9DEFA49710E1}"/>
              </a:ext>
            </a:extLst>
          </p:cNvPr>
          <p:cNvSpPr txBox="1">
            <a:spLocks/>
          </p:cNvSpPr>
          <p:nvPr/>
        </p:nvSpPr>
        <p:spPr>
          <a:xfrm>
            <a:off x="903804" y="1219200"/>
            <a:ext cx="10538896" cy="45974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 Roman" panose="02000503020000020003" pitchFamily="2" charset="0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sz="2400" dirty="0"/>
              <a:t>General Idea:</a:t>
            </a:r>
          </a:p>
          <a:p>
            <a:pPr marL="457200" indent="-457200">
              <a:lnSpc>
                <a:spcPct val="150000"/>
              </a:lnSpc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Goal is to get highly rich embeddings for each word (unique type)</a:t>
            </a:r>
          </a:p>
          <a:p>
            <a:pPr marL="457200" indent="-457200">
              <a:lnSpc>
                <a:spcPct val="150000"/>
              </a:lnSpc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Use both directions of context (bi-directional), with increasing abstractions (stacked)</a:t>
            </a:r>
          </a:p>
          <a:p>
            <a:pPr marL="457200" indent="-457200">
              <a:lnSpc>
                <a:spcPct val="150000"/>
              </a:lnSpc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Linearly combine all abstract representations (hidden layers) and optimize </a:t>
            </a:r>
            <a:r>
              <a:rPr lang="en-US" sz="2400" dirty="0" err="1"/>
              <a:t>w.r.t</a:t>
            </a:r>
            <a:r>
              <a:rPr lang="en-US" sz="2400" dirty="0"/>
              <a:t>. a particular task (e.g., sentiment classification) </a:t>
            </a:r>
          </a:p>
          <a:p>
            <a:pPr marL="457200" indent="-457200">
              <a:lnSpc>
                <a:spcPct val="150000"/>
              </a:lnSpc>
              <a:spcBef>
                <a:spcPts val="2000"/>
              </a:spcBef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9CDF496-88DB-AE46-8B6B-046F27311AD5}"/>
              </a:ext>
            </a:extLst>
          </p:cNvPr>
          <p:cNvSpPr/>
          <p:nvPr/>
        </p:nvSpPr>
        <p:spPr>
          <a:xfrm>
            <a:off x="241300" y="6388261"/>
            <a:ext cx="105156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ELMo Slides: </a:t>
            </a:r>
            <a:r>
              <a:rPr lang="en-US" sz="1400" dirty="0">
                <a:hlinkClick r:id="rId3"/>
              </a:rPr>
              <a:t>https://www.slideshare.net/shuntaroy/a-review-of-deep-contextualized-word-representations-peters-2018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565316871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Rectangle 120">
            <a:extLst>
              <a:ext uri="{FF2B5EF4-FFF2-40B4-BE49-F238E27FC236}">
                <a16:creationId xmlns:a16="http://schemas.microsoft.com/office/drawing/2014/main" id="{C67F1680-4E6A-FF47-A5A3-45A4491667D3}"/>
              </a:ext>
            </a:extLst>
          </p:cNvPr>
          <p:cNvSpPr/>
          <p:nvPr/>
        </p:nvSpPr>
        <p:spPr>
          <a:xfrm>
            <a:off x="903804" y="771482"/>
            <a:ext cx="6474896" cy="13021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1A543A3-FD97-9B45-B10B-B411CB026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262"/>
            <a:ext cx="8941419" cy="1162592"/>
          </a:xfrm>
        </p:spPr>
        <p:txBody>
          <a:bodyPr/>
          <a:lstStyle/>
          <a:p>
            <a:r>
              <a:rPr lang="en-US" dirty="0"/>
              <a:t>ELMo: </a:t>
            </a:r>
            <a:r>
              <a:rPr lang="en-US" dirty="0">
                <a:solidFill>
                  <a:srgbClr val="7030A0"/>
                </a:solidFill>
              </a:rPr>
              <a:t>Stacked Bi-directional LSTMs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9CDF496-88DB-AE46-8B6B-046F27311AD5}"/>
              </a:ext>
            </a:extLst>
          </p:cNvPr>
          <p:cNvSpPr/>
          <p:nvPr/>
        </p:nvSpPr>
        <p:spPr>
          <a:xfrm>
            <a:off x="260350" y="6243184"/>
            <a:ext cx="105156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Illustration: </a:t>
            </a:r>
            <a:r>
              <a:rPr lang="en-US" sz="1600" dirty="0">
                <a:hlinkClick r:id="rId3"/>
              </a:rPr>
              <a:t>http://jalammar.github.io/illustrated-bert/</a:t>
            </a:r>
            <a:endParaRPr lang="en-US" sz="1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CACC3B-BE82-9542-8481-65D6A6DE48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350" y="1123950"/>
            <a:ext cx="11671300" cy="461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883214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9CDF496-88DB-AE46-8B6B-046F27311AD5}"/>
              </a:ext>
            </a:extLst>
          </p:cNvPr>
          <p:cNvSpPr/>
          <p:nvPr/>
        </p:nvSpPr>
        <p:spPr>
          <a:xfrm>
            <a:off x="260350" y="6243184"/>
            <a:ext cx="105156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Illustration: </a:t>
            </a:r>
            <a:r>
              <a:rPr lang="en-US" sz="1600" dirty="0">
                <a:hlinkClick r:id="rId3"/>
              </a:rPr>
              <a:t>http://jalammar.github.io/illustrated-bert/</a:t>
            </a:r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561B66-6CE0-E84F-8B66-916C2EDD08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050" y="185284"/>
            <a:ext cx="11798300" cy="605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183113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Rectangle 120">
            <a:extLst>
              <a:ext uri="{FF2B5EF4-FFF2-40B4-BE49-F238E27FC236}">
                <a16:creationId xmlns:a16="http://schemas.microsoft.com/office/drawing/2014/main" id="{C67F1680-4E6A-FF47-A5A3-45A4491667D3}"/>
              </a:ext>
            </a:extLst>
          </p:cNvPr>
          <p:cNvSpPr/>
          <p:nvPr/>
        </p:nvSpPr>
        <p:spPr>
          <a:xfrm>
            <a:off x="903804" y="771482"/>
            <a:ext cx="6474896" cy="13021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1A543A3-FD97-9B45-B10B-B411CB026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262"/>
            <a:ext cx="8941419" cy="1162592"/>
          </a:xfrm>
        </p:spPr>
        <p:txBody>
          <a:bodyPr/>
          <a:lstStyle/>
          <a:p>
            <a:r>
              <a:rPr lang="en-US" dirty="0"/>
              <a:t>ELMo: </a:t>
            </a:r>
            <a:r>
              <a:rPr lang="en-US" dirty="0">
                <a:solidFill>
                  <a:srgbClr val="7030A0"/>
                </a:solidFill>
              </a:rPr>
              <a:t>Stacked Bi-directional LSTMs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60309EF-1E28-6D40-BD74-9DEFA49710E1}"/>
              </a:ext>
            </a:extLst>
          </p:cNvPr>
          <p:cNvSpPr txBox="1">
            <a:spLocks/>
          </p:cNvSpPr>
          <p:nvPr/>
        </p:nvSpPr>
        <p:spPr>
          <a:xfrm>
            <a:off x="903804" y="1438854"/>
            <a:ext cx="10538896" cy="45974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 Roman" panose="02000503020000020003" pitchFamily="2" charset="0"/>
                <a:ea typeface="+mj-ea"/>
                <a:cs typeface="+mj-cs"/>
              </a:defRPr>
            </a:lvl1pPr>
          </a:lstStyle>
          <a:p>
            <a:pPr marL="342900" indent="-342900">
              <a:lnSpc>
                <a:spcPct val="150000"/>
              </a:lnSpc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ELMo yielded incredibly good word embeddings, which yielded state-of-the-art results when applied to many NLP tasks.</a:t>
            </a:r>
          </a:p>
          <a:p>
            <a:pPr marL="342900" indent="-342900">
              <a:lnSpc>
                <a:spcPct val="150000"/>
              </a:lnSpc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C00000"/>
                </a:solidFill>
              </a:rPr>
              <a:t>Main ELMo takeaway: </a:t>
            </a:r>
            <a:r>
              <a:rPr lang="en-US" sz="2400" dirty="0"/>
              <a:t>given enough training data, having tons of explicit connections between your vectors is useful</a:t>
            </a:r>
            <a:br>
              <a:rPr lang="en-US" sz="2400" dirty="0"/>
            </a:br>
            <a:r>
              <a:rPr lang="en-US" sz="2400" dirty="0"/>
              <a:t>(system can determine how to best use context)</a:t>
            </a:r>
          </a:p>
          <a:p>
            <a:pPr marL="457200" indent="-457200">
              <a:lnSpc>
                <a:spcPct val="150000"/>
              </a:lnSpc>
              <a:spcBef>
                <a:spcPts val="2000"/>
              </a:spcBef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9CDF496-88DB-AE46-8B6B-046F27311AD5}"/>
              </a:ext>
            </a:extLst>
          </p:cNvPr>
          <p:cNvSpPr/>
          <p:nvPr/>
        </p:nvSpPr>
        <p:spPr>
          <a:xfrm>
            <a:off x="241300" y="6388261"/>
            <a:ext cx="105156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ELMo Slides: </a:t>
            </a:r>
            <a:r>
              <a:rPr lang="en-US" sz="1400" dirty="0">
                <a:hlinkClick r:id="rId3"/>
              </a:rPr>
              <a:t>https://www.slideshare.net/shuntaroy/a-review-of-deep-contextualized-word-representations-peters-2018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195867731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2DB92AA-4414-B04D-93DB-EB6D4E2E05A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72689F53-65B1-6845-9EEA-F9AFC149B62E}"/>
              </a:ext>
            </a:extLst>
          </p:cNvPr>
          <p:cNvSpPr txBox="1">
            <a:spLocks/>
          </p:cNvSpPr>
          <p:nvPr/>
        </p:nvSpPr>
        <p:spPr>
          <a:xfrm>
            <a:off x="852397" y="670649"/>
            <a:ext cx="2563903" cy="637451"/>
          </a:xfrm>
          <a:prstGeom prst="rect">
            <a:avLst/>
          </a:prstGeom>
          <a:solidFill>
            <a:schemeClr val="bg1"/>
          </a:solidFill>
          <a:ln w="82550">
            <a:solidFill>
              <a:srgbClr val="002060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b="1" dirty="0">
                <a:latin typeface="Avenir Light" panose="020B0402020203020204" pitchFamily="34" charset="77"/>
              </a:rPr>
              <a:t>REFLECTION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35C29F-B142-954E-BC9D-D5CBF7F40C7F}"/>
              </a:ext>
            </a:extLst>
          </p:cNvPr>
          <p:cNvSpPr txBox="1"/>
          <p:nvPr/>
        </p:nvSpPr>
        <p:spPr>
          <a:xfrm>
            <a:off x="1665197" y="1794963"/>
            <a:ext cx="10171203" cy="32680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>
                <a:latin typeface="Avenir Book" panose="02000503020000020003" pitchFamily="2" charset="0"/>
              </a:rPr>
              <a:t>So far, for all of our sequential modelling, we have been concerned with emitting 1 output per input datum.</a:t>
            </a:r>
          </a:p>
          <a:p>
            <a:pPr>
              <a:lnSpc>
                <a:spcPct val="150000"/>
              </a:lnSpc>
            </a:pPr>
            <a:endParaRPr lang="en-US" sz="2800" b="1" dirty="0">
              <a:latin typeface="Avenir Book" panose="02000503020000020003" pitchFamily="2" charset="0"/>
            </a:endParaRPr>
          </a:p>
          <a:p>
            <a:pPr>
              <a:lnSpc>
                <a:spcPct val="150000"/>
              </a:lnSpc>
            </a:pPr>
            <a:r>
              <a:rPr lang="en-US" sz="2800" b="1" dirty="0">
                <a:latin typeface="Avenir Book" panose="02000503020000020003" pitchFamily="2" charset="0"/>
              </a:rPr>
              <a:t>Sometimes, a </a:t>
            </a:r>
            <a:r>
              <a:rPr lang="en-US" sz="2800" b="1" i="1" dirty="0">
                <a:solidFill>
                  <a:srgbClr val="C00000"/>
                </a:solidFill>
                <a:latin typeface="Avenir Book" panose="02000503020000020003" pitchFamily="2" charset="0"/>
              </a:rPr>
              <a:t>sequence</a:t>
            </a:r>
            <a:r>
              <a:rPr lang="en-US" sz="2800" b="1" dirty="0">
                <a:latin typeface="Avenir Book" panose="02000503020000020003" pitchFamily="2" charset="0"/>
              </a:rPr>
              <a:t> is the smallest granularity we care about though (e.g., an English sentence)</a:t>
            </a:r>
          </a:p>
        </p:txBody>
      </p:sp>
    </p:spTree>
    <p:extLst>
      <p:ext uri="{BB962C8B-B14F-4D97-AF65-F5344CB8AC3E}">
        <p14:creationId xmlns:p14="http://schemas.microsoft.com/office/powerpoint/2010/main" val="34107154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73921-67AB-D84C-A73D-BD825F2BF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262"/>
            <a:ext cx="8941419" cy="1162592"/>
          </a:xfrm>
        </p:spPr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72689F53-65B1-6845-9EEA-F9AFC149B62E}"/>
              </a:ext>
            </a:extLst>
          </p:cNvPr>
          <p:cNvSpPr txBox="1">
            <a:spLocks/>
          </p:cNvSpPr>
          <p:nvPr/>
        </p:nvSpPr>
        <p:spPr>
          <a:xfrm>
            <a:off x="2260445" y="1173912"/>
            <a:ext cx="7671110" cy="12774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Regardless of how we model sequential data, keep in mind that we can estimate any time series as follows: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3C2CE65-4926-644E-8559-CF9371008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13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A44D0A9-8228-E049-A950-EA29B1824716}"/>
                  </a:ext>
                </a:extLst>
              </p:cNvPr>
              <p:cNvSpPr txBox="1"/>
              <p:nvPr/>
            </p:nvSpPr>
            <p:spPr>
              <a:xfrm>
                <a:off x="2686050" y="3747838"/>
                <a:ext cx="6997700" cy="121155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 …, 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endChr m:val="|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 …, 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A44D0A9-8228-E049-A950-EA29B18247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6050" y="3747838"/>
                <a:ext cx="6997700" cy="1211550"/>
              </a:xfrm>
              <a:prstGeom prst="rect">
                <a:avLst/>
              </a:prstGeom>
              <a:blipFill>
                <a:blip r:embed="rId2"/>
                <a:stretch>
                  <a:fillRect t="-111340" b="-1721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Left Brace 7">
            <a:extLst>
              <a:ext uri="{FF2B5EF4-FFF2-40B4-BE49-F238E27FC236}">
                <a16:creationId xmlns:a16="http://schemas.microsoft.com/office/drawing/2014/main" id="{E7B60C4E-55A5-BE48-BF4A-D72A007CA522}"/>
              </a:ext>
            </a:extLst>
          </p:cNvPr>
          <p:cNvSpPr/>
          <p:nvPr/>
        </p:nvSpPr>
        <p:spPr>
          <a:xfrm rot="16200000">
            <a:off x="7359738" y="3721184"/>
            <a:ext cx="507826" cy="2451102"/>
          </a:xfrm>
          <a:prstGeom prst="leftBrace">
            <a:avLst>
              <a:gd name="adj1" fmla="val 8333"/>
              <a:gd name="adj2" fmla="val 48576"/>
            </a:avLst>
          </a:prstGeom>
          <a:ln w="50800" cap="flat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9BAAEAF-31D6-D94C-81C9-F80A16793B17}"/>
              </a:ext>
            </a:extLst>
          </p:cNvPr>
          <p:cNvSpPr txBox="1">
            <a:spLocks/>
          </p:cNvSpPr>
          <p:nvPr/>
        </p:nvSpPr>
        <p:spPr>
          <a:xfrm>
            <a:off x="6203331" y="5368533"/>
            <a:ext cx="3480419" cy="16674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C00000"/>
                </a:solidFill>
                <a:latin typeface="Avenir Light" panose="020B0402020203020204" pitchFamily="34" charset="77"/>
              </a:rPr>
              <a:t>The likelihood of any event occurring hinges upon all prior events occurring</a:t>
            </a:r>
          </a:p>
        </p:txBody>
      </p:sp>
      <p:sp>
        <p:nvSpPr>
          <p:cNvPr id="12" name="Left Brace 11">
            <a:extLst>
              <a:ext uri="{FF2B5EF4-FFF2-40B4-BE49-F238E27FC236}">
                <a16:creationId xmlns:a16="http://schemas.microsoft.com/office/drawing/2014/main" id="{DABF4071-E7AE-4C41-8E9A-F4DEF40BB625}"/>
              </a:ext>
            </a:extLst>
          </p:cNvPr>
          <p:cNvSpPr/>
          <p:nvPr/>
        </p:nvSpPr>
        <p:spPr>
          <a:xfrm rot="16200000" flipH="1">
            <a:off x="7018699" y="1769981"/>
            <a:ext cx="580300" cy="3263902"/>
          </a:xfrm>
          <a:prstGeom prst="leftBrace">
            <a:avLst>
              <a:gd name="adj1" fmla="val 8333"/>
              <a:gd name="adj2" fmla="val 48576"/>
            </a:avLst>
          </a:prstGeom>
          <a:ln w="50800" cap="flat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C579DA8B-1E29-B743-869F-E9FACC1EA348}"/>
              </a:ext>
            </a:extLst>
          </p:cNvPr>
          <p:cNvSpPr txBox="1">
            <a:spLocks/>
          </p:cNvSpPr>
          <p:nvPr/>
        </p:nvSpPr>
        <p:spPr>
          <a:xfrm>
            <a:off x="5721351" y="2278063"/>
            <a:ext cx="3784600" cy="16674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C00000"/>
                </a:solidFill>
                <a:latin typeface="Avenir Light" panose="020B0402020203020204" pitchFamily="34" charset="77"/>
              </a:rPr>
              <a:t>This compounds for all subsequent events, too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1786A9D-D995-B743-A28A-DE4E03199780}"/>
              </a:ext>
            </a:extLst>
          </p:cNvPr>
          <p:cNvSpPr/>
          <p:nvPr/>
        </p:nvSpPr>
        <p:spPr>
          <a:xfrm>
            <a:off x="903804" y="771482"/>
            <a:ext cx="2182296" cy="10941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446976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02B856F4-5E33-0640-A5EE-D01B8AF6AC75}"/>
              </a:ext>
            </a:extLst>
          </p:cNvPr>
          <p:cNvSpPr/>
          <p:nvPr/>
        </p:nvSpPr>
        <p:spPr>
          <a:xfrm>
            <a:off x="1741749" y="2469262"/>
            <a:ext cx="3871652" cy="585397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339E158-9647-2740-9C84-883B1825963A}"/>
              </a:ext>
            </a:extLst>
          </p:cNvPr>
          <p:cNvSpPr/>
          <p:nvPr/>
        </p:nvSpPr>
        <p:spPr>
          <a:xfrm>
            <a:off x="656114" y="1002103"/>
            <a:ext cx="771242" cy="9071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6E68751-04E9-FC44-99C5-D9888C7CD4D1}"/>
              </a:ext>
            </a:extLst>
          </p:cNvPr>
          <p:cNvSpPr/>
          <p:nvPr/>
        </p:nvSpPr>
        <p:spPr>
          <a:xfrm>
            <a:off x="656114" y="1092818"/>
            <a:ext cx="771242" cy="10036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FCB2847-0F6D-EA4A-9C75-CAB26E4B6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130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C66E1C5-52E5-0045-A018-E96403FC959D}"/>
              </a:ext>
            </a:extLst>
          </p:cNvPr>
          <p:cNvSpPr/>
          <p:nvPr/>
        </p:nvSpPr>
        <p:spPr>
          <a:xfrm>
            <a:off x="656114" y="1865703"/>
            <a:ext cx="771242" cy="9071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EE0600C-5FE1-A04D-B8A5-14AF40FFA3FE}"/>
              </a:ext>
            </a:extLst>
          </p:cNvPr>
          <p:cNvSpPr/>
          <p:nvPr/>
        </p:nvSpPr>
        <p:spPr>
          <a:xfrm>
            <a:off x="656114" y="1956418"/>
            <a:ext cx="771242" cy="10036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89628C4-8725-2649-B0BF-2729C9F7E11D}"/>
              </a:ext>
            </a:extLst>
          </p:cNvPr>
          <p:cNvSpPr/>
          <p:nvPr/>
        </p:nvSpPr>
        <p:spPr>
          <a:xfrm>
            <a:off x="681514" y="2716603"/>
            <a:ext cx="771242" cy="9071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5336D41-8477-A045-A8D2-C520B334CCA4}"/>
              </a:ext>
            </a:extLst>
          </p:cNvPr>
          <p:cNvSpPr/>
          <p:nvPr/>
        </p:nvSpPr>
        <p:spPr>
          <a:xfrm>
            <a:off x="681514" y="2807318"/>
            <a:ext cx="771242" cy="10036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7F2B3B0-6F56-2B4C-B360-67C0A24C3FB1}"/>
              </a:ext>
            </a:extLst>
          </p:cNvPr>
          <p:cNvSpPr/>
          <p:nvPr/>
        </p:nvSpPr>
        <p:spPr>
          <a:xfrm>
            <a:off x="681514" y="3489487"/>
            <a:ext cx="771242" cy="9071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369B88A-E41F-AC41-82C8-21AEAE777AE1}"/>
              </a:ext>
            </a:extLst>
          </p:cNvPr>
          <p:cNvSpPr/>
          <p:nvPr/>
        </p:nvSpPr>
        <p:spPr>
          <a:xfrm>
            <a:off x="681514" y="3580202"/>
            <a:ext cx="771242" cy="100361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5A68C59-0CF5-574E-BBF1-FB6E34268F40}"/>
              </a:ext>
            </a:extLst>
          </p:cNvPr>
          <p:cNvSpPr/>
          <p:nvPr/>
        </p:nvSpPr>
        <p:spPr>
          <a:xfrm>
            <a:off x="724570" y="4423888"/>
            <a:ext cx="771242" cy="9071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32B868B-5124-D247-A59E-5D7FC8D809A8}"/>
              </a:ext>
            </a:extLst>
          </p:cNvPr>
          <p:cNvSpPr/>
          <p:nvPr/>
        </p:nvSpPr>
        <p:spPr>
          <a:xfrm>
            <a:off x="724570" y="4514603"/>
            <a:ext cx="771242" cy="10036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BFD8D12-181B-D243-B6D0-AB85274E9D4D}"/>
              </a:ext>
            </a:extLst>
          </p:cNvPr>
          <p:cNvSpPr/>
          <p:nvPr/>
        </p:nvSpPr>
        <p:spPr>
          <a:xfrm>
            <a:off x="754926" y="5267574"/>
            <a:ext cx="771242" cy="90716"/>
          </a:xfrm>
          <a:prstGeom prst="rect">
            <a:avLst/>
          </a:prstGeom>
          <a:solidFill>
            <a:srgbClr val="FF7F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9C90123-E7CF-AD49-BF5B-68961810FA49}"/>
              </a:ext>
            </a:extLst>
          </p:cNvPr>
          <p:cNvSpPr/>
          <p:nvPr/>
        </p:nvSpPr>
        <p:spPr>
          <a:xfrm>
            <a:off x="754926" y="5358289"/>
            <a:ext cx="771242" cy="100361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Subtitle 2">
            <a:extLst>
              <a:ext uri="{FF2B5EF4-FFF2-40B4-BE49-F238E27FC236}">
                <a16:creationId xmlns:a16="http://schemas.microsoft.com/office/drawing/2014/main" id="{CF14B0CD-08DE-7946-8E18-CA8D0BFE1182}"/>
              </a:ext>
            </a:extLst>
          </p:cNvPr>
          <p:cNvSpPr txBox="1">
            <a:spLocks/>
          </p:cNvSpPr>
          <p:nvPr/>
        </p:nvSpPr>
        <p:spPr>
          <a:xfrm>
            <a:off x="1741749" y="517694"/>
            <a:ext cx="5511668" cy="59696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" panose="02000503020000020003" pitchFamily="2" charset="0"/>
              </a:rPr>
              <a:t>Background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" panose="02000503020000020003" pitchFamily="2" charset="0"/>
              </a:rPr>
              <a:t>Language Modelling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" panose="02000503020000020003" pitchFamily="2" charset="0"/>
              </a:rPr>
              <a:t>RNNs/LSTMs +ELMo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 Medium" panose="02000503020000020003" pitchFamily="2" charset="0"/>
            </a:endParaRP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" panose="02000503020000020003" pitchFamily="2" charset="0"/>
              </a:rPr>
              <a:t>Seq2Seq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 Medium" panose="02000503020000020003" pitchFamily="2" charset="0"/>
              </a:rPr>
              <a:t>+Attention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" panose="02000503020000020003" pitchFamily="2" charset="0"/>
              </a:rPr>
              <a:t>Transformers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 Medium" panose="02000503020000020003" pitchFamily="2" charset="0"/>
              </a:rPr>
              <a:t>+BERT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" panose="02000503020000020003" pitchFamily="2" charset="0"/>
              </a:rPr>
              <a:t>Conclusions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Avenir Medium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7609097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02B856F4-5E33-0640-A5EE-D01B8AF6AC75}"/>
              </a:ext>
            </a:extLst>
          </p:cNvPr>
          <p:cNvSpPr/>
          <p:nvPr/>
        </p:nvSpPr>
        <p:spPr>
          <a:xfrm>
            <a:off x="1698693" y="3337683"/>
            <a:ext cx="3871652" cy="585397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339E158-9647-2740-9C84-883B1825963A}"/>
              </a:ext>
            </a:extLst>
          </p:cNvPr>
          <p:cNvSpPr/>
          <p:nvPr/>
        </p:nvSpPr>
        <p:spPr>
          <a:xfrm>
            <a:off x="656114" y="1002103"/>
            <a:ext cx="771242" cy="9071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6E68751-04E9-FC44-99C5-D9888C7CD4D1}"/>
              </a:ext>
            </a:extLst>
          </p:cNvPr>
          <p:cNvSpPr/>
          <p:nvPr/>
        </p:nvSpPr>
        <p:spPr>
          <a:xfrm>
            <a:off x="656114" y="1092818"/>
            <a:ext cx="771242" cy="10036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FCB2847-0F6D-EA4A-9C75-CAB26E4B6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131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C66E1C5-52E5-0045-A018-E96403FC959D}"/>
              </a:ext>
            </a:extLst>
          </p:cNvPr>
          <p:cNvSpPr/>
          <p:nvPr/>
        </p:nvSpPr>
        <p:spPr>
          <a:xfrm>
            <a:off x="656114" y="1865703"/>
            <a:ext cx="771242" cy="9071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EE0600C-5FE1-A04D-B8A5-14AF40FFA3FE}"/>
              </a:ext>
            </a:extLst>
          </p:cNvPr>
          <p:cNvSpPr/>
          <p:nvPr/>
        </p:nvSpPr>
        <p:spPr>
          <a:xfrm>
            <a:off x="656114" y="1956418"/>
            <a:ext cx="771242" cy="10036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89628C4-8725-2649-B0BF-2729C9F7E11D}"/>
              </a:ext>
            </a:extLst>
          </p:cNvPr>
          <p:cNvSpPr/>
          <p:nvPr/>
        </p:nvSpPr>
        <p:spPr>
          <a:xfrm>
            <a:off x="681514" y="2716603"/>
            <a:ext cx="771242" cy="9071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5336D41-8477-A045-A8D2-C520B334CCA4}"/>
              </a:ext>
            </a:extLst>
          </p:cNvPr>
          <p:cNvSpPr/>
          <p:nvPr/>
        </p:nvSpPr>
        <p:spPr>
          <a:xfrm>
            <a:off x="681514" y="2807318"/>
            <a:ext cx="771242" cy="10036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7F2B3B0-6F56-2B4C-B360-67C0A24C3FB1}"/>
              </a:ext>
            </a:extLst>
          </p:cNvPr>
          <p:cNvSpPr/>
          <p:nvPr/>
        </p:nvSpPr>
        <p:spPr>
          <a:xfrm>
            <a:off x="681514" y="3489487"/>
            <a:ext cx="771242" cy="9071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369B88A-E41F-AC41-82C8-21AEAE777AE1}"/>
              </a:ext>
            </a:extLst>
          </p:cNvPr>
          <p:cNvSpPr/>
          <p:nvPr/>
        </p:nvSpPr>
        <p:spPr>
          <a:xfrm>
            <a:off x="681514" y="3580202"/>
            <a:ext cx="771242" cy="100361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5A68C59-0CF5-574E-BBF1-FB6E34268F40}"/>
              </a:ext>
            </a:extLst>
          </p:cNvPr>
          <p:cNvSpPr/>
          <p:nvPr/>
        </p:nvSpPr>
        <p:spPr>
          <a:xfrm>
            <a:off x="724570" y="4423888"/>
            <a:ext cx="771242" cy="9071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32B868B-5124-D247-A59E-5D7FC8D809A8}"/>
              </a:ext>
            </a:extLst>
          </p:cNvPr>
          <p:cNvSpPr/>
          <p:nvPr/>
        </p:nvSpPr>
        <p:spPr>
          <a:xfrm>
            <a:off x="724570" y="4514603"/>
            <a:ext cx="771242" cy="10036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BFD8D12-181B-D243-B6D0-AB85274E9D4D}"/>
              </a:ext>
            </a:extLst>
          </p:cNvPr>
          <p:cNvSpPr/>
          <p:nvPr/>
        </p:nvSpPr>
        <p:spPr>
          <a:xfrm>
            <a:off x="754926" y="5267574"/>
            <a:ext cx="771242" cy="90716"/>
          </a:xfrm>
          <a:prstGeom prst="rect">
            <a:avLst/>
          </a:prstGeom>
          <a:solidFill>
            <a:srgbClr val="FF7F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9C90123-E7CF-AD49-BF5B-68961810FA49}"/>
              </a:ext>
            </a:extLst>
          </p:cNvPr>
          <p:cNvSpPr/>
          <p:nvPr/>
        </p:nvSpPr>
        <p:spPr>
          <a:xfrm>
            <a:off x="754926" y="5358289"/>
            <a:ext cx="771242" cy="100361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Subtitle 2">
            <a:extLst>
              <a:ext uri="{FF2B5EF4-FFF2-40B4-BE49-F238E27FC236}">
                <a16:creationId xmlns:a16="http://schemas.microsoft.com/office/drawing/2014/main" id="{CF14B0CD-08DE-7946-8E18-CA8D0BFE1182}"/>
              </a:ext>
            </a:extLst>
          </p:cNvPr>
          <p:cNvSpPr txBox="1">
            <a:spLocks/>
          </p:cNvSpPr>
          <p:nvPr/>
        </p:nvSpPr>
        <p:spPr>
          <a:xfrm>
            <a:off x="1741749" y="517694"/>
            <a:ext cx="5511668" cy="59696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" panose="02000503020000020003" pitchFamily="2" charset="0"/>
              </a:rPr>
              <a:t>Background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" panose="02000503020000020003" pitchFamily="2" charset="0"/>
              </a:rPr>
              <a:t>Language Modelling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" panose="02000503020000020003" pitchFamily="2" charset="0"/>
              </a:rPr>
              <a:t>RNNs/LSTMs +ELMo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 Medium" panose="02000503020000020003" pitchFamily="2" charset="0"/>
            </a:endParaRP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" panose="02000503020000020003" pitchFamily="2" charset="0"/>
              </a:rPr>
              <a:t>Seq2Seq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 Medium" panose="02000503020000020003" pitchFamily="2" charset="0"/>
              </a:rPr>
              <a:t>+Attention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" panose="02000503020000020003" pitchFamily="2" charset="0"/>
              </a:rPr>
              <a:t>Transformers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 Medium" panose="02000503020000020003" pitchFamily="2" charset="0"/>
              </a:rPr>
              <a:t>+BERT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" panose="02000503020000020003" pitchFamily="2" charset="0"/>
              </a:rPr>
              <a:t>Conclusions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Avenir Medium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6691727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Rectangle 120">
            <a:extLst>
              <a:ext uri="{FF2B5EF4-FFF2-40B4-BE49-F238E27FC236}">
                <a16:creationId xmlns:a16="http://schemas.microsoft.com/office/drawing/2014/main" id="{C67F1680-4E6A-FF47-A5A3-45A4491667D3}"/>
              </a:ext>
            </a:extLst>
          </p:cNvPr>
          <p:cNvSpPr/>
          <p:nvPr/>
        </p:nvSpPr>
        <p:spPr>
          <a:xfrm>
            <a:off x="903804" y="771482"/>
            <a:ext cx="6474896" cy="13021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1A543A3-FD97-9B45-B10B-B411CB026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262"/>
            <a:ext cx="8941419" cy="1162592"/>
          </a:xfrm>
        </p:spPr>
        <p:txBody>
          <a:bodyPr/>
          <a:lstStyle/>
          <a:p>
            <a:r>
              <a:rPr lang="en-US" dirty="0"/>
              <a:t>Sequence-to-Sequence (seq2seq)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60309EF-1E28-6D40-BD74-9DEFA49710E1}"/>
              </a:ext>
            </a:extLst>
          </p:cNvPr>
          <p:cNvSpPr txBox="1">
            <a:spLocks/>
          </p:cNvSpPr>
          <p:nvPr/>
        </p:nvSpPr>
        <p:spPr>
          <a:xfrm>
            <a:off x="903804" y="1438854"/>
            <a:ext cx="10538896" cy="45974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 Roman" panose="02000503020000020003" pitchFamily="2" charset="0"/>
                <a:ea typeface="+mj-ea"/>
                <a:cs typeface="+mj-cs"/>
              </a:defRPr>
            </a:lvl1pPr>
          </a:lstStyle>
          <a:p>
            <a:pPr marL="457200" indent="-457200">
              <a:lnSpc>
                <a:spcPct val="150000"/>
              </a:lnSpc>
              <a:spcBef>
                <a:spcPts val="2000"/>
              </a:spcBef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73F9E9B-FB92-1341-A890-0E41AAC8CA1F}"/>
              </a:ext>
            </a:extLst>
          </p:cNvPr>
          <p:cNvSpPr txBox="1">
            <a:spLocks/>
          </p:cNvSpPr>
          <p:nvPr/>
        </p:nvSpPr>
        <p:spPr>
          <a:xfrm>
            <a:off x="698500" y="1219200"/>
            <a:ext cx="10744200" cy="45974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 Roman" panose="02000503020000020003" pitchFamily="2" charset="0"/>
                <a:ea typeface="+mj-ea"/>
                <a:cs typeface="+mj-cs"/>
              </a:defRPr>
            </a:lvl1pPr>
          </a:lstStyle>
          <a:p>
            <a:pPr marL="342900" indent="-342900">
              <a:lnSpc>
                <a:spcPct val="150000"/>
              </a:lnSpc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If our input is a sentence in </a:t>
            </a:r>
            <a:r>
              <a:rPr lang="en-US" sz="2400" dirty="0">
                <a:solidFill>
                  <a:srgbClr val="C00000"/>
                </a:solidFill>
              </a:rPr>
              <a:t>Language A</a:t>
            </a:r>
            <a:r>
              <a:rPr lang="en-US" sz="2400" dirty="0"/>
              <a:t>, and we wish to translate it to 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Language B</a:t>
            </a:r>
            <a:r>
              <a:rPr lang="en-US" sz="2400" dirty="0"/>
              <a:t>, it is clearly sub-optimal to translate word by word (like our current models are suited to do).</a:t>
            </a:r>
          </a:p>
          <a:p>
            <a:pPr marL="342900" indent="-342900">
              <a:lnSpc>
                <a:spcPct val="150000"/>
              </a:lnSpc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Instead, let a </a:t>
            </a:r>
            <a:r>
              <a:rPr lang="en-US" sz="2400" b="1" i="1" dirty="0"/>
              <a:t>sequence</a:t>
            </a:r>
            <a:r>
              <a:rPr lang="en-US" sz="2400" dirty="0"/>
              <a:t> of tokens be the unit that we ultimately wish to work with (a sequence of length </a:t>
            </a:r>
            <a:r>
              <a:rPr lang="en-US" sz="2400" b="1" dirty="0">
                <a:solidFill>
                  <a:schemeClr val="accent5">
                    <a:lumMod val="75000"/>
                  </a:schemeClr>
                </a:solidFill>
              </a:rPr>
              <a:t>N</a:t>
            </a:r>
            <a:r>
              <a:rPr lang="en-US" sz="2400" dirty="0"/>
              <a:t> may emit a sequences of length </a:t>
            </a:r>
            <a:r>
              <a:rPr lang="en-US" sz="2400" b="1" dirty="0">
                <a:solidFill>
                  <a:schemeClr val="accent5">
                    <a:lumMod val="75000"/>
                  </a:schemeClr>
                </a:solidFill>
              </a:rPr>
              <a:t>M</a:t>
            </a:r>
            <a:r>
              <a:rPr lang="en-US" sz="2400" dirty="0"/>
              <a:t>)</a:t>
            </a:r>
          </a:p>
          <a:p>
            <a:pPr marL="342900" indent="-342900">
              <a:lnSpc>
                <a:spcPct val="150000"/>
              </a:lnSpc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Seq2seq</a:t>
            </a:r>
            <a:r>
              <a:rPr lang="en-US" sz="2400" dirty="0"/>
              <a:t> models are comprised of </a:t>
            </a:r>
            <a:r>
              <a:rPr lang="en-US" sz="2400" b="1" dirty="0"/>
              <a:t>2 RNNs</a:t>
            </a:r>
            <a:r>
              <a:rPr lang="en-US" sz="2400" dirty="0"/>
              <a:t>: 1 encoder, 1 decoder</a:t>
            </a:r>
          </a:p>
        </p:txBody>
      </p:sp>
    </p:spTree>
    <p:extLst>
      <p:ext uri="{BB962C8B-B14F-4D97-AF65-F5344CB8AC3E}">
        <p14:creationId xmlns:p14="http://schemas.microsoft.com/office/powerpoint/2010/main" val="3885481330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Rectangle 120">
            <a:extLst>
              <a:ext uri="{FF2B5EF4-FFF2-40B4-BE49-F238E27FC236}">
                <a16:creationId xmlns:a16="http://schemas.microsoft.com/office/drawing/2014/main" id="{C67F1680-4E6A-FF47-A5A3-45A4491667D3}"/>
              </a:ext>
            </a:extLst>
          </p:cNvPr>
          <p:cNvSpPr/>
          <p:nvPr/>
        </p:nvSpPr>
        <p:spPr>
          <a:xfrm>
            <a:off x="903804" y="771482"/>
            <a:ext cx="6474896" cy="13021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1A543A3-FD97-9B45-B10B-B411CB026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262"/>
            <a:ext cx="8941419" cy="1162592"/>
          </a:xfrm>
        </p:spPr>
        <p:txBody>
          <a:bodyPr/>
          <a:lstStyle/>
          <a:p>
            <a:r>
              <a:rPr lang="en-US" dirty="0"/>
              <a:t>Sequence-to-Sequence (seq2seq)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60309EF-1E28-6D40-BD74-9DEFA49710E1}"/>
              </a:ext>
            </a:extLst>
          </p:cNvPr>
          <p:cNvSpPr txBox="1">
            <a:spLocks/>
          </p:cNvSpPr>
          <p:nvPr/>
        </p:nvSpPr>
        <p:spPr>
          <a:xfrm>
            <a:off x="903804" y="1438854"/>
            <a:ext cx="10538896" cy="45974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 Roman" panose="02000503020000020003" pitchFamily="2" charset="0"/>
                <a:ea typeface="+mj-ea"/>
                <a:cs typeface="+mj-cs"/>
              </a:defRPr>
            </a:lvl1pPr>
          </a:lstStyle>
          <a:p>
            <a:pPr marL="457200" indent="-457200">
              <a:lnSpc>
                <a:spcPct val="150000"/>
              </a:lnSpc>
              <a:spcBef>
                <a:spcPts val="2000"/>
              </a:spcBef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183FB64-E4EC-E145-91C4-17C132EDE6DD}"/>
              </a:ext>
            </a:extLst>
          </p:cNvPr>
          <p:cNvSpPr txBox="1">
            <a:spLocks/>
          </p:cNvSpPr>
          <p:nvPr/>
        </p:nvSpPr>
        <p:spPr>
          <a:xfrm>
            <a:off x="340077" y="5297038"/>
            <a:ext cx="1530821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Input layer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308F0EC-943F-B642-9E88-EBEF25B12587}"/>
              </a:ext>
            </a:extLst>
          </p:cNvPr>
          <p:cNvSpPr txBox="1">
            <a:spLocks/>
          </p:cNvSpPr>
          <p:nvPr/>
        </p:nvSpPr>
        <p:spPr>
          <a:xfrm>
            <a:off x="236508" y="3628183"/>
            <a:ext cx="1737960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Hidden layer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84AD2C0-AB8A-AF42-A04A-78D3F01D61D4}"/>
              </a:ext>
            </a:extLst>
          </p:cNvPr>
          <p:cNvGrpSpPr/>
          <p:nvPr/>
        </p:nvGrpSpPr>
        <p:grpSpPr>
          <a:xfrm rot="16200000">
            <a:off x="1815592" y="3787459"/>
            <a:ext cx="1364224" cy="311369"/>
            <a:chOff x="2297660" y="4140835"/>
            <a:chExt cx="1364224" cy="311369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BBD4ED64-AA4D-9C4B-BF02-166A307C6A6D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48D07A2-8DB3-FF4B-83FB-9C0DA1A31BDF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85CA8966-3493-804C-94DC-486E7325A53F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D79D7D8D-88D8-B049-B252-46589D067EEF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953FFED8-5FE4-9E4B-BBBA-AAA07045CB6E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B0F0EB2-55DD-1847-A974-415F66C4046C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ight Arrow 17">
            <a:extLst>
              <a:ext uri="{FF2B5EF4-FFF2-40B4-BE49-F238E27FC236}">
                <a16:creationId xmlns:a16="http://schemas.microsoft.com/office/drawing/2014/main" id="{4354270C-E002-174C-AD24-BC9FBC3DA3CC}"/>
              </a:ext>
            </a:extLst>
          </p:cNvPr>
          <p:cNvSpPr/>
          <p:nvPr/>
        </p:nvSpPr>
        <p:spPr>
          <a:xfrm rot="16200000">
            <a:off x="2212881" y="4863159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E29D828B-A57E-E248-9CAC-9C2D6430236B}"/>
              </a:ext>
            </a:extLst>
          </p:cNvPr>
          <p:cNvSpPr/>
          <p:nvPr/>
        </p:nvSpPr>
        <p:spPr>
          <a:xfrm>
            <a:off x="2750444" y="376558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115C0B8-F3F8-9E4B-8B96-7C5384E5175D}"/>
              </a:ext>
            </a:extLst>
          </p:cNvPr>
          <p:cNvGrpSpPr/>
          <p:nvPr/>
        </p:nvGrpSpPr>
        <p:grpSpPr>
          <a:xfrm rot="16200000">
            <a:off x="2897753" y="3787459"/>
            <a:ext cx="1364224" cy="311369"/>
            <a:chOff x="2297660" y="4140835"/>
            <a:chExt cx="1364224" cy="311369"/>
          </a:xfrm>
        </p:grpSpPr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88EECC21-F458-BA47-8273-9255AAFB3362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C4D67DB8-85DC-4E4E-BD34-43BE77852D68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11506D88-496B-104C-B598-E8AA02A717F1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053D46B3-AACA-CA43-B474-18BA9AD81A42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D8BAFCE1-DE49-7C46-A77A-304998910852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A5B23BA9-7866-C147-BA2E-A60DA252AC75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Right Arrow 30">
            <a:extLst>
              <a:ext uri="{FF2B5EF4-FFF2-40B4-BE49-F238E27FC236}">
                <a16:creationId xmlns:a16="http://schemas.microsoft.com/office/drawing/2014/main" id="{EDA00DD8-064C-244D-BE70-87F044363121}"/>
              </a:ext>
            </a:extLst>
          </p:cNvPr>
          <p:cNvSpPr/>
          <p:nvPr/>
        </p:nvSpPr>
        <p:spPr>
          <a:xfrm rot="16200000">
            <a:off x="3295042" y="4863159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>
            <a:extLst>
              <a:ext uri="{FF2B5EF4-FFF2-40B4-BE49-F238E27FC236}">
                <a16:creationId xmlns:a16="http://schemas.microsoft.com/office/drawing/2014/main" id="{6ED2B23A-8843-7D45-B1B1-5F3C3D2F4E10}"/>
              </a:ext>
            </a:extLst>
          </p:cNvPr>
          <p:cNvSpPr/>
          <p:nvPr/>
        </p:nvSpPr>
        <p:spPr>
          <a:xfrm>
            <a:off x="3832605" y="376558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2B53635-F587-4A47-A006-0B4A3F59EF10}"/>
              </a:ext>
            </a:extLst>
          </p:cNvPr>
          <p:cNvGrpSpPr/>
          <p:nvPr/>
        </p:nvGrpSpPr>
        <p:grpSpPr>
          <a:xfrm rot="16200000">
            <a:off x="3952512" y="3787459"/>
            <a:ext cx="1364224" cy="311369"/>
            <a:chOff x="2297660" y="4140835"/>
            <a:chExt cx="1364224" cy="311369"/>
          </a:xfrm>
        </p:grpSpPr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188B6391-7F09-7A41-A0E3-EB51B592ED0A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7281991D-DA35-BF4C-8169-1F5CB2D3F069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61E3767B-531E-5145-9F5F-7B32F2DAFF7D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BDB904EC-D4E2-B44E-B22C-80E765BD56A5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5E310FC3-42C0-004F-9DE3-0B890F6F8A58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55D786B3-1898-B747-AB2B-C6585E46CE03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Right Arrow 39">
            <a:extLst>
              <a:ext uri="{FF2B5EF4-FFF2-40B4-BE49-F238E27FC236}">
                <a16:creationId xmlns:a16="http://schemas.microsoft.com/office/drawing/2014/main" id="{7EA838CE-7107-B84B-8EB2-03F27F43FD62}"/>
              </a:ext>
            </a:extLst>
          </p:cNvPr>
          <p:cNvSpPr/>
          <p:nvPr/>
        </p:nvSpPr>
        <p:spPr>
          <a:xfrm rot="16200000">
            <a:off x="4349801" y="4863159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ight Arrow 40">
            <a:extLst>
              <a:ext uri="{FF2B5EF4-FFF2-40B4-BE49-F238E27FC236}">
                <a16:creationId xmlns:a16="http://schemas.microsoft.com/office/drawing/2014/main" id="{66EDDCBB-7A4F-7544-B6C2-3E9DDBEE5F5C}"/>
              </a:ext>
            </a:extLst>
          </p:cNvPr>
          <p:cNvSpPr/>
          <p:nvPr/>
        </p:nvSpPr>
        <p:spPr>
          <a:xfrm>
            <a:off x="4887364" y="376558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CA6CA2E2-9188-C148-ACB7-D0B6EDAF7487}"/>
              </a:ext>
            </a:extLst>
          </p:cNvPr>
          <p:cNvGrpSpPr/>
          <p:nvPr/>
        </p:nvGrpSpPr>
        <p:grpSpPr>
          <a:xfrm rot="16200000">
            <a:off x="5040756" y="3787458"/>
            <a:ext cx="1364224" cy="311369"/>
            <a:chOff x="2297660" y="4140835"/>
            <a:chExt cx="1364224" cy="311369"/>
          </a:xfrm>
        </p:grpSpPr>
        <p:sp>
          <p:nvSpPr>
            <p:cNvPr id="43" name="Rounded Rectangle 42">
              <a:extLst>
                <a:ext uri="{FF2B5EF4-FFF2-40B4-BE49-F238E27FC236}">
                  <a16:creationId xmlns:a16="http://schemas.microsoft.com/office/drawing/2014/main" id="{7CAACEA3-328A-3043-A26F-3AE9F0927CBB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5B77AEC6-A08E-2744-813E-99BD0DDDA937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C806C57-DC31-7842-9021-2B55A55A2DB5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6DF5DDE2-2E68-CB43-8C45-8A31AAA7C159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AA636B5-23CA-544E-8957-6D111730B0DD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B1957133-0650-B046-A036-DA1C47FBF316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9" name="Right Arrow 48">
            <a:extLst>
              <a:ext uri="{FF2B5EF4-FFF2-40B4-BE49-F238E27FC236}">
                <a16:creationId xmlns:a16="http://schemas.microsoft.com/office/drawing/2014/main" id="{8F8AE9A6-82FD-9243-88A4-93A940F360D7}"/>
              </a:ext>
            </a:extLst>
          </p:cNvPr>
          <p:cNvSpPr/>
          <p:nvPr/>
        </p:nvSpPr>
        <p:spPr>
          <a:xfrm rot="16200000">
            <a:off x="5438045" y="4863158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0" name="Content Placeholder 2">
                <a:extLst>
                  <a:ext uri="{FF2B5EF4-FFF2-40B4-BE49-F238E27FC236}">
                    <a16:creationId xmlns:a16="http://schemas.microsoft.com/office/drawing/2014/main" id="{792B8EA4-B3D9-4C4B-A985-188BA8D1D72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31858" y="270810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50" name="Content Placeholder 2">
                <a:extLst>
                  <a:ext uri="{FF2B5EF4-FFF2-40B4-BE49-F238E27FC236}">
                    <a16:creationId xmlns:a16="http://schemas.microsoft.com/office/drawing/2014/main" id="{792B8EA4-B3D9-4C4B-A985-188BA8D1D7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1858" y="2708107"/>
                <a:ext cx="466367" cy="503588"/>
              </a:xfrm>
              <a:prstGeom prst="rect">
                <a:avLst/>
              </a:prstGeom>
              <a:blipFill>
                <a:blip r:embed="rId3"/>
                <a:stretch>
                  <a:fillRect l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1" name="Content Placeholder 2">
                <a:extLst>
                  <a:ext uri="{FF2B5EF4-FFF2-40B4-BE49-F238E27FC236}">
                    <a16:creationId xmlns:a16="http://schemas.microsoft.com/office/drawing/2014/main" id="{9AA811B3-185B-9C4D-A67E-D0184A7B4B4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66238" y="2732169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51" name="Content Placeholder 2">
                <a:extLst>
                  <a:ext uri="{FF2B5EF4-FFF2-40B4-BE49-F238E27FC236}">
                    <a16:creationId xmlns:a16="http://schemas.microsoft.com/office/drawing/2014/main" id="{9AA811B3-185B-9C4D-A67E-D0184A7B4B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6238" y="2732169"/>
                <a:ext cx="466367" cy="503588"/>
              </a:xfrm>
              <a:prstGeom prst="rect">
                <a:avLst/>
              </a:prstGeom>
              <a:blipFill>
                <a:blip r:embed="rId4"/>
                <a:stretch>
                  <a:fillRect l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2" name="Content Placeholder 2">
                <a:extLst>
                  <a:ext uri="{FF2B5EF4-FFF2-40B4-BE49-F238E27FC236}">
                    <a16:creationId xmlns:a16="http://schemas.microsoft.com/office/drawing/2014/main" id="{393087C2-33E8-2745-AA7F-57B4193E717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78841" y="2732205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52" name="Content Placeholder 2">
                <a:extLst>
                  <a:ext uri="{FF2B5EF4-FFF2-40B4-BE49-F238E27FC236}">
                    <a16:creationId xmlns:a16="http://schemas.microsoft.com/office/drawing/2014/main" id="{393087C2-33E8-2745-AA7F-57B4193E71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8841" y="2732205"/>
                <a:ext cx="466367" cy="503588"/>
              </a:xfrm>
              <a:prstGeom prst="rect">
                <a:avLst/>
              </a:prstGeom>
              <a:blipFill>
                <a:blip r:embed="rId5"/>
                <a:stretch>
                  <a:fillRect l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3" name="Content Placeholder 2">
                <a:extLst>
                  <a:ext uri="{FF2B5EF4-FFF2-40B4-BE49-F238E27FC236}">
                    <a16:creationId xmlns:a16="http://schemas.microsoft.com/office/drawing/2014/main" id="{663A07A0-35DB-3148-BA81-EFB421EDD3A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57021" y="272039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53" name="Content Placeholder 2">
                <a:extLst>
                  <a:ext uri="{FF2B5EF4-FFF2-40B4-BE49-F238E27FC236}">
                    <a16:creationId xmlns:a16="http://schemas.microsoft.com/office/drawing/2014/main" id="{663A07A0-35DB-3148-BA81-EFB421EDD3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7021" y="2720397"/>
                <a:ext cx="466367" cy="503588"/>
              </a:xfrm>
              <a:prstGeom prst="rect">
                <a:avLst/>
              </a:prstGeom>
              <a:blipFill>
                <a:blip r:embed="rId6"/>
                <a:stretch>
                  <a:fillRect l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Content Placeholder 2">
            <a:extLst>
              <a:ext uri="{FF2B5EF4-FFF2-40B4-BE49-F238E27FC236}">
                <a16:creationId xmlns:a16="http://schemas.microsoft.com/office/drawing/2014/main" id="{5D493BA9-7E83-D941-9662-47D78FF8281D}"/>
              </a:ext>
            </a:extLst>
          </p:cNvPr>
          <p:cNvSpPr txBox="1">
            <a:spLocks/>
          </p:cNvSpPr>
          <p:nvPr/>
        </p:nvSpPr>
        <p:spPr>
          <a:xfrm>
            <a:off x="2083961" y="5297038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The</a:t>
            </a:r>
          </a:p>
        </p:txBody>
      </p:sp>
      <p:sp>
        <p:nvSpPr>
          <p:cNvPr id="55" name="Content Placeholder 2">
            <a:extLst>
              <a:ext uri="{FF2B5EF4-FFF2-40B4-BE49-F238E27FC236}">
                <a16:creationId xmlns:a16="http://schemas.microsoft.com/office/drawing/2014/main" id="{DA7779B7-383D-774F-91B7-42843F170DE5}"/>
              </a:ext>
            </a:extLst>
          </p:cNvPr>
          <p:cNvSpPr txBox="1">
            <a:spLocks/>
          </p:cNvSpPr>
          <p:nvPr/>
        </p:nvSpPr>
        <p:spPr>
          <a:xfrm>
            <a:off x="2941947" y="5297038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brown</a:t>
            </a:r>
          </a:p>
        </p:txBody>
      </p:sp>
      <p:sp>
        <p:nvSpPr>
          <p:cNvPr id="56" name="Content Placeholder 2">
            <a:extLst>
              <a:ext uri="{FF2B5EF4-FFF2-40B4-BE49-F238E27FC236}">
                <a16:creationId xmlns:a16="http://schemas.microsoft.com/office/drawing/2014/main" id="{254D70E6-B900-B947-9CB1-4CA5CA3E82B0}"/>
              </a:ext>
            </a:extLst>
          </p:cNvPr>
          <p:cNvSpPr txBox="1">
            <a:spLocks/>
          </p:cNvSpPr>
          <p:nvPr/>
        </p:nvSpPr>
        <p:spPr>
          <a:xfrm>
            <a:off x="3978738" y="5309834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dog</a:t>
            </a:r>
          </a:p>
        </p:txBody>
      </p:sp>
      <p:sp>
        <p:nvSpPr>
          <p:cNvPr id="57" name="Content Placeholder 2">
            <a:extLst>
              <a:ext uri="{FF2B5EF4-FFF2-40B4-BE49-F238E27FC236}">
                <a16:creationId xmlns:a16="http://schemas.microsoft.com/office/drawing/2014/main" id="{9D74D270-52C3-1043-8D22-6AC58D74A0C1}"/>
              </a:ext>
            </a:extLst>
          </p:cNvPr>
          <p:cNvSpPr txBox="1">
            <a:spLocks/>
          </p:cNvSpPr>
          <p:nvPr/>
        </p:nvSpPr>
        <p:spPr>
          <a:xfrm>
            <a:off x="5101692" y="5322630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ran</a:t>
            </a:r>
          </a:p>
        </p:txBody>
      </p:sp>
      <p:sp>
        <p:nvSpPr>
          <p:cNvPr id="60" name="Content Placeholder 2">
            <a:extLst>
              <a:ext uri="{FF2B5EF4-FFF2-40B4-BE49-F238E27FC236}">
                <a16:creationId xmlns:a16="http://schemas.microsoft.com/office/drawing/2014/main" id="{76AADFF0-BE0A-434E-BF97-8FEF40D05CC3}"/>
              </a:ext>
            </a:extLst>
          </p:cNvPr>
          <p:cNvSpPr txBox="1">
            <a:spLocks/>
          </p:cNvSpPr>
          <p:nvPr/>
        </p:nvSpPr>
        <p:spPr>
          <a:xfrm>
            <a:off x="2710448" y="6122229"/>
            <a:ext cx="256579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7030A0"/>
                </a:solidFill>
                <a:latin typeface="Avenir Light" panose="020B0402020203020204" pitchFamily="34" charset="77"/>
              </a:rPr>
              <a:t>ENCODER RNN</a:t>
            </a:r>
          </a:p>
        </p:txBody>
      </p:sp>
    </p:spTree>
    <p:extLst>
      <p:ext uri="{BB962C8B-B14F-4D97-AF65-F5344CB8AC3E}">
        <p14:creationId xmlns:p14="http://schemas.microsoft.com/office/powerpoint/2010/main" val="868040752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57">
            <a:extLst>
              <a:ext uri="{FF2B5EF4-FFF2-40B4-BE49-F238E27FC236}">
                <a16:creationId xmlns:a16="http://schemas.microsoft.com/office/drawing/2014/main" id="{68628EF1-8E94-2E40-96DD-3B27711560F0}"/>
              </a:ext>
            </a:extLst>
          </p:cNvPr>
          <p:cNvSpPr/>
          <p:nvPr/>
        </p:nvSpPr>
        <p:spPr>
          <a:xfrm>
            <a:off x="5444497" y="2732169"/>
            <a:ext cx="574031" cy="2044200"/>
          </a:xfrm>
          <a:prstGeom prst="rect">
            <a:avLst/>
          </a:prstGeom>
          <a:solidFill>
            <a:srgbClr val="FFF2CC"/>
          </a:solidFill>
          <a:ln w="254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C67F1680-4E6A-FF47-A5A3-45A4491667D3}"/>
              </a:ext>
            </a:extLst>
          </p:cNvPr>
          <p:cNvSpPr/>
          <p:nvPr/>
        </p:nvSpPr>
        <p:spPr>
          <a:xfrm>
            <a:off x="903804" y="771482"/>
            <a:ext cx="6474896" cy="13021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1A543A3-FD97-9B45-B10B-B411CB026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262"/>
            <a:ext cx="8941419" cy="1162592"/>
          </a:xfrm>
        </p:spPr>
        <p:txBody>
          <a:bodyPr/>
          <a:lstStyle/>
          <a:p>
            <a:r>
              <a:rPr lang="en-US" dirty="0"/>
              <a:t>Sequence-to-Sequence (seq2seq)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60309EF-1E28-6D40-BD74-9DEFA49710E1}"/>
              </a:ext>
            </a:extLst>
          </p:cNvPr>
          <p:cNvSpPr txBox="1">
            <a:spLocks/>
          </p:cNvSpPr>
          <p:nvPr/>
        </p:nvSpPr>
        <p:spPr>
          <a:xfrm>
            <a:off x="903804" y="1438854"/>
            <a:ext cx="10538896" cy="45974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 Roman" panose="02000503020000020003" pitchFamily="2" charset="0"/>
                <a:ea typeface="+mj-ea"/>
                <a:cs typeface="+mj-cs"/>
              </a:defRPr>
            </a:lvl1pPr>
          </a:lstStyle>
          <a:p>
            <a:pPr marL="457200" indent="-457200">
              <a:lnSpc>
                <a:spcPct val="150000"/>
              </a:lnSpc>
              <a:spcBef>
                <a:spcPts val="2000"/>
              </a:spcBef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183FB64-E4EC-E145-91C4-17C132EDE6DD}"/>
              </a:ext>
            </a:extLst>
          </p:cNvPr>
          <p:cNvSpPr txBox="1">
            <a:spLocks/>
          </p:cNvSpPr>
          <p:nvPr/>
        </p:nvSpPr>
        <p:spPr>
          <a:xfrm>
            <a:off x="340077" y="5297038"/>
            <a:ext cx="1530821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Input layer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308F0EC-943F-B642-9E88-EBEF25B12587}"/>
              </a:ext>
            </a:extLst>
          </p:cNvPr>
          <p:cNvSpPr txBox="1">
            <a:spLocks/>
          </p:cNvSpPr>
          <p:nvPr/>
        </p:nvSpPr>
        <p:spPr>
          <a:xfrm>
            <a:off x="236508" y="3628183"/>
            <a:ext cx="1737960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Hidden layer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84AD2C0-AB8A-AF42-A04A-78D3F01D61D4}"/>
              </a:ext>
            </a:extLst>
          </p:cNvPr>
          <p:cNvGrpSpPr/>
          <p:nvPr/>
        </p:nvGrpSpPr>
        <p:grpSpPr>
          <a:xfrm rot="16200000">
            <a:off x="1815592" y="3787459"/>
            <a:ext cx="1364224" cy="311369"/>
            <a:chOff x="2297660" y="4140835"/>
            <a:chExt cx="1364224" cy="311369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BBD4ED64-AA4D-9C4B-BF02-166A307C6A6D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48D07A2-8DB3-FF4B-83FB-9C0DA1A31BDF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85CA8966-3493-804C-94DC-486E7325A53F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D79D7D8D-88D8-B049-B252-46589D067EEF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953FFED8-5FE4-9E4B-BBBA-AAA07045CB6E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B0F0EB2-55DD-1847-A974-415F66C4046C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ight Arrow 17">
            <a:extLst>
              <a:ext uri="{FF2B5EF4-FFF2-40B4-BE49-F238E27FC236}">
                <a16:creationId xmlns:a16="http://schemas.microsoft.com/office/drawing/2014/main" id="{4354270C-E002-174C-AD24-BC9FBC3DA3CC}"/>
              </a:ext>
            </a:extLst>
          </p:cNvPr>
          <p:cNvSpPr/>
          <p:nvPr/>
        </p:nvSpPr>
        <p:spPr>
          <a:xfrm rot="16200000">
            <a:off x="2212881" y="4863159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E29D828B-A57E-E248-9CAC-9C2D6430236B}"/>
              </a:ext>
            </a:extLst>
          </p:cNvPr>
          <p:cNvSpPr/>
          <p:nvPr/>
        </p:nvSpPr>
        <p:spPr>
          <a:xfrm>
            <a:off x="2750444" y="376558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115C0B8-F3F8-9E4B-8B96-7C5384E5175D}"/>
              </a:ext>
            </a:extLst>
          </p:cNvPr>
          <p:cNvGrpSpPr/>
          <p:nvPr/>
        </p:nvGrpSpPr>
        <p:grpSpPr>
          <a:xfrm rot="16200000">
            <a:off x="2897753" y="3787459"/>
            <a:ext cx="1364224" cy="311369"/>
            <a:chOff x="2297660" y="4140835"/>
            <a:chExt cx="1364224" cy="311369"/>
          </a:xfrm>
        </p:grpSpPr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88EECC21-F458-BA47-8273-9255AAFB3362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C4D67DB8-85DC-4E4E-BD34-43BE77852D68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11506D88-496B-104C-B598-E8AA02A717F1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053D46B3-AACA-CA43-B474-18BA9AD81A42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D8BAFCE1-DE49-7C46-A77A-304998910852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A5B23BA9-7866-C147-BA2E-A60DA252AC75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Right Arrow 30">
            <a:extLst>
              <a:ext uri="{FF2B5EF4-FFF2-40B4-BE49-F238E27FC236}">
                <a16:creationId xmlns:a16="http://schemas.microsoft.com/office/drawing/2014/main" id="{EDA00DD8-064C-244D-BE70-87F044363121}"/>
              </a:ext>
            </a:extLst>
          </p:cNvPr>
          <p:cNvSpPr/>
          <p:nvPr/>
        </p:nvSpPr>
        <p:spPr>
          <a:xfrm rot="16200000">
            <a:off x="3295042" y="4863159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>
            <a:extLst>
              <a:ext uri="{FF2B5EF4-FFF2-40B4-BE49-F238E27FC236}">
                <a16:creationId xmlns:a16="http://schemas.microsoft.com/office/drawing/2014/main" id="{6ED2B23A-8843-7D45-B1B1-5F3C3D2F4E10}"/>
              </a:ext>
            </a:extLst>
          </p:cNvPr>
          <p:cNvSpPr/>
          <p:nvPr/>
        </p:nvSpPr>
        <p:spPr>
          <a:xfrm>
            <a:off x="3832605" y="376558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2B53635-F587-4A47-A006-0B4A3F59EF10}"/>
              </a:ext>
            </a:extLst>
          </p:cNvPr>
          <p:cNvGrpSpPr/>
          <p:nvPr/>
        </p:nvGrpSpPr>
        <p:grpSpPr>
          <a:xfrm rot="16200000">
            <a:off x="3952512" y="3787459"/>
            <a:ext cx="1364224" cy="311369"/>
            <a:chOff x="2297660" y="4140835"/>
            <a:chExt cx="1364224" cy="311369"/>
          </a:xfrm>
        </p:grpSpPr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188B6391-7F09-7A41-A0E3-EB51B592ED0A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7281991D-DA35-BF4C-8169-1F5CB2D3F069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61E3767B-531E-5145-9F5F-7B32F2DAFF7D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BDB904EC-D4E2-B44E-B22C-80E765BD56A5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5E310FC3-42C0-004F-9DE3-0B890F6F8A58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55D786B3-1898-B747-AB2B-C6585E46CE03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Right Arrow 39">
            <a:extLst>
              <a:ext uri="{FF2B5EF4-FFF2-40B4-BE49-F238E27FC236}">
                <a16:creationId xmlns:a16="http://schemas.microsoft.com/office/drawing/2014/main" id="{7EA838CE-7107-B84B-8EB2-03F27F43FD62}"/>
              </a:ext>
            </a:extLst>
          </p:cNvPr>
          <p:cNvSpPr/>
          <p:nvPr/>
        </p:nvSpPr>
        <p:spPr>
          <a:xfrm rot="16200000">
            <a:off x="4349801" y="4863159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ight Arrow 40">
            <a:extLst>
              <a:ext uri="{FF2B5EF4-FFF2-40B4-BE49-F238E27FC236}">
                <a16:creationId xmlns:a16="http://schemas.microsoft.com/office/drawing/2014/main" id="{66EDDCBB-7A4F-7544-B6C2-3E9DDBEE5F5C}"/>
              </a:ext>
            </a:extLst>
          </p:cNvPr>
          <p:cNvSpPr/>
          <p:nvPr/>
        </p:nvSpPr>
        <p:spPr>
          <a:xfrm>
            <a:off x="4887364" y="376558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CA6CA2E2-9188-C148-ACB7-D0B6EDAF7487}"/>
              </a:ext>
            </a:extLst>
          </p:cNvPr>
          <p:cNvGrpSpPr/>
          <p:nvPr/>
        </p:nvGrpSpPr>
        <p:grpSpPr>
          <a:xfrm rot="16200000">
            <a:off x="5040756" y="3787458"/>
            <a:ext cx="1364224" cy="311369"/>
            <a:chOff x="2297660" y="4140835"/>
            <a:chExt cx="1364224" cy="311369"/>
          </a:xfrm>
        </p:grpSpPr>
        <p:sp>
          <p:nvSpPr>
            <p:cNvPr id="43" name="Rounded Rectangle 42">
              <a:extLst>
                <a:ext uri="{FF2B5EF4-FFF2-40B4-BE49-F238E27FC236}">
                  <a16:creationId xmlns:a16="http://schemas.microsoft.com/office/drawing/2014/main" id="{7CAACEA3-328A-3043-A26F-3AE9F0927CBB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5B77AEC6-A08E-2744-813E-99BD0DDDA937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C806C57-DC31-7842-9021-2B55A55A2DB5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6DF5DDE2-2E68-CB43-8C45-8A31AAA7C159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AA636B5-23CA-544E-8957-6D111730B0DD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B1957133-0650-B046-A036-DA1C47FBF316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9" name="Right Arrow 48">
            <a:extLst>
              <a:ext uri="{FF2B5EF4-FFF2-40B4-BE49-F238E27FC236}">
                <a16:creationId xmlns:a16="http://schemas.microsoft.com/office/drawing/2014/main" id="{8F8AE9A6-82FD-9243-88A4-93A940F360D7}"/>
              </a:ext>
            </a:extLst>
          </p:cNvPr>
          <p:cNvSpPr/>
          <p:nvPr/>
        </p:nvSpPr>
        <p:spPr>
          <a:xfrm rot="16200000">
            <a:off x="5438045" y="4863158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0" name="Content Placeholder 2">
                <a:extLst>
                  <a:ext uri="{FF2B5EF4-FFF2-40B4-BE49-F238E27FC236}">
                    <a16:creationId xmlns:a16="http://schemas.microsoft.com/office/drawing/2014/main" id="{792B8EA4-B3D9-4C4B-A985-188BA8D1D72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31858" y="270810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50" name="Content Placeholder 2">
                <a:extLst>
                  <a:ext uri="{FF2B5EF4-FFF2-40B4-BE49-F238E27FC236}">
                    <a16:creationId xmlns:a16="http://schemas.microsoft.com/office/drawing/2014/main" id="{792B8EA4-B3D9-4C4B-A985-188BA8D1D7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1858" y="2708107"/>
                <a:ext cx="466367" cy="503588"/>
              </a:xfrm>
              <a:prstGeom prst="rect">
                <a:avLst/>
              </a:prstGeom>
              <a:blipFill>
                <a:blip r:embed="rId3"/>
                <a:stretch>
                  <a:fillRect l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1" name="Content Placeholder 2">
                <a:extLst>
                  <a:ext uri="{FF2B5EF4-FFF2-40B4-BE49-F238E27FC236}">
                    <a16:creationId xmlns:a16="http://schemas.microsoft.com/office/drawing/2014/main" id="{9AA811B3-185B-9C4D-A67E-D0184A7B4B4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66238" y="2732169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51" name="Content Placeholder 2">
                <a:extLst>
                  <a:ext uri="{FF2B5EF4-FFF2-40B4-BE49-F238E27FC236}">
                    <a16:creationId xmlns:a16="http://schemas.microsoft.com/office/drawing/2014/main" id="{9AA811B3-185B-9C4D-A67E-D0184A7B4B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6238" y="2732169"/>
                <a:ext cx="466367" cy="503588"/>
              </a:xfrm>
              <a:prstGeom prst="rect">
                <a:avLst/>
              </a:prstGeom>
              <a:blipFill>
                <a:blip r:embed="rId4"/>
                <a:stretch>
                  <a:fillRect l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2" name="Content Placeholder 2">
                <a:extLst>
                  <a:ext uri="{FF2B5EF4-FFF2-40B4-BE49-F238E27FC236}">
                    <a16:creationId xmlns:a16="http://schemas.microsoft.com/office/drawing/2014/main" id="{393087C2-33E8-2745-AA7F-57B4193E717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78841" y="2732205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52" name="Content Placeholder 2">
                <a:extLst>
                  <a:ext uri="{FF2B5EF4-FFF2-40B4-BE49-F238E27FC236}">
                    <a16:creationId xmlns:a16="http://schemas.microsoft.com/office/drawing/2014/main" id="{393087C2-33E8-2745-AA7F-57B4193E71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8841" y="2732205"/>
                <a:ext cx="466367" cy="503588"/>
              </a:xfrm>
              <a:prstGeom prst="rect">
                <a:avLst/>
              </a:prstGeom>
              <a:blipFill>
                <a:blip r:embed="rId5"/>
                <a:stretch>
                  <a:fillRect l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3" name="Content Placeholder 2">
                <a:extLst>
                  <a:ext uri="{FF2B5EF4-FFF2-40B4-BE49-F238E27FC236}">
                    <a16:creationId xmlns:a16="http://schemas.microsoft.com/office/drawing/2014/main" id="{663A07A0-35DB-3148-BA81-EFB421EDD3A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57021" y="272039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53" name="Content Placeholder 2">
                <a:extLst>
                  <a:ext uri="{FF2B5EF4-FFF2-40B4-BE49-F238E27FC236}">
                    <a16:creationId xmlns:a16="http://schemas.microsoft.com/office/drawing/2014/main" id="{663A07A0-35DB-3148-BA81-EFB421EDD3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7021" y="2720397"/>
                <a:ext cx="466367" cy="503588"/>
              </a:xfrm>
              <a:prstGeom prst="rect">
                <a:avLst/>
              </a:prstGeom>
              <a:blipFill>
                <a:blip r:embed="rId6"/>
                <a:stretch>
                  <a:fillRect l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Content Placeholder 2">
            <a:extLst>
              <a:ext uri="{FF2B5EF4-FFF2-40B4-BE49-F238E27FC236}">
                <a16:creationId xmlns:a16="http://schemas.microsoft.com/office/drawing/2014/main" id="{5D493BA9-7E83-D941-9662-47D78FF8281D}"/>
              </a:ext>
            </a:extLst>
          </p:cNvPr>
          <p:cNvSpPr txBox="1">
            <a:spLocks/>
          </p:cNvSpPr>
          <p:nvPr/>
        </p:nvSpPr>
        <p:spPr>
          <a:xfrm>
            <a:off x="2083961" y="5297038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The</a:t>
            </a:r>
          </a:p>
        </p:txBody>
      </p:sp>
      <p:sp>
        <p:nvSpPr>
          <p:cNvPr id="55" name="Content Placeholder 2">
            <a:extLst>
              <a:ext uri="{FF2B5EF4-FFF2-40B4-BE49-F238E27FC236}">
                <a16:creationId xmlns:a16="http://schemas.microsoft.com/office/drawing/2014/main" id="{DA7779B7-383D-774F-91B7-42843F170DE5}"/>
              </a:ext>
            </a:extLst>
          </p:cNvPr>
          <p:cNvSpPr txBox="1">
            <a:spLocks/>
          </p:cNvSpPr>
          <p:nvPr/>
        </p:nvSpPr>
        <p:spPr>
          <a:xfrm>
            <a:off x="2941947" y="5297038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brown</a:t>
            </a:r>
          </a:p>
        </p:txBody>
      </p:sp>
      <p:sp>
        <p:nvSpPr>
          <p:cNvPr id="56" name="Content Placeholder 2">
            <a:extLst>
              <a:ext uri="{FF2B5EF4-FFF2-40B4-BE49-F238E27FC236}">
                <a16:creationId xmlns:a16="http://schemas.microsoft.com/office/drawing/2014/main" id="{254D70E6-B900-B947-9CB1-4CA5CA3E82B0}"/>
              </a:ext>
            </a:extLst>
          </p:cNvPr>
          <p:cNvSpPr txBox="1">
            <a:spLocks/>
          </p:cNvSpPr>
          <p:nvPr/>
        </p:nvSpPr>
        <p:spPr>
          <a:xfrm>
            <a:off x="3978738" y="5309834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dog</a:t>
            </a:r>
          </a:p>
        </p:txBody>
      </p:sp>
      <p:sp>
        <p:nvSpPr>
          <p:cNvPr id="57" name="Content Placeholder 2">
            <a:extLst>
              <a:ext uri="{FF2B5EF4-FFF2-40B4-BE49-F238E27FC236}">
                <a16:creationId xmlns:a16="http://schemas.microsoft.com/office/drawing/2014/main" id="{9D74D270-52C3-1043-8D22-6AC58D74A0C1}"/>
              </a:ext>
            </a:extLst>
          </p:cNvPr>
          <p:cNvSpPr txBox="1">
            <a:spLocks/>
          </p:cNvSpPr>
          <p:nvPr/>
        </p:nvSpPr>
        <p:spPr>
          <a:xfrm>
            <a:off x="5101692" y="5322630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ran</a:t>
            </a:r>
          </a:p>
        </p:txBody>
      </p:sp>
      <p:sp>
        <p:nvSpPr>
          <p:cNvPr id="59" name="Content Placeholder 2">
            <a:extLst>
              <a:ext uri="{FF2B5EF4-FFF2-40B4-BE49-F238E27FC236}">
                <a16:creationId xmlns:a16="http://schemas.microsoft.com/office/drawing/2014/main" id="{FEE6ED06-01E7-A141-9DF3-E94C70D2E0C1}"/>
              </a:ext>
            </a:extLst>
          </p:cNvPr>
          <p:cNvSpPr txBox="1">
            <a:spLocks/>
          </p:cNvSpPr>
          <p:nvPr/>
        </p:nvSpPr>
        <p:spPr>
          <a:xfrm>
            <a:off x="3603233" y="1648890"/>
            <a:ext cx="4675293" cy="9685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1800" b="1" dirty="0">
                <a:solidFill>
                  <a:srgbClr val="C00000"/>
                </a:solidFill>
                <a:latin typeface="Avenir Light" panose="020B0402020203020204" pitchFamily="34" charset="77"/>
              </a:rPr>
              <a:t>The final hidden state of the encoder RNN is the initial state of the decoder RNN</a:t>
            </a:r>
          </a:p>
        </p:txBody>
      </p:sp>
      <p:sp>
        <p:nvSpPr>
          <p:cNvPr id="60" name="Content Placeholder 2">
            <a:extLst>
              <a:ext uri="{FF2B5EF4-FFF2-40B4-BE49-F238E27FC236}">
                <a16:creationId xmlns:a16="http://schemas.microsoft.com/office/drawing/2014/main" id="{76AADFF0-BE0A-434E-BF97-8FEF40D05CC3}"/>
              </a:ext>
            </a:extLst>
          </p:cNvPr>
          <p:cNvSpPr txBox="1">
            <a:spLocks/>
          </p:cNvSpPr>
          <p:nvPr/>
        </p:nvSpPr>
        <p:spPr>
          <a:xfrm>
            <a:off x="2710448" y="6122229"/>
            <a:ext cx="256579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7030A0"/>
                </a:solidFill>
                <a:latin typeface="Avenir Light" panose="020B0402020203020204" pitchFamily="34" charset="77"/>
              </a:rPr>
              <a:t>ENCODER RNN</a:t>
            </a:r>
          </a:p>
        </p:txBody>
      </p:sp>
    </p:spTree>
    <p:extLst>
      <p:ext uri="{BB962C8B-B14F-4D97-AF65-F5344CB8AC3E}">
        <p14:creationId xmlns:p14="http://schemas.microsoft.com/office/powerpoint/2010/main" val="2327080391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57">
            <a:extLst>
              <a:ext uri="{FF2B5EF4-FFF2-40B4-BE49-F238E27FC236}">
                <a16:creationId xmlns:a16="http://schemas.microsoft.com/office/drawing/2014/main" id="{68628EF1-8E94-2E40-96DD-3B27711560F0}"/>
              </a:ext>
            </a:extLst>
          </p:cNvPr>
          <p:cNvSpPr/>
          <p:nvPr/>
        </p:nvSpPr>
        <p:spPr>
          <a:xfrm>
            <a:off x="5444497" y="2732169"/>
            <a:ext cx="574031" cy="2044200"/>
          </a:xfrm>
          <a:prstGeom prst="rect">
            <a:avLst/>
          </a:prstGeom>
          <a:solidFill>
            <a:srgbClr val="FFF2CC"/>
          </a:solidFill>
          <a:ln w="254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C67F1680-4E6A-FF47-A5A3-45A4491667D3}"/>
              </a:ext>
            </a:extLst>
          </p:cNvPr>
          <p:cNvSpPr/>
          <p:nvPr/>
        </p:nvSpPr>
        <p:spPr>
          <a:xfrm>
            <a:off x="903804" y="771482"/>
            <a:ext cx="6474896" cy="13021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1A543A3-FD97-9B45-B10B-B411CB026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262"/>
            <a:ext cx="8941419" cy="1162592"/>
          </a:xfrm>
        </p:spPr>
        <p:txBody>
          <a:bodyPr/>
          <a:lstStyle/>
          <a:p>
            <a:r>
              <a:rPr lang="en-US" dirty="0"/>
              <a:t>Sequence-to-Sequence (seq2seq)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60309EF-1E28-6D40-BD74-9DEFA49710E1}"/>
              </a:ext>
            </a:extLst>
          </p:cNvPr>
          <p:cNvSpPr txBox="1">
            <a:spLocks/>
          </p:cNvSpPr>
          <p:nvPr/>
        </p:nvSpPr>
        <p:spPr>
          <a:xfrm>
            <a:off x="903804" y="1438854"/>
            <a:ext cx="10538896" cy="45974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 Roman" panose="02000503020000020003" pitchFamily="2" charset="0"/>
                <a:ea typeface="+mj-ea"/>
                <a:cs typeface="+mj-cs"/>
              </a:defRPr>
            </a:lvl1pPr>
          </a:lstStyle>
          <a:p>
            <a:pPr marL="457200" indent="-457200">
              <a:lnSpc>
                <a:spcPct val="150000"/>
              </a:lnSpc>
              <a:spcBef>
                <a:spcPts val="2000"/>
              </a:spcBef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183FB64-E4EC-E145-91C4-17C132EDE6DD}"/>
              </a:ext>
            </a:extLst>
          </p:cNvPr>
          <p:cNvSpPr txBox="1">
            <a:spLocks/>
          </p:cNvSpPr>
          <p:nvPr/>
        </p:nvSpPr>
        <p:spPr>
          <a:xfrm>
            <a:off x="340077" y="5297038"/>
            <a:ext cx="1530821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Input layer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308F0EC-943F-B642-9E88-EBEF25B12587}"/>
              </a:ext>
            </a:extLst>
          </p:cNvPr>
          <p:cNvSpPr txBox="1">
            <a:spLocks/>
          </p:cNvSpPr>
          <p:nvPr/>
        </p:nvSpPr>
        <p:spPr>
          <a:xfrm>
            <a:off x="236508" y="3628183"/>
            <a:ext cx="1737960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Hidden layer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84AD2C0-AB8A-AF42-A04A-78D3F01D61D4}"/>
              </a:ext>
            </a:extLst>
          </p:cNvPr>
          <p:cNvGrpSpPr/>
          <p:nvPr/>
        </p:nvGrpSpPr>
        <p:grpSpPr>
          <a:xfrm rot="16200000">
            <a:off x="1815592" y="3787459"/>
            <a:ext cx="1364224" cy="311369"/>
            <a:chOff x="2297660" y="4140835"/>
            <a:chExt cx="1364224" cy="311369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BBD4ED64-AA4D-9C4B-BF02-166A307C6A6D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48D07A2-8DB3-FF4B-83FB-9C0DA1A31BDF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85CA8966-3493-804C-94DC-486E7325A53F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D79D7D8D-88D8-B049-B252-46589D067EEF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953FFED8-5FE4-9E4B-BBBA-AAA07045CB6E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B0F0EB2-55DD-1847-A974-415F66C4046C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ight Arrow 17">
            <a:extLst>
              <a:ext uri="{FF2B5EF4-FFF2-40B4-BE49-F238E27FC236}">
                <a16:creationId xmlns:a16="http://schemas.microsoft.com/office/drawing/2014/main" id="{4354270C-E002-174C-AD24-BC9FBC3DA3CC}"/>
              </a:ext>
            </a:extLst>
          </p:cNvPr>
          <p:cNvSpPr/>
          <p:nvPr/>
        </p:nvSpPr>
        <p:spPr>
          <a:xfrm rot="16200000">
            <a:off x="2212881" y="4863159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E29D828B-A57E-E248-9CAC-9C2D6430236B}"/>
              </a:ext>
            </a:extLst>
          </p:cNvPr>
          <p:cNvSpPr/>
          <p:nvPr/>
        </p:nvSpPr>
        <p:spPr>
          <a:xfrm>
            <a:off x="2750444" y="376558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115C0B8-F3F8-9E4B-8B96-7C5384E5175D}"/>
              </a:ext>
            </a:extLst>
          </p:cNvPr>
          <p:cNvGrpSpPr/>
          <p:nvPr/>
        </p:nvGrpSpPr>
        <p:grpSpPr>
          <a:xfrm rot="16200000">
            <a:off x="2897753" y="3787459"/>
            <a:ext cx="1364224" cy="311369"/>
            <a:chOff x="2297660" y="4140835"/>
            <a:chExt cx="1364224" cy="311369"/>
          </a:xfrm>
        </p:grpSpPr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88EECC21-F458-BA47-8273-9255AAFB3362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C4D67DB8-85DC-4E4E-BD34-43BE77852D68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11506D88-496B-104C-B598-E8AA02A717F1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053D46B3-AACA-CA43-B474-18BA9AD81A42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D8BAFCE1-DE49-7C46-A77A-304998910852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A5B23BA9-7866-C147-BA2E-A60DA252AC75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Right Arrow 30">
            <a:extLst>
              <a:ext uri="{FF2B5EF4-FFF2-40B4-BE49-F238E27FC236}">
                <a16:creationId xmlns:a16="http://schemas.microsoft.com/office/drawing/2014/main" id="{EDA00DD8-064C-244D-BE70-87F044363121}"/>
              </a:ext>
            </a:extLst>
          </p:cNvPr>
          <p:cNvSpPr/>
          <p:nvPr/>
        </p:nvSpPr>
        <p:spPr>
          <a:xfrm rot="16200000">
            <a:off x="3295042" y="4863159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>
            <a:extLst>
              <a:ext uri="{FF2B5EF4-FFF2-40B4-BE49-F238E27FC236}">
                <a16:creationId xmlns:a16="http://schemas.microsoft.com/office/drawing/2014/main" id="{6ED2B23A-8843-7D45-B1B1-5F3C3D2F4E10}"/>
              </a:ext>
            </a:extLst>
          </p:cNvPr>
          <p:cNvSpPr/>
          <p:nvPr/>
        </p:nvSpPr>
        <p:spPr>
          <a:xfrm>
            <a:off x="3832605" y="376558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2B53635-F587-4A47-A006-0B4A3F59EF10}"/>
              </a:ext>
            </a:extLst>
          </p:cNvPr>
          <p:cNvGrpSpPr/>
          <p:nvPr/>
        </p:nvGrpSpPr>
        <p:grpSpPr>
          <a:xfrm rot="16200000">
            <a:off x="3952512" y="3787459"/>
            <a:ext cx="1364224" cy="311369"/>
            <a:chOff x="2297660" y="4140835"/>
            <a:chExt cx="1364224" cy="311369"/>
          </a:xfrm>
        </p:grpSpPr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188B6391-7F09-7A41-A0E3-EB51B592ED0A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7281991D-DA35-BF4C-8169-1F5CB2D3F069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61E3767B-531E-5145-9F5F-7B32F2DAFF7D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BDB904EC-D4E2-B44E-B22C-80E765BD56A5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5E310FC3-42C0-004F-9DE3-0B890F6F8A58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55D786B3-1898-B747-AB2B-C6585E46CE03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Right Arrow 39">
            <a:extLst>
              <a:ext uri="{FF2B5EF4-FFF2-40B4-BE49-F238E27FC236}">
                <a16:creationId xmlns:a16="http://schemas.microsoft.com/office/drawing/2014/main" id="{7EA838CE-7107-B84B-8EB2-03F27F43FD62}"/>
              </a:ext>
            </a:extLst>
          </p:cNvPr>
          <p:cNvSpPr/>
          <p:nvPr/>
        </p:nvSpPr>
        <p:spPr>
          <a:xfrm rot="16200000">
            <a:off x="4349801" y="4863159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ight Arrow 40">
            <a:extLst>
              <a:ext uri="{FF2B5EF4-FFF2-40B4-BE49-F238E27FC236}">
                <a16:creationId xmlns:a16="http://schemas.microsoft.com/office/drawing/2014/main" id="{66EDDCBB-7A4F-7544-B6C2-3E9DDBEE5F5C}"/>
              </a:ext>
            </a:extLst>
          </p:cNvPr>
          <p:cNvSpPr/>
          <p:nvPr/>
        </p:nvSpPr>
        <p:spPr>
          <a:xfrm>
            <a:off x="4887364" y="376558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CA6CA2E2-9188-C148-ACB7-D0B6EDAF7487}"/>
              </a:ext>
            </a:extLst>
          </p:cNvPr>
          <p:cNvGrpSpPr/>
          <p:nvPr/>
        </p:nvGrpSpPr>
        <p:grpSpPr>
          <a:xfrm rot="16200000">
            <a:off x="5040756" y="3787458"/>
            <a:ext cx="1364224" cy="311369"/>
            <a:chOff x="2297660" y="4140835"/>
            <a:chExt cx="1364224" cy="311369"/>
          </a:xfrm>
        </p:grpSpPr>
        <p:sp>
          <p:nvSpPr>
            <p:cNvPr id="43" name="Rounded Rectangle 42">
              <a:extLst>
                <a:ext uri="{FF2B5EF4-FFF2-40B4-BE49-F238E27FC236}">
                  <a16:creationId xmlns:a16="http://schemas.microsoft.com/office/drawing/2014/main" id="{7CAACEA3-328A-3043-A26F-3AE9F0927CBB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5B77AEC6-A08E-2744-813E-99BD0DDDA937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C806C57-DC31-7842-9021-2B55A55A2DB5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6DF5DDE2-2E68-CB43-8C45-8A31AAA7C159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AA636B5-23CA-544E-8957-6D111730B0DD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B1957133-0650-B046-A036-DA1C47FBF316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9" name="Right Arrow 48">
            <a:extLst>
              <a:ext uri="{FF2B5EF4-FFF2-40B4-BE49-F238E27FC236}">
                <a16:creationId xmlns:a16="http://schemas.microsoft.com/office/drawing/2014/main" id="{8F8AE9A6-82FD-9243-88A4-93A940F360D7}"/>
              </a:ext>
            </a:extLst>
          </p:cNvPr>
          <p:cNvSpPr/>
          <p:nvPr/>
        </p:nvSpPr>
        <p:spPr>
          <a:xfrm rot="16200000">
            <a:off x="5438045" y="4863158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0" name="Content Placeholder 2">
                <a:extLst>
                  <a:ext uri="{FF2B5EF4-FFF2-40B4-BE49-F238E27FC236}">
                    <a16:creationId xmlns:a16="http://schemas.microsoft.com/office/drawing/2014/main" id="{792B8EA4-B3D9-4C4B-A985-188BA8D1D72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31858" y="270810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50" name="Content Placeholder 2">
                <a:extLst>
                  <a:ext uri="{FF2B5EF4-FFF2-40B4-BE49-F238E27FC236}">
                    <a16:creationId xmlns:a16="http://schemas.microsoft.com/office/drawing/2014/main" id="{792B8EA4-B3D9-4C4B-A985-188BA8D1D7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1858" y="2708107"/>
                <a:ext cx="466367" cy="503588"/>
              </a:xfrm>
              <a:prstGeom prst="rect">
                <a:avLst/>
              </a:prstGeom>
              <a:blipFill>
                <a:blip r:embed="rId3"/>
                <a:stretch>
                  <a:fillRect l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1" name="Content Placeholder 2">
                <a:extLst>
                  <a:ext uri="{FF2B5EF4-FFF2-40B4-BE49-F238E27FC236}">
                    <a16:creationId xmlns:a16="http://schemas.microsoft.com/office/drawing/2014/main" id="{9AA811B3-185B-9C4D-A67E-D0184A7B4B4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66238" y="2732169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51" name="Content Placeholder 2">
                <a:extLst>
                  <a:ext uri="{FF2B5EF4-FFF2-40B4-BE49-F238E27FC236}">
                    <a16:creationId xmlns:a16="http://schemas.microsoft.com/office/drawing/2014/main" id="{9AA811B3-185B-9C4D-A67E-D0184A7B4B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6238" y="2732169"/>
                <a:ext cx="466367" cy="503588"/>
              </a:xfrm>
              <a:prstGeom prst="rect">
                <a:avLst/>
              </a:prstGeom>
              <a:blipFill>
                <a:blip r:embed="rId4"/>
                <a:stretch>
                  <a:fillRect l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2" name="Content Placeholder 2">
                <a:extLst>
                  <a:ext uri="{FF2B5EF4-FFF2-40B4-BE49-F238E27FC236}">
                    <a16:creationId xmlns:a16="http://schemas.microsoft.com/office/drawing/2014/main" id="{393087C2-33E8-2745-AA7F-57B4193E717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78841" y="2732205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52" name="Content Placeholder 2">
                <a:extLst>
                  <a:ext uri="{FF2B5EF4-FFF2-40B4-BE49-F238E27FC236}">
                    <a16:creationId xmlns:a16="http://schemas.microsoft.com/office/drawing/2014/main" id="{393087C2-33E8-2745-AA7F-57B4193E71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8841" y="2732205"/>
                <a:ext cx="466367" cy="503588"/>
              </a:xfrm>
              <a:prstGeom prst="rect">
                <a:avLst/>
              </a:prstGeom>
              <a:blipFill>
                <a:blip r:embed="rId5"/>
                <a:stretch>
                  <a:fillRect l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3" name="Content Placeholder 2">
                <a:extLst>
                  <a:ext uri="{FF2B5EF4-FFF2-40B4-BE49-F238E27FC236}">
                    <a16:creationId xmlns:a16="http://schemas.microsoft.com/office/drawing/2014/main" id="{663A07A0-35DB-3148-BA81-EFB421EDD3A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57021" y="272039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53" name="Content Placeholder 2">
                <a:extLst>
                  <a:ext uri="{FF2B5EF4-FFF2-40B4-BE49-F238E27FC236}">
                    <a16:creationId xmlns:a16="http://schemas.microsoft.com/office/drawing/2014/main" id="{663A07A0-35DB-3148-BA81-EFB421EDD3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7021" y="2720397"/>
                <a:ext cx="466367" cy="503588"/>
              </a:xfrm>
              <a:prstGeom prst="rect">
                <a:avLst/>
              </a:prstGeom>
              <a:blipFill>
                <a:blip r:embed="rId6"/>
                <a:stretch>
                  <a:fillRect l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Content Placeholder 2">
            <a:extLst>
              <a:ext uri="{FF2B5EF4-FFF2-40B4-BE49-F238E27FC236}">
                <a16:creationId xmlns:a16="http://schemas.microsoft.com/office/drawing/2014/main" id="{5D493BA9-7E83-D941-9662-47D78FF8281D}"/>
              </a:ext>
            </a:extLst>
          </p:cNvPr>
          <p:cNvSpPr txBox="1">
            <a:spLocks/>
          </p:cNvSpPr>
          <p:nvPr/>
        </p:nvSpPr>
        <p:spPr>
          <a:xfrm>
            <a:off x="2083961" y="5297038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The</a:t>
            </a:r>
          </a:p>
        </p:txBody>
      </p:sp>
      <p:sp>
        <p:nvSpPr>
          <p:cNvPr id="55" name="Content Placeholder 2">
            <a:extLst>
              <a:ext uri="{FF2B5EF4-FFF2-40B4-BE49-F238E27FC236}">
                <a16:creationId xmlns:a16="http://schemas.microsoft.com/office/drawing/2014/main" id="{DA7779B7-383D-774F-91B7-42843F170DE5}"/>
              </a:ext>
            </a:extLst>
          </p:cNvPr>
          <p:cNvSpPr txBox="1">
            <a:spLocks/>
          </p:cNvSpPr>
          <p:nvPr/>
        </p:nvSpPr>
        <p:spPr>
          <a:xfrm>
            <a:off x="2941947" y="5297038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brown</a:t>
            </a:r>
          </a:p>
        </p:txBody>
      </p:sp>
      <p:sp>
        <p:nvSpPr>
          <p:cNvPr id="56" name="Content Placeholder 2">
            <a:extLst>
              <a:ext uri="{FF2B5EF4-FFF2-40B4-BE49-F238E27FC236}">
                <a16:creationId xmlns:a16="http://schemas.microsoft.com/office/drawing/2014/main" id="{254D70E6-B900-B947-9CB1-4CA5CA3E82B0}"/>
              </a:ext>
            </a:extLst>
          </p:cNvPr>
          <p:cNvSpPr txBox="1">
            <a:spLocks/>
          </p:cNvSpPr>
          <p:nvPr/>
        </p:nvSpPr>
        <p:spPr>
          <a:xfrm>
            <a:off x="3978738" y="5309834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dog</a:t>
            </a:r>
          </a:p>
        </p:txBody>
      </p:sp>
      <p:sp>
        <p:nvSpPr>
          <p:cNvPr id="57" name="Content Placeholder 2">
            <a:extLst>
              <a:ext uri="{FF2B5EF4-FFF2-40B4-BE49-F238E27FC236}">
                <a16:creationId xmlns:a16="http://schemas.microsoft.com/office/drawing/2014/main" id="{9D74D270-52C3-1043-8D22-6AC58D74A0C1}"/>
              </a:ext>
            </a:extLst>
          </p:cNvPr>
          <p:cNvSpPr txBox="1">
            <a:spLocks/>
          </p:cNvSpPr>
          <p:nvPr/>
        </p:nvSpPr>
        <p:spPr>
          <a:xfrm>
            <a:off x="5101692" y="5322630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ran</a:t>
            </a:r>
          </a:p>
        </p:txBody>
      </p:sp>
      <p:sp>
        <p:nvSpPr>
          <p:cNvPr id="59" name="Content Placeholder 2">
            <a:extLst>
              <a:ext uri="{FF2B5EF4-FFF2-40B4-BE49-F238E27FC236}">
                <a16:creationId xmlns:a16="http://schemas.microsoft.com/office/drawing/2014/main" id="{FEE6ED06-01E7-A141-9DF3-E94C70D2E0C1}"/>
              </a:ext>
            </a:extLst>
          </p:cNvPr>
          <p:cNvSpPr txBox="1">
            <a:spLocks/>
          </p:cNvSpPr>
          <p:nvPr/>
        </p:nvSpPr>
        <p:spPr>
          <a:xfrm>
            <a:off x="3603233" y="1648890"/>
            <a:ext cx="4675293" cy="9685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1800" b="1" dirty="0">
                <a:solidFill>
                  <a:srgbClr val="C00000"/>
                </a:solidFill>
                <a:latin typeface="Avenir Light" panose="020B0402020203020204" pitchFamily="34" charset="77"/>
              </a:rPr>
              <a:t>The final hidden state of the encoder RNN is the initial state of the decoder RNN</a:t>
            </a:r>
          </a:p>
        </p:txBody>
      </p:sp>
      <p:sp>
        <p:nvSpPr>
          <p:cNvPr id="60" name="Content Placeholder 2">
            <a:extLst>
              <a:ext uri="{FF2B5EF4-FFF2-40B4-BE49-F238E27FC236}">
                <a16:creationId xmlns:a16="http://schemas.microsoft.com/office/drawing/2014/main" id="{76AADFF0-BE0A-434E-BF97-8FEF40D05CC3}"/>
              </a:ext>
            </a:extLst>
          </p:cNvPr>
          <p:cNvSpPr txBox="1">
            <a:spLocks/>
          </p:cNvSpPr>
          <p:nvPr/>
        </p:nvSpPr>
        <p:spPr>
          <a:xfrm>
            <a:off x="2710448" y="6122229"/>
            <a:ext cx="256579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7030A0"/>
                </a:solidFill>
                <a:latin typeface="Avenir Light" panose="020B0402020203020204" pitchFamily="34" charset="77"/>
              </a:rPr>
              <a:t>ENCODER RNN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95EBDC45-51F4-2E42-880D-7AF8D985C7F6}"/>
              </a:ext>
            </a:extLst>
          </p:cNvPr>
          <p:cNvGrpSpPr/>
          <p:nvPr/>
        </p:nvGrpSpPr>
        <p:grpSpPr>
          <a:xfrm rot="16200000">
            <a:off x="6427565" y="3810604"/>
            <a:ext cx="1364224" cy="311369"/>
            <a:chOff x="2297660" y="4140835"/>
            <a:chExt cx="1364224" cy="311369"/>
          </a:xfrm>
        </p:grpSpPr>
        <p:sp>
          <p:nvSpPr>
            <p:cNvPr id="63" name="Rounded Rectangle 62">
              <a:extLst>
                <a:ext uri="{FF2B5EF4-FFF2-40B4-BE49-F238E27FC236}">
                  <a16:creationId xmlns:a16="http://schemas.microsoft.com/office/drawing/2014/main" id="{1ACF6078-E2DB-0049-8F53-87D781392620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912B5527-0BE4-CB4E-B46E-03E7213CCF26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718A4A41-F480-B843-A065-E66F90567406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1327A638-D336-2443-8338-B53DFAE7FA1A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E5F2284B-2410-E641-BEB4-407ED178D761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12E6131F-CBF7-BD41-9FB8-1E2D72CB728D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69" name="Right Arrow 68">
            <a:extLst>
              <a:ext uri="{FF2B5EF4-FFF2-40B4-BE49-F238E27FC236}">
                <a16:creationId xmlns:a16="http://schemas.microsoft.com/office/drawing/2014/main" id="{23622B38-79A3-3A44-84CF-A25954BA91F2}"/>
              </a:ext>
            </a:extLst>
          </p:cNvPr>
          <p:cNvSpPr/>
          <p:nvPr/>
        </p:nvSpPr>
        <p:spPr>
          <a:xfrm rot="16200000">
            <a:off x="6824854" y="488630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ight Arrow 69">
            <a:extLst>
              <a:ext uri="{FF2B5EF4-FFF2-40B4-BE49-F238E27FC236}">
                <a16:creationId xmlns:a16="http://schemas.microsoft.com/office/drawing/2014/main" id="{2BD27F86-3184-9445-ACB6-805FE57DE18C}"/>
              </a:ext>
            </a:extLst>
          </p:cNvPr>
          <p:cNvSpPr/>
          <p:nvPr/>
        </p:nvSpPr>
        <p:spPr>
          <a:xfrm>
            <a:off x="7362417" y="3788727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F7CAB22E-C058-6C4D-99DC-52A908A57E57}"/>
              </a:ext>
            </a:extLst>
          </p:cNvPr>
          <p:cNvGrpSpPr/>
          <p:nvPr/>
        </p:nvGrpSpPr>
        <p:grpSpPr>
          <a:xfrm rot="16200000">
            <a:off x="7509726" y="3810604"/>
            <a:ext cx="1364224" cy="311369"/>
            <a:chOff x="2297660" y="4140835"/>
            <a:chExt cx="1364224" cy="311369"/>
          </a:xfrm>
        </p:grpSpPr>
        <p:sp>
          <p:nvSpPr>
            <p:cNvPr id="72" name="Rounded Rectangle 71">
              <a:extLst>
                <a:ext uri="{FF2B5EF4-FFF2-40B4-BE49-F238E27FC236}">
                  <a16:creationId xmlns:a16="http://schemas.microsoft.com/office/drawing/2014/main" id="{883F939B-AD40-454A-9C78-F8A567BCFE67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8D9966B0-7A04-E74F-A13B-CF86075664DC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9DF1E077-DBF0-4A41-8A1B-D59945CE9645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61BA6460-4E29-0143-B9C6-2FFA05F559FB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9E6D369E-99F0-874A-9DA2-58279FFAE7E3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7C7773A3-4D0B-3146-9BFE-2E321F8D97FD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78" name="Right Arrow 77">
            <a:extLst>
              <a:ext uri="{FF2B5EF4-FFF2-40B4-BE49-F238E27FC236}">
                <a16:creationId xmlns:a16="http://schemas.microsoft.com/office/drawing/2014/main" id="{74B734A1-7172-774A-BC94-E7CC6AA83F30}"/>
              </a:ext>
            </a:extLst>
          </p:cNvPr>
          <p:cNvSpPr/>
          <p:nvPr/>
        </p:nvSpPr>
        <p:spPr>
          <a:xfrm rot="16200000">
            <a:off x="7907015" y="488630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ight Arrow 78">
            <a:extLst>
              <a:ext uri="{FF2B5EF4-FFF2-40B4-BE49-F238E27FC236}">
                <a16:creationId xmlns:a16="http://schemas.microsoft.com/office/drawing/2014/main" id="{2357F08B-9627-344F-9E1D-582FE5837126}"/>
              </a:ext>
            </a:extLst>
          </p:cNvPr>
          <p:cNvSpPr/>
          <p:nvPr/>
        </p:nvSpPr>
        <p:spPr>
          <a:xfrm>
            <a:off x="8444578" y="3788727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3F257ECC-2741-6C4A-AEA0-B32153CEFDE8}"/>
              </a:ext>
            </a:extLst>
          </p:cNvPr>
          <p:cNvGrpSpPr/>
          <p:nvPr/>
        </p:nvGrpSpPr>
        <p:grpSpPr>
          <a:xfrm rot="16200000">
            <a:off x="8564485" y="3810604"/>
            <a:ext cx="1364224" cy="311369"/>
            <a:chOff x="2297660" y="4140835"/>
            <a:chExt cx="1364224" cy="311369"/>
          </a:xfrm>
        </p:grpSpPr>
        <p:sp>
          <p:nvSpPr>
            <p:cNvPr id="81" name="Rounded Rectangle 80">
              <a:extLst>
                <a:ext uri="{FF2B5EF4-FFF2-40B4-BE49-F238E27FC236}">
                  <a16:creationId xmlns:a16="http://schemas.microsoft.com/office/drawing/2014/main" id="{212C27FB-7CE4-0F46-9194-DC69F9C3AF34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CCD50119-4507-7A47-86F1-15D6661589AD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5D4F425F-7137-484D-94AE-650BE05376B3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1228FD81-4ED2-E943-8372-BA9391A1A1A4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4C4F09EF-1E1B-2745-9B54-B4B85ECE15D4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52B90C73-0973-A346-AE9F-7B117C0E6540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87" name="Right Arrow 86">
            <a:extLst>
              <a:ext uri="{FF2B5EF4-FFF2-40B4-BE49-F238E27FC236}">
                <a16:creationId xmlns:a16="http://schemas.microsoft.com/office/drawing/2014/main" id="{98083A92-8146-0E44-96ED-07E8A96A6D8F}"/>
              </a:ext>
            </a:extLst>
          </p:cNvPr>
          <p:cNvSpPr/>
          <p:nvPr/>
        </p:nvSpPr>
        <p:spPr>
          <a:xfrm rot="16200000">
            <a:off x="8961774" y="488630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ight Arrow 87">
            <a:extLst>
              <a:ext uri="{FF2B5EF4-FFF2-40B4-BE49-F238E27FC236}">
                <a16:creationId xmlns:a16="http://schemas.microsoft.com/office/drawing/2014/main" id="{8DA044E2-8B8E-F349-B035-C7DAC3A2209C}"/>
              </a:ext>
            </a:extLst>
          </p:cNvPr>
          <p:cNvSpPr/>
          <p:nvPr/>
        </p:nvSpPr>
        <p:spPr>
          <a:xfrm>
            <a:off x="9499337" y="3788727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89" name="Right Arrow 88">
            <a:extLst>
              <a:ext uri="{FF2B5EF4-FFF2-40B4-BE49-F238E27FC236}">
                <a16:creationId xmlns:a16="http://schemas.microsoft.com/office/drawing/2014/main" id="{2302B47C-30F3-914C-9A84-2846FCBF4643}"/>
              </a:ext>
            </a:extLst>
          </p:cNvPr>
          <p:cNvSpPr/>
          <p:nvPr/>
        </p:nvSpPr>
        <p:spPr>
          <a:xfrm rot="16200000">
            <a:off x="10050018" y="488630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0" name="Content Placeholder 2">
                <a:extLst>
                  <a:ext uri="{FF2B5EF4-FFF2-40B4-BE49-F238E27FC236}">
                    <a16:creationId xmlns:a16="http://schemas.microsoft.com/office/drawing/2014/main" id="{84B4BA8F-C374-D34A-A1DD-93DC39E2D9F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943831" y="2731252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90" name="Content Placeholder 2">
                <a:extLst>
                  <a:ext uri="{FF2B5EF4-FFF2-40B4-BE49-F238E27FC236}">
                    <a16:creationId xmlns:a16="http://schemas.microsoft.com/office/drawing/2014/main" id="{84B4BA8F-C374-D34A-A1DD-93DC39E2D9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3831" y="2731252"/>
                <a:ext cx="466367" cy="503588"/>
              </a:xfrm>
              <a:prstGeom prst="rect">
                <a:avLst/>
              </a:prstGeom>
              <a:blipFill>
                <a:blip r:embed="rId7"/>
                <a:stretch>
                  <a:fillRect l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1" name="Content Placeholder 2">
                <a:extLst>
                  <a:ext uri="{FF2B5EF4-FFF2-40B4-BE49-F238E27FC236}">
                    <a16:creationId xmlns:a16="http://schemas.microsoft.com/office/drawing/2014/main" id="{F6C4A4CB-663D-9141-8659-37BBA400FDB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978211" y="2755314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91" name="Content Placeholder 2">
                <a:extLst>
                  <a:ext uri="{FF2B5EF4-FFF2-40B4-BE49-F238E27FC236}">
                    <a16:creationId xmlns:a16="http://schemas.microsoft.com/office/drawing/2014/main" id="{F6C4A4CB-663D-9141-8659-37BBA400FD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8211" y="2755314"/>
                <a:ext cx="466367" cy="503588"/>
              </a:xfrm>
              <a:prstGeom prst="rect">
                <a:avLst/>
              </a:prstGeom>
              <a:blipFill>
                <a:blip r:embed="rId8"/>
                <a:stretch>
                  <a:fillRect l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2" name="Content Placeholder 2">
                <a:extLst>
                  <a:ext uri="{FF2B5EF4-FFF2-40B4-BE49-F238E27FC236}">
                    <a16:creationId xmlns:a16="http://schemas.microsoft.com/office/drawing/2014/main" id="{7C16E3FE-49EC-194E-B5D5-E2412003E87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090814" y="2755350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92" name="Content Placeholder 2">
                <a:extLst>
                  <a:ext uri="{FF2B5EF4-FFF2-40B4-BE49-F238E27FC236}">
                    <a16:creationId xmlns:a16="http://schemas.microsoft.com/office/drawing/2014/main" id="{7C16E3FE-49EC-194E-B5D5-E2412003E8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0814" y="2755350"/>
                <a:ext cx="466367" cy="503588"/>
              </a:xfrm>
              <a:prstGeom prst="rect">
                <a:avLst/>
              </a:prstGeom>
              <a:blipFill>
                <a:blip r:embed="rId9"/>
                <a:stretch>
                  <a:fillRect l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4" name="Content Placeholder 2">
            <a:extLst>
              <a:ext uri="{FF2B5EF4-FFF2-40B4-BE49-F238E27FC236}">
                <a16:creationId xmlns:a16="http://schemas.microsoft.com/office/drawing/2014/main" id="{06BAF6E7-6C4F-914B-A786-1113D15FF73F}"/>
              </a:ext>
            </a:extLst>
          </p:cNvPr>
          <p:cNvSpPr txBox="1">
            <a:spLocks/>
          </p:cNvSpPr>
          <p:nvPr/>
        </p:nvSpPr>
        <p:spPr>
          <a:xfrm>
            <a:off x="6632513" y="5352876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solidFill>
                  <a:srgbClr val="C00000"/>
                </a:solidFill>
                <a:latin typeface="Avenir Light" panose="020B0402020203020204" pitchFamily="34" charset="77"/>
              </a:rPr>
              <a:t>Le</a:t>
            </a:r>
          </a:p>
        </p:txBody>
      </p:sp>
      <p:sp>
        <p:nvSpPr>
          <p:cNvPr id="95" name="Content Placeholder 2">
            <a:extLst>
              <a:ext uri="{FF2B5EF4-FFF2-40B4-BE49-F238E27FC236}">
                <a16:creationId xmlns:a16="http://schemas.microsoft.com/office/drawing/2014/main" id="{BF117C78-DE67-5C4C-AADA-2CC9FAED56F0}"/>
              </a:ext>
            </a:extLst>
          </p:cNvPr>
          <p:cNvSpPr txBox="1">
            <a:spLocks/>
          </p:cNvSpPr>
          <p:nvPr/>
        </p:nvSpPr>
        <p:spPr>
          <a:xfrm>
            <a:off x="7553920" y="5320183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fr-FR" sz="2400" dirty="0">
                <a:solidFill>
                  <a:srgbClr val="C00000"/>
                </a:solidFill>
              </a:rPr>
              <a:t>chien</a:t>
            </a:r>
            <a:endParaRPr lang="en-US" sz="2400" dirty="0">
              <a:solidFill>
                <a:srgbClr val="C00000"/>
              </a:solidFill>
              <a:latin typeface="Avenir Light" panose="020B0402020203020204" pitchFamily="34" charset="77"/>
            </a:endParaRPr>
          </a:p>
        </p:txBody>
      </p:sp>
      <p:sp>
        <p:nvSpPr>
          <p:cNvPr id="96" name="Content Placeholder 2">
            <a:extLst>
              <a:ext uri="{FF2B5EF4-FFF2-40B4-BE49-F238E27FC236}">
                <a16:creationId xmlns:a16="http://schemas.microsoft.com/office/drawing/2014/main" id="{2205462C-B410-D049-A60D-0F52F2223833}"/>
              </a:ext>
            </a:extLst>
          </p:cNvPr>
          <p:cNvSpPr txBox="1">
            <a:spLocks/>
          </p:cNvSpPr>
          <p:nvPr/>
        </p:nvSpPr>
        <p:spPr>
          <a:xfrm>
            <a:off x="8590711" y="5332979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 err="1">
                <a:solidFill>
                  <a:srgbClr val="C00000"/>
                </a:solidFill>
                <a:latin typeface="Avenir Light" panose="020B0402020203020204" pitchFamily="34" charset="77"/>
              </a:rPr>
              <a:t>brun</a:t>
            </a:r>
            <a:endParaRPr lang="en-US" sz="2400" dirty="0">
              <a:solidFill>
                <a:srgbClr val="C00000"/>
              </a:solidFill>
              <a:latin typeface="Avenir Light" panose="020B0402020203020204" pitchFamily="34" charset="77"/>
            </a:endParaRPr>
          </a:p>
        </p:txBody>
      </p:sp>
      <p:sp>
        <p:nvSpPr>
          <p:cNvPr id="97" name="Content Placeholder 2">
            <a:extLst>
              <a:ext uri="{FF2B5EF4-FFF2-40B4-BE49-F238E27FC236}">
                <a16:creationId xmlns:a16="http://schemas.microsoft.com/office/drawing/2014/main" id="{D665232D-E99D-934B-9CB2-489F0E3F59A8}"/>
              </a:ext>
            </a:extLst>
          </p:cNvPr>
          <p:cNvSpPr txBox="1">
            <a:spLocks/>
          </p:cNvSpPr>
          <p:nvPr/>
        </p:nvSpPr>
        <p:spPr>
          <a:xfrm>
            <a:off x="9713665" y="5345775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solidFill>
                  <a:srgbClr val="C00000"/>
                </a:solidFill>
                <a:latin typeface="Avenir Light" panose="020B0402020203020204" pitchFamily="34" charset="77"/>
              </a:rPr>
              <a:t>a</a:t>
            </a:r>
          </a:p>
        </p:txBody>
      </p:sp>
      <p:sp>
        <p:nvSpPr>
          <p:cNvPr id="98" name="Content Placeholder 2">
            <a:extLst>
              <a:ext uri="{FF2B5EF4-FFF2-40B4-BE49-F238E27FC236}">
                <a16:creationId xmlns:a16="http://schemas.microsoft.com/office/drawing/2014/main" id="{F465FF3C-9902-1E4F-8AC5-7C037E30DB8D}"/>
              </a:ext>
            </a:extLst>
          </p:cNvPr>
          <p:cNvSpPr txBox="1">
            <a:spLocks/>
          </p:cNvSpPr>
          <p:nvPr/>
        </p:nvSpPr>
        <p:spPr>
          <a:xfrm>
            <a:off x="8054654" y="6046915"/>
            <a:ext cx="256579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7030A0"/>
                </a:solidFill>
                <a:latin typeface="Avenir Light" panose="020B0402020203020204" pitchFamily="34" charset="77"/>
              </a:rPr>
              <a:t>DECODER RNN</a:t>
            </a:r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DB59E7FA-7618-8C4F-BC05-5396D24D3F4A}"/>
              </a:ext>
            </a:extLst>
          </p:cNvPr>
          <p:cNvGrpSpPr/>
          <p:nvPr/>
        </p:nvGrpSpPr>
        <p:grpSpPr>
          <a:xfrm rot="16200000">
            <a:off x="9664555" y="3764006"/>
            <a:ext cx="1364224" cy="311369"/>
            <a:chOff x="2297660" y="4140835"/>
            <a:chExt cx="1364224" cy="311369"/>
          </a:xfrm>
        </p:grpSpPr>
        <p:sp>
          <p:nvSpPr>
            <p:cNvPr id="101" name="Rounded Rectangle 100">
              <a:extLst>
                <a:ext uri="{FF2B5EF4-FFF2-40B4-BE49-F238E27FC236}">
                  <a16:creationId xmlns:a16="http://schemas.microsoft.com/office/drawing/2014/main" id="{251D0949-2EDC-6942-8461-1948FBA5F504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8717107C-6191-6043-BE53-BC674AF3214C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54BB5EE3-1EF2-3649-93B0-35655826DACD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CEEF5ACB-9C39-3E41-9E51-2C12EF5C065B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BB58251C-01CB-F84E-B5FF-BCEF8598CCCA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366BBECF-9FDA-F74B-8814-267CA3EC38A3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07" name="Content Placeholder 2">
                <a:extLst>
                  <a:ext uri="{FF2B5EF4-FFF2-40B4-BE49-F238E27FC236}">
                    <a16:creationId xmlns:a16="http://schemas.microsoft.com/office/drawing/2014/main" id="{40CFF09C-41B9-314E-BD98-7F233BFDEB6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180820" y="2696945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07" name="Content Placeholder 2">
                <a:extLst>
                  <a:ext uri="{FF2B5EF4-FFF2-40B4-BE49-F238E27FC236}">
                    <a16:creationId xmlns:a16="http://schemas.microsoft.com/office/drawing/2014/main" id="{40CFF09C-41B9-314E-BD98-7F233BFDEB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80820" y="2696945"/>
                <a:ext cx="466367" cy="503588"/>
              </a:xfrm>
              <a:prstGeom prst="rect">
                <a:avLst/>
              </a:prstGeom>
              <a:blipFill>
                <a:blip r:embed="rId10"/>
                <a:stretch>
                  <a:fillRect l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8" name="Right Arrow 107">
            <a:extLst>
              <a:ext uri="{FF2B5EF4-FFF2-40B4-BE49-F238E27FC236}">
                <a16:creationId xmlns:a16="http://schemas.microsoft.com/office/drawing/2014/main" id="{28470F28-019B-474E-914D-2F1B84734DE8}"/>
              </a:ext>
            </a:extLst>
          </p:cNvPr>
          <p:cNvSpPr/>
          <p:nvPr/>
        </p:nvSpPr>
        <p:spPr>
          <a:xfrm rot="16200000">
            <a:off x="11142573" y="488630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5BE52387-8E5E-7647-B04D-FA42584D3DA4}"/>
              </a:ext>
            </a:extLst>
          </p:cNvPr>
          <p:cNvGrpSpPr/>
          <p:nvPr/>
        </p:nvGrpSpPr>
        <p:grpSpPr>
          <a:xfrm rot="16200000">
            <a:off x="10757110" y="3764006"/>
            <a:ext cx="1364224" cy="311369"/>
            <a:chOff x="2297660" y="4140835"/>
            <a:chExt cx="1364224" cy="311369"/>
          </a:xfrm>
        </p:grpSpPr>
        <p:sp>
          <p:nvSpPr>
            <p:cNvPr id="110" name="Rounded Rectangle 109">
              <a:extLst>
                <a:ext uri="{FF2B5EF4-FFF2-40B4-BE49-F238E27FC236}">
                  <a16:creationId xmlns:a16="http://schemas.microsoft.com/office/drawing/2014/main" id="{2F461FCC-0B4A-344A-BEE2-2A866D0FD861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43352615-C0C8-3045-951B-B4A034725218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27851413-D68F-7442-8904-26C78F8342DF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CFDF08E5-246E-1448-A22D-78806CD133A9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B74058DF-EFFE-D542-BEBF-A4F701B96E3B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48A93618-83F5-2E4D-9844-5C5E291833CF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16" name="Content Placeholder 2">
                <a:extLst>
                  <a:ext uri="{FF2B5EF4-FFF2-40B4-BE49-F238E27FC236}">
                    <a16:creationId xmlns:a16="http://schemas.microsoft.com/office/drawing/2014/main" id="{922A00C6-FF13-914D-A26E-2B9E8B2A341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273375" y="2696945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16" name="Content Placeholder 2">
                <a:extLst>
                  <a:ext uri="{FF2B5EF4-FFF2-40B4-BE49-F238E27FC236}">
                    <a16:creationId xmlns:a16="http://schemas.microsoft.com/office/drawing/2014/main" id="{922A00C6-FF13-914D-A26E-2B9E8B2A34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73375" y="2696945"/>
                <a:ext cx="466367" cy="503588"/>
              </a:xfrm>
              <a:prstGeom prst="rect">
                <a:avLst/>
              </a:prstGeom>
              <a:blipFill>
                <a:blip r:embed="rId11"/>
                <a:stretch>
                  <a:fillRect l="-22222" b="-7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7" name="Right Arrow 116">
            <a:extLst>
              <a:ext uri="{FF2B5EF4-FFF2-40B4-BE49-F238E27FC236}">
                <a16:creationId xmlns:a16="http://schemas.microsoft.com/office/drawing/2014/main" id="{220A0B71-A059-6143-B568-A7078BE63B88}"/>
              </a:ext>
            </a:extLst>
          </p:cNvPr>
          <p:cNvSpPr/>
          <p:nvPr/>
        </p:nvSpPr>
        <p:spPr>
          <a:xfrm>
            <a:off x="10614426" y="380154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118" name="Content Placeholder 2">
            <a:extLst>
              <a:ext uri="{FF2B5EF4-FFF2-40B4-BE49-F238E27FC236}">
                <a16:creationId xmlns:a16="http://schemas.microsoft.com/office/drawing/2014/main" id="{76799ECF-4316-7346-9C37-0DA00FB57B42}"/>
              </a:ext>
            </a:extLst>
          </p:cNvPr>
          <p:cNvSpPr txBox="1">
            <a:spLocks/>
          </p:cNvSpPr>
          <p:nvPr/>
        </p:nvSpPr>
        <p:spPr>
          <a:xfrm>
            <a:off x="10765845" y="5332979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 err="1">
                <a:solidFill>
                  <a:srgbClr val="C00000"/>
                </a:solidFill>
                <a:latin typeface="Avenir Light" panose="020B0402020203020204" pitchFamily="34" charset="77"/>
              </a:rPr>
              <a:t>couru</a:t>
            </a:r>
            <a:endParaRPr lang="en-US" sz="2400" dirty="0">
              <a:solidFill>
                <a:srgbClr val="C00000"/>
              </a:solidFill>
              <a:latin typeface="Avenir Light" panose="020B0402020203020204" pitchFamily="34" charset="77"/>
            </a:endParaRPr>
          </a:p>
        </p:txBody>
      </p:sp>
      <p:sp>
        <p:nvSpPr>
          <p:cNvPr id="119" name="Right Arrow 118">
            <a:extLst>
              <a:ext uri="{FF2B5EF4-FFF2-40B4-BE49-F238E27FC236}">
                <a16:creationId xmlns:a16="http://schemas.microsoft.com/office/drawing/2014/main" id="{6269671D-D5D1-2D44-A1F8-E57D192895DB}"/>
              </a:ext>
            </a:extLst>
          </p:cNvPr>
          <p:cNvSpPr/>
          <p:nvPr/>
        </p:nvSpPr>
        <p:spPr>
          <a:xfrm>
            <a:off x="6184540" y="3794233"/>
            <a:ext cx="713494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290320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57">
            <a:extLst>
              <a:ext uri="{FF2B5EF4-FFF2-40B4-BE49-F238E27FC236}">
                <a16:creationId xmlns:a16="http://schemas.microsoft.com/office/drawing/2014/main" id="{68628EF1-8E94-2E40-96DD-3B27711560F0}"/>
              </a:ext>
            </a:extLst>
          </p:cNvPr>
          <p:cNvSpPr/>
          <p:nvPr/>
        </p:nvSpPr>
        <p:spPr>
          <a:xfrm>
            <a:off x="5444497" y="2732169"/>
            <a:ext cx="574031" cy="2044200"/>
          </a:xfrm>
          <a:prstGeom prst="rect">
            <a:avLst/>
          </a:prstGeom>
          <a:solidFill>
            <a:srgbClr val="FFF2CC"/>
          </a:solidFill>
          <a:ln w="254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C67F1680-4E6A-FF47-A5A3-45A4491667D3}"/>
              </a:ext>
            </a:extLst>
          </p:cNvPr>
          <p:cNvSpPr/>
          <p:nvPr/>
        </p:nvSpPr>
        <p:spPr>
          <a:xfrm>
            <a:off x="903804" y="771482"/>
            <a:ext cx="6474896" cy="13021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1A543A3-FD97-9B45-B10B-B411CB026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262"/>
            <a:ext cx="8941419" cy="1162592"/>
          </a:xfrm>
        </p:spPr>
        <p:txBody>
          <a:bodyPr/>
          <a:lstStyle/>
          <a:p>
            <a:r>
              <a:rPr lang="en-US" dirty="0"/>
              <a:t>Sequence-to-Sequence (seq2seq)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60309EF-1E28-6D40-BD74-9DEFA49710E1}"/>
              </a:ext>
            </a:extLst>
          </p:cNvPr>
          <p:cNvSpPr txBox="1">
            <a:spLocks/>
          </p:cNvSpPr>
          <p:nvPr/>
        </p:nvSpPr>
        <p:spPr>
          <a:xfrm>
            <a:off x="903804" y="1438854"/>
            <a:ext cx="10538896" cy="45974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 Roman" panose="02000503020000020003" pitchFamily="2" charset="0"/>
                <a:ea typeface="+mj-ea"/>
                <a:cs typeface="+mj-cs"/>
              </a:defRPr>
            </a:lvl1pPr>
          </a:lstStyle>
          <a:p>
            <a:pPr marL="457200" indent="-457200">
              <a:lnSpc>
                <a:spcPct val="150000"/>
              </a:lnSpc>
              <a:spcBef>
                <a:spcPts val="2000"/>
              </a:spcBef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183FB64-E4EC-E145-91C4-17C132EDE6DD}"/>
              </a:ext>
            </a:extLst>
          </p:cNvPr>
          <p:cNvSpPr txBox="1">
            <a:spLocks/>
          </p:cNvSpPr>
          <p:nvPr/>
        </p:nvSpPr>
        <p:spPr>
          <a:xfrm>
            <a:off x="340077" y="5297038"/>
            <a:ext cx="1530821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Input layer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308F0EC-943F-B642-9E88-EBEF25B12587}"/>
              </a:ext>
            </a:extLst>
          </p:cNvPr>
          <p:cNvSpPr txBox="1">
            <a:spLocks/>
          </p:cNvSpPr>
          <p:nvPr/>
        </p:nvSpPr>
        <p:spPr>
          <a:xfrm>
            <a:off x="236508" y="3628183"/>
            <a:ext cx="1737960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Hidden layer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84AD2C0-AB8A-AF42-A04A-78D3F01D61D4}"/>
              </a:ext>
            </a:extLst>
          </p:cNvPr>
          <p:cNvGrpSpPr/>
          <p:nvPr/>
        </p:nvGrpSpPr>
        <p:grpSpPr>
          <a:xfrm rot="16200000">
            <a:off x="1815592" y="3787459"/>
            <a:ext cx="1364224" cy="311369"/>
            <a:chOff x="2297660" y="4140835"/>
            <a:chExt cx="1364224" cy="311369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BBD4ED64-AA4D-9C4B-BF02-166A307C6A6D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48D07A2-8DB3-FF4B-83FB-9C0DA1A31BDF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85CA8966-3493-804C-94DC-486E7325A53F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D79D7D8D-88D8-B049-B252-46589D067EEF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953FFED8-5FE4-9E4B-BBBA-AAA07045CB6E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B0F0EB2-55DD-1847-A974-415F66C4046C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ight Arrow 17">
            <a:extLst>
              <a:ext uri="{FF2B5EF4-FFF2-40B4-BE49-F238E27FC236}">
                <a16:creationId xmlns:a16="http://schemas.microsoft.com/office/drawing/2014/main" id="{4354270C-E002-174C-AD24-BC9FBC3DA3CC}"/>
              </a:ext>
            </a:extLst>
          </p:cNvPr>
          <p:cNvSpPr/>
          <p:nvPr/>
        </p:nvSpPr>
        <p:spPr>
          <a:xfrm rot="16200000">
            <a:off x="2212881" y="4863159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E29D828B-A57E-E248-9CAC-9C2D6430236B}"/>
              </a:ext>
            </a:extLst>
          </p:cNvPr>
          <p:cNvSpPr/>
          <p:nvPr/>
        </p:nvSpPr>
        <p:spPr>
          <a:xfrm>
            <a:off x="2750444" y="376558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115C0B8-F3F8-9E4B-8B96-7C5384E5175D}"/>
              </a:ext>
            </a:extLst>
          </p:cNvPr>
          <p:cNvGrpSpPr/>
          <p:nvPr/>
        </p:nvGrpSpPr>
        <p:grpSpPr>
          <a:xfrm rot="16200000">
            <a:off x="2897753" y="3787459"/>
            <a:ext cx="1364224" cy="311369"/>
            <a:chOff x="2297660" y="4140835"/>
            <a:chExt cx="1364224" cy="311369"/>
          </a:xfrm>
        </p:grpSpPr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88EECC21-F458-BA47-8273-9255AAFB3362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C4D67DB8-85DC-4E4E-BD34-43BE77852D68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11506D88-496B-104C-B598-E8AA02A717F1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053D46B3-AACA-CA43-B474-18BA9AD81A42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D8BAFCE1-DE49-7C46-A77A-304998910852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A5B23BA9-7866-C147-BA2E-A60DA252AC75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Right Arrow 30">
            <a:extLst>
              <a:ext uri="{FF2B5EF4-FFF2-40B4-BE49-F238E27FC236}">
                <a16:creationId xmlns:a16="http://schemas.microsoft.com/office/drawing/2014/main" id="{EDA00DD8-064C-244D-BE70-87F044363121}"/>
              </a:ext>
            </a:extLst>
          </p:cNvPr>
          <p:cNvSpPr/>
          <p:nvPr/>
        </p:nvSpPr>
        <p:spPr>
          <a:xfrm rot="16200000">
            <a:off x="3295042" y="4863159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>
            <a:extLst>
              <a:ext uri="{FF2B5EF4-FFF2-40B4-BE49-F238E27FC236}">
                <a16:creationId xmlns:a16="http://schemas.microsoft.com/office/drawing/2014/main" id="{6ED2B23A-8843-7D45-B1B1-5F3C3D2F4E10}"/>
              </a:ext>
            </a:extLst>
          </p:cNvPr>
          <p:cNvSpPr/>
          <p:nvPr/>
        </p:nvSpPr>
        <p:spPr>
          <a:xfrm>
            <a:off x="3832605" y="376558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2B53635-F587-4A47-A006-0B4A3F59EF10}"/>
              </a:ext>
            </a:extLst>
          </p:cNvPr>
          <p:cNvGrpSpPr/>
          <p:nvPr/>
        </p:nvGrpSpPr>
        <p:grpSpPr>
          <a:xfrm rot="16200000">
            <a:off x="3952512" y="3787459"/>
            <a:ext cx="1364224" cy="311369"/>
            <a:chOff x="2297660" y="4140835"/>
            <a:chExt cx="1364224" cy="311369"/>
          </a:xfrm>
        </p:grpSpPr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188B6391-7F09-7A41-A0E3-EB51B592ED0A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7281991D-DA35-BF4C-8169-1F5CB2D3F069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61E3767B-531E-5145-9F5F-7B32F2DAFF7D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BDB904EC-D4E2-B44E-B22C-80E765BD56A5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5E310FC3-42C0-004F-9DE3-0B890F6F8A58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55D786B3-1898-B747-AB2B-C6585E46CE03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Right Arrow 39">
            <a:extLst>
              <a:ext uri="{FF2B5EF4-FFF2-40B4-BE49-F238E27FC236}">
                <a16:creationId xmlns:a16="http://schemas.microsoft.com/office/drawing/2014/main" id="{7EA838CE-7107-B84B-8EB2-03F27F43FD62}"/>
              </a:ext>
            </a:extLst>
          </p:cNvPr>
          <p:cNvSpPr/>
          <p:nvPr/>
        </p:nvSpPr>
        <p:spPr>
          <a:xfrm rot="16200000">
            <a:off x="4349801" y="4863159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ight Arrow 40">
            <a:extLst>
              <a:ext uri="{FF2B5EF4-FFF2-40B4-BE49-F238E27FC236}">
                <a16:creationId xmlns:a16="http://schemas.microsoft.com/office/drawing/2014/main" id="{66EDDCBB-7A4F-7544-B6C2-3E9DDBEE5F5C}"/>
              </a:ext>
            </a:extLst>
          </p:cNvPr>
          <p:cNvSpPr/>
          <p:nvPr/>
        </p:nvSpPr>
        <p:spPr>
          <a:xfrm>
            <a:off x="4887364" y="376558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CA6CA2E2-9188-C148-ACB7-D0B6EDAF7487}"/>
              </a:ext>
            </a:extLst>
          </p:cNvPr>
          <p:cNvGrpSpPr/>
          <p:nvPr/>
        </p:nvGrpSpPr>
        <p:grpSpPr>
          <a:xfrm rot="16200000">
            <a:off x="5040756" y="3787458"/>
            <a:ext cx="1364224" cy="311369"/>
            <a:chOff x="2297660" y="4140835"/>
            <a:chExt cx="1364224" cy="311369"/>
          </a:xfrm>
        </p:grpSpPr>
        <p:sp>
          <p:nvSpPr>
            <p:cNvPr id="43" name="Rounded Rectangle 42">
              <a:extLst>
                <a:ext uri="{FF2B5EF4-FFF2-40B4-BE49-F238E27FC236}">
                  <a16:creationId xmlns:a16="http://schemas.microsoft.com/office/drawing/2014/main" id="{7CAACEA3-328A-3043-A26F-3AE9F0927CBB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5B77AEC6-A08E-2744-813E-99BD0DDDA937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C806C57-DC31-7842-9021-2B55A55A2DB5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6DF5DDE2-2E68-CB43-8C45-8A31AAA7C159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AA636B5-23CA-544E-8957-6D111730B0DD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B1957133-0650-B046-A036-DA1C47FBF316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9" name="Right Arrow 48">
            <a:extLst>
              <a:ext uri="{FF2B5EF4-FFF2-40B4-BE49-F238E27FC236}">
                <a16:creationId xmlns:a16="http://schemas.microsoft.com/office/drawing/2014/main" id="{8F8AE9A6-82FD-9243-88A4-93A940F360D7}"/>
              </a:ext>
            </a:extLst>
          </p:cNvPr>
          <p:cNvSpPr/>
          <p:nvPr/>
        </p:nvSpPr>
        <p:spPr>
          <a:xfrm rot="16200000">
            <a:off x="5438045" y="4863158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0" name="Content Placeholder 2">
                <a:extLst>
                  <a:ext uri="{FF2B5EF4-FFF2-40B4-BE49-F238E27FC236}">
                    <a16:creationId xmlns:a16="http://schemas.microsoft.com/office/drawing/2014/main" id="{792B8EA4-B3D9-4C4B-A985-188BA8D1D72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31858" y="270810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50" name="Content Placeholder 2">
                <a:extLst>
                  <a:ext uri="{FF2B5EF4-FFF2-40B4-BE49-F238E27FC236}">
                    <a16:creationId xmlns:a16="http://schemas.microsoft.com/office/drawing/2014/main" id="{792B8EA4-B3D9-4C4B-A985-188BA8D1D7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1858" y="2708107"/>
                <a:ext cx="466367" cy="503588"/>
              </a:xfrm>
              <a:prstGeom prst="rect">
                <a:avLst/>
              </a:prstGeom>
              <a:blipFill>
                <a:blip r:embed="rId3"/>
                <a:stretch>
                  <a:fillRect l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1" name="Content Placeholder 2">
                <a:extLst>
                  <a:ext uri="{FF2B5EF4-FFF2-40B4-BE49-F238E27FC236}">
                    <a16:creationId xmlns:a16="http://schemas.microsoft.com/office/drawing/2014/main" id="{9AA811B3-185B-9C4D-A67E-D0184A7B4B4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66238" y="2732169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51" name="Content Placeholder 2">
                <a:extLst>
                  <a:ext uri="{FF2B5EF4-FFF2-40B4-BE49-F238E27FC236}">
                    <a16:creationId xmlns:a16="http://schemas.microsoft.com/office/drawing/2014/main" id="{9AA811B3-185B-9C4D-A67E-D0184A7B4B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6238" y="2732169"/>
                <a:ext cx="466367" cy="503588"/>
              </a:xfrm>
              <a:prstGeom prst="rect">
                <a:avLst/>
              </a:prstGeom>
              <a:blipFill>
                <a:blip r:embed="rId4"/>
                <a:stretch>
                  <a:fillRect l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2" name="Content Placeholder 2">
                <a:extLst>
                  <a:ext uri="{FF2B5EF4-FFF2-40B4-BE49-F238E27FC236}">
                    <a16:creationId xmlns:a16="http://schemas.microsoft.com/office/drawing/2014/main" id="{393087C2-33E8-2745-AA7F-57B4193E717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78841" y="2732205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52" name="Content Placeholder 2">
                <a:extLst>
                  <a:ext uri="{FF2B5EF4-FFF2-40B4-BE49-F238E27FC236}">
                    <a16:creationId xmlns:a16="http://schemas.microsoft.com/office/drawing/2014/main" id="{393087C2-33E8-2745-AA7F-57B4193E71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8841" y="2732205"/>
                <a:ext cx="466367" cy="503588"/>
              </a:xfrm>
              <a:prstGeom prst="rect">
                <a:avLst/>
              </a:prstGeom>
              <a:blipFill>
                <a:blip r:embed="rId5"/>
                <a:stretch>
                  <a:fillRect l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3" name="Content Placeholder 2">
                <a:extLst>
                  <a:ext uri="{FF2B5EF4-FFF2-40B4-BE49-F238E27FC236}">
                    <a16:creationId xmlns:a16="http://schemas.microsoft.com/office/drawing/2014/main" id="{663A07A0-35DB-3148-BA81-EFB421EDD3A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57021" y="272039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53" name="Content Placeholder 2">
                <a:extLst>
                  <a:ext uri="{FF2B5EF4-FFF2-40B4-BE49-F238E27FC236}">
                    <a16:creationId xmlns:a16="http://schemas.microsoft.com/office/drawing/2014/main" id="{663A07A0-35DB-3148-BA81-EFB421EDD3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7021" y="2720397"/>
                <a:ext cx="466367" cy="503588"/>
              </a:xfrm>
              <a:prstGeom prst="rect">
                <a:avLst/>
              </a:prstGeom>
              <a:blipFill>
                <a:blip r:embed="rId6"/>
                <a:stretch>
                  <a:fillRect l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Content Placeholder 2">
            <a:extLst>
              <a:ext uri="{FF2B5EF4-FFF2-40B4-BE49-F238E27FC236}">
                <a16:creationId xmlns:a16="http://schemas.microsoft.com/office/drawing/2014/main" id="{5D493BA9-7E83-D941-9662-47D78FF8281D}"/>
              </a:ext>
            </a:extLst>
          </p:cNvPr>
          <p:cNvSpPr txBox="1">
            <a:spLocks/>
          </p:cNvSpPr>
          <p:nvPr/>
        </p:nvSpPr>
        <p:spPr>
          <a:xfrm>
            <a:off x="2083961" y="5297038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The</a:t>
            </a:r>
          </a:p>
        </p:txBody>
      </p:sp>
      <p:sp>
        <p:nvSpPr>
          <p:cNvPr id="55" name="Content Placeholder 2">
            <a:extLst>
              <a:ext uri="{FF2B5EF4-FFF2-40B4-BE49-F238E27FC236}">
                <a16:creationId xmlns:a16="http://schemas.microsoft.com/office/drawing/2014/main" id="{DA7779B7-383D-774F-91B7-42843F170DE5}"/>
              </a:ext>
            </a:extLst>
          </p:cNvPr>
          <p:cNvSpPr txBox="1">
            <a:spLocks/>
          </p:cNvSpPr>
          <p:nvPr/>
        </p:nvSpPr>
        <p:spPr>
          <a:xfrm>
            <a:off x="2941947" y="5297038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brown</a:t>
            </a:r>
          </a:p>
        </p:txBody>
      </p:sp>
      <p:sp>
        <p:nvSpPr>
          <p:cNvPr id="56" name="Content Placeholder 2">
            <a:extLst>
              <a:ext uri="{FF2B5EF4-FFF2-40B4-BE49-F238E27FC236}">
                <a16:creationId xmlns:a16="http://schemas.microsoft.com/office/drawing/2014/main" id="{254D70E6-B900-B947-9CB1-4CA5CA3E82B0}"/>
              </a:ext>
            </a:extLst>
          </p:cNvPr>
          <p:cNvSpPr txBox="1">
            <a:spLocks/>
          </p:cNvSpPr>
          <p:nvPr/>
        </p:nvSpPr>
        <p:spPr>
          <a:xfrm>
            <a:off x="3978738" y="5309834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dog</a:t>
            </a:r>
          </a:p>
        </p:txBody>
      </p:sp>
      <p:sp>
        <p:nvSpPr>
          <p:cNvPr id="57" name="Content Placeholder 2">
            <a:extLst>
              <a:ext uri="{FF2B5EF4-FFF2-40B4-BE49-F238E27FC236}">
                <a16:creationId xmlns:a16="http://schemas.microsoft.com/office/drawing/2014/main" id="{9D74D270-52C3-1043-8D22-6AC58D74A0C1}"/>
              </a:ext>
            </a:extLst>
          </p:cNvPr>
          <p:cNvSpPr txBox="1">
            <a:spLocks/>
          </p:cNvSpPr>
          <p:nvPr/>
        </p:nvSpPr>
        <p:spPr>
          <a:xfrm>
            <a:off x="5101692" y="5322630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ran</a:t>
            </a:r>
          </a:p>
        </p:txBody>
      </p:sp>
      <p:sp>
        <p:nvSpPr>
          <p:cNvPr id="60" name="Content Placeholder 2">
            <a:extLst>
              <a:ext uri="{FF2B5EF4-FFF2-40B4-BE49-F238E27FC236}">
                <a16:creationId xmlns:a16="http://schemas.microsoft.com/office/drawing/2014/main" id="{76AADFF0-BE0A-434E-BF97-8FEF40D05CC3}"/>
              </a:ext>
            </a:extLst>
          </p:cNvPr>
          <p:cNvSpPr txBox="1">
            <a:spLocks/>
          </p:cNvSpPr>
          <p:nvPr/>
        </p:nvSpPr>
        <p:spPr>
          <a:xfrm>
            <a:off x="2710448" y="6122229"/>
            <a:ext cx="256579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7030A0"/>
                </a:solidFill>
                <a:latin typeface="Avenir Light" panose="020B0402020203020204" pitchFamily="34" charset="77"/>
              </a:rPr>
              <a:t>ENCODER RNN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95EBDC45-51F4-2E42-880D-7AF8D985C7F6}"/>
              </a:ext>
            </a:extLst>
          </p:cNvPr>
          <p:cNvGrpSpPr/>
          <p:nvPr/>
        </p:nvGrpSpPr>
        <p:grpSpPr>
          <a:xfrm rot="16200000">
            <a:off x="6427565" y="3810604"/>
            <a:ext cx="1364224" cy="311369"/>
            <a:chOff x="2297660" y="4140835"/>
            <a:chExt cx="1364224" cy="311369"/>
          </a:xfrm>
        </p:grpSpPr>
        <p:sp>
          <p:nvSpPr>
            <p:cNvPr id="63" name="Rounded Rectangle 62">
              <a:extLst>
                <a:ext uri="{FF2B5EF4-FFF2-40B4-BE49-F238E27FC236}">
                  <a16:creationId xmlns:a16="http://schemas.microsoft.com/office/drawing/2014/main" id="{1ACF6078-E2DB-0049-8F53-87D781392620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912B5527-0BE4-CB4E-B46E-03E7213CCF26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718A4A41-F480-B843-A065-E66F90567406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1327A638-D336-2443-8338-B53DFAE7FA1A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E5F2284B-2410-E641-BEB4-407ED178D761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12E6131F-CBF7-BD41-9FB8-1E2D72CB728D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69" name="Right Arrow 68">
            <a:extLst>
              <a:ext uri="{FF2B5EF4-FFF2-40B4-BE49-F238E27FC236}">
                <a16:creationId xmlns:a16="http://schemas.microsoft.com/office/drawing/2014/main" id="{23622B38-79A3-3A44-84CF-A25954BA91F2}"/>
              </a:ext>
            </a:extLst>
          </p:cNvPr>
          <p:cNvSpPr/>
          <p:nvPr/>
        </p:nvSpPr>
        <p:spPr>
          <a:xfrm rot="16200000">
            <a:off x="6824854" y="488630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ight Arrow 69">
            <a:extLst>
              <a:ext uri="{FF2B5EF4-FFF2-40B4-BE49-F238E27FC236}">
                <a16:creationId xmlns:a16="http://schemas.microsoft.com/office/drawing/2014/main" id="{2BD27F86-3184-9445-ACB6-805FE57DE18C}"/>
              </a:ext>
            </a:extLst>
          </p:cNvPr>
          <p:cNvSpPr/>
          <p:nvPr/>
        </p:nvSpPr>
        <p:spPr>
          <a:xfrm>
            <a:off x="7362417" y="3788727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F7CAB22E-C058-6C4D-99DC-52A908A57E57}"/>
              </a:ext>
            </a:extLst>
          </p:cNvPr>
          <p:cNvGrpSpPr/>
          <p:nvPr/>
        </p:nvGrpSpPr>
        <p:grpSpPr>
          <a:xfrm rot="16200000">
            <a:off x="7509726" y="3810604"/>
            <a:ext cx="1364224" cy="311369"/>
            <a:chOff x="2297660" y="4140835"/>
            <a:chExt cx="1364224" cy="311369"/>
          </a:xfrm>
        </p:grpSpPr>
        <p:sp>
          <p:nvSpPr>
            <p:cNvPr id="72" name="Rounded Rectangle 71">
              <a:extLst>
                <a:ext uri="{FF2B5EF4-FFF2-40B4-BE49-F238E27FC236}">
                  <a16:creationId xmlns:a16="http://schemas.microsoft.com/office/drawing/2014/main" id="{883F939B-AD40-454A-9C78-F8A567BCFE67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8D9966B0-7A04-E74F-A13B-CF86075664DC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9DF1E077-DBF0-4A41-8A1B-D59945CE9645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61BA6460-4E29-0143-B9C6-2FFA05F559FB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9E6D369E-99F0-874A-9DA2-58279FFAE7E3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7C7773A3-4D0B-3146-9BFE-2E321F8D97FD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78" name="Right Arrow 77">
            <a:extLst>
              <a:ext uri="{FF2B5EF4-FFF2-40B4-BE49-F238E27FC236}">
                <a16:creationId xmlns:a16="http://schemas.microsoft.com/office/drawing/2014/main" id="{74B734A1-7172-774A-BC94-E7CC6AA83F30}"/>
              </a:ext>
            </a:extLst>
          </p:cNvPr>
          <p:cNvSpPr/>
          <p:nvPr/>
        </p:nvSpPr>
        <p:spPr>
          <a:xfrm rot="16200000">
            <a:off x="7907015" y="488630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ight Arrow 78">
            <a:extLst>
              <a:ext uri="{FF2B5EF4-FFF2-40B4-BE49-F238E27FC236}">
                <a16:creationId xmlns:a16="http://schemas.microsoft.com/office/drawing/2014/main" id="{2357F08B-9627-344F-9E1D-582FE5837126}"/>
              </a:ext>
            </a:extLst>
          </p:cNvPr>
          <p:cNvSpPr/>
          <p:nvPr/>
        </p:nvSpPr>
        <p:spPr>
          <a:xfrm>
            <a:off x="8444578" y="3788727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3F257ECC-2741-6C4A-AEA0-B32153CEFDE8}"/>
              </a:ext>
            </a:extLst>
          </p:cNvPr>
          <p:cNvGrpSpPr/>
          <p:nvPr/>
        </p:nvGrpSpPr>
        <p:grpSpPr>
          <a:xfrm rot="16200000">
            <a:off x="8564485" y="3810604"/>
            <a:ext cx="1364224" cy="311369"/>
            <a:chOff x="2297660" y="4140835"/>
            <a:chExt cx="1364224" cy="311369"/>
          </a:xfrm>
        </p:grpSpPr>
        <p:sp>
          <p:nvSpPr>
            <p:cNvPr id="81" name="Rounded Rectangle 80">
              <a:extLst>
                <a:ext uri="{FF2B5EF4-FFF2-40B4-BE49-F238E27FC236}">
                  <a16:creationId xmlns:a16="http://schemas.microsoft.com/office/drawing/2014/main" id="{212C27FB-7CE4-0F46-9194-DC69F9C3AF34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CCD50119-4507-7A47-86F1-15D6661589AD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5D4F425F-7137-484D-94AE-650BE05376B3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1228FD81-4ED2-E943-8372-BA9391A1A1A4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4C4F09EF-1E1B-2745-9B54-B4B85ECE15D4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52B90C73-0973-A346-AE9F-7B117C0E6540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87" name="Right Arrow 86">
            <a:extLst>
              <a:ext uri="{FF2B5EF4-FFF2-40B4-BE49-F238E27FC236}">
                <a16:creationId xmlns:a16="http://schemas.microsoft.com/office/drawing/2014/main" id="{98083A92-8146-0E44-96ED-07E8A96A6D8F}"/>
              </a:ext>
            </a:extLst>
          </p:cNvPr>
          <p:cNvSpPr/>
          <p:nvPr/>
        </p:nvSpPr>
        <p:spPr>
          <a:xfrm rot="16200000">
            <a:off x="8961774" y="488630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ight Arrow 87">
            <a:extLst>
              <a:ext uri="{FF2B5EF4-FFF2-40B4-BE49-F238E27FC236}">
                <a16:creationId xmlns:a16="http://schemas.microsoft.com/office/drawing/2014/main" id="{8DA044E2-8B8E-F349-B035-C7DAC3A2209C}"/>
              </a:ext>
            </a:extLst>
          </p:cNvPr>
          <p:cNvSpPr/>
          <p:nvPr/>
        </p:nvSpPr>
        <p:spPr>
          <a:xfrm>
            <a:off x="9499337" y="3788727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89" name="Right Arrow 88">
            <a:extLst>
              <a:ext uri="{FF2B5EF4-FFF2-40B4-BE49-F238E27FC236}">
                <a16:creationId xmlns:a16="http://schemas.microsoft.com/office/drawing/2014/main" id="{2302B47C-30F3-914C-9A84-2846FCBF4643}"/>
              </a:ext>
            </a:extLst>
          </p:cNvPr>
          <p:cNvSpPr/>
          <p:nvPr/>
        </p:nvSpPr>
        <p:spPr>
          <a:xfrm rot="16200000">
            <a:off x="10050018" y="488630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0" name="Content Placeholder 2">
                <a:extLst>
                  <a:ext uri="{FF2B5EF4-FFF2-40B4-BE49-F238E27FC236}">
                    <a16:creationId xmlns:a16="http://schemas.microsoft.com/office/drawing/2014/main" id="{84B4BA8F-C374-D34A-A1DD-93DC39E2D9F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943831" y="2731252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90" name="Content Placeholder 2">
                <a:extLst>
                  <a:ext uri="{FF2B5EF4-FFF2-40B4-BE49-F238E27FC236}">
                    <a16:creationId xmlns:a16="http://schemas.microsoft.com/office/drawing/2014/main" id="{84B4BA8F-C374-D34A-A1DD-93DC39E2D9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3831" y="2731252"/>
                <a:ext cx="466367" cy="503588"/>
              </a:xfrm>
              <a:prstGeom prst="rect">
                <a:avLst/>
              </a:prstGeom>
              <a:blipFill>
                <a:blip r:embed="rId7"/>
                <a:stretch>
                  <a:fillRect l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1" name="Content Placeholder 2">
                <a:extLst>
                  <a:ext uri="{FF2B5EF4-FFF2-40B4-BE49-F238E27FC236}">
                    <a16:creationId xmlns:a16="http://schemas.microsoft.com/office/drawing/2014/main" id="{F6C4A4CB-663D-9141-8659-37BBA400FDB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978211" y="2755314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91" name="Content Placeholder 2">
                <a:extLst>
                  <a:ext uri="{FF2B5EF4-FFF2-40B4-BE49-F238E27FC236}">
                    <a16:creationId xmlns:a16="http://schemas.microsoft.com/office/drawing/2014/main" id="{F6C4A4CB-663D-9141-8659-37BBA400FD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8211" y="2755314"/>
                <a:ext cx="466367" cy="503588"/>
              </a:xfrm>
              <a:prstGeom prst="rect">
                <a:avLst/>
              </a:prstGeom>
              <a:blipFill>
                <a:blip r:embed="rId8"/>
                <a:stretch>
                  <a:fillRect l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2" name="Content Placeholder 2">
                <a:extLst>
                  <a:ext uri="{FF2B5EF4-FFF2-40B4-BE49-F238E27FC236}">
                    <a16:creationId xmlns:a16="http://schemas.microsoft.com/office/drawing/2014/main" id="{7C16E3FE-49EC-194E-B5D5-E2412003E87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090814" y="2755350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92" name="Content Placeholder 2">
                <a:extLst>
                  <a:ext uri="{FF2B5EF4-FFF2-40B4-BE49-F238E27FC236}">
                    <a16:creationId xmlns:a16="http://schemas.microsoft.com/office/drawing/2014/main" id="{7C16E3FE-49EC-194E-B5D5-E2412003E8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0814" y="2755350"/>
                <a:ext cx="466367" cy="503588"/>
              </a:xfrm>
              <a:prstGeom prst="rect">
                <a:avLst/>
              </a:prstGeom>
              <a:blipFill>
                <a:blip r:embed="rId9"/>
                <a:stretch>
                  <a:fillRect l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4" name="Content Placeholder 2">
            <a:extLst>
              <a:ext uri="{FF2B5EF4-FFF2-40B4-BE49-F238E27FC236}">
                <a16:creationId xmlns:a16="http://schemas.microsoft.com/office/drawing/2014/main" id="{06BAF6E7-6C4F-914B-A786-1113D15FF73F}"/>
              </a:ext>
            </a:extLst>
          </p:cNvPr>
          <p:cNvSpPr txBox="1">
            <a:spLocks/>
          </p:cNvSpPr>
          <p:nvPr/>
        </p:nvSpPr>
        <p:spPr>
          <a:xfrm>
            <a:off x="6632513" y="5352876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solidFill>
                  <a:srgbClr val="C00000"/>
                </a:solidFill>
                <a:latin typeface="Avenir Light" panose="020B0402020203020204" pitchFamily="34" charset="77"/>
              </a:rPr>
              <a:t>Le</a:t>
            </a:r>
          </a:p>
        </p:txBody>
      </p:sp>
      <p:sp>
        <p:nvSpPr>
          <p:cNvPr id="95" name="Content Placeholder 2">
            <a:extLst>
              <a:ext uri="{FF2B5EF4-FFF2-40B4-BE49-F238E27FC236}">
                <a16:creationId xmlns:a16="http://schemas.microsoft.com/office/drawing/2014/main" id="{BF117C78-DE67-5C4C-AADA-2CC9FAED56F0}"/>
              </a:ext>
            </a:extLst>
          </p:cNvPr>
          <p:cNvSpPr txBox="1">
            <a:spLocks/>
          </p:cNvSpPr>
          <p:nvPr/>
        </p:nvSpPr>
        <p:spPr>
          <a:xfrm>
            <a:off x="7553920" y="5320183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fr-FR" sz="2400" dirty="0">
                <a:solidFill>
                  <a:srgbClr val="C00000"/>
                </a:solidFill>
              </a:rPr>
              <a:t>chien</a:t>
            </a:r>
            <a:endParaRPr lang="en-US" sz="2400" dirty="0">
              <a:solidFill>
                <a:srgbClr val="C00000"/>
              </a:solidFill>
              <a:latin typeface="Avenir Light" panose="020B0402020203020204" pitchFamily="34" charset="77"/>
            </a:endParaRPr>
          </a:p>
        </p:txBody>
      </p:sp>
      <p:sp>
        <p:nvSpPr>
          <p:cNvPr id="96" name="Content Placeholder 2">
            <a:extLst>
              <a:ext uri="{FF2B5EF4-FFF2-40B4-BE49-F238E27FC236}">
                <a16:creationId xmlns:a16="http://schemas.microsoft.com/office/drawing/2014/main" id="{2205462C-B410-D049-A60D-0F52F2223833}"/>
              </a:ext>
            </a:extLst>
          </p:cNvPr>
          <p:cNvSpPr txBox="1">
            <a:spLocks/>
          </p:cNvSpPr>
          <p:nvPr/>
        </p:nvSpPr>
        <p:spPr>
          <a:xfrm>
            <a:off x="8590711" y="5332979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 err="1">
                <a:solidFill>
                  <a:srgbClr val="C00000"/>
                </a:solidFill>
                <a:latin typeface="Avenir Light" panose="020B0402020203020204" pitchFamily="34" charset="77"/>
              </a:rPr>
              <a:t>brun</a:t>
            </a:r>
            <a:endParaRPr lang="en-US" sz="2400" dirty="0">
              <a:solidFill>
                <a:srgbClr val="C00000"/>
              </a:solidFill>
              <a:latin typeface="Avenir Light" panose="020B0402020203020204" pitchFamily="34" charset="77"/>
            </a:endParaRPr>
          </a:p>
        </p:txBody>
      </p:sp>
      <p:sp>
        <p:nvSpPr>
          <p:cNvPr id="97" name="Content Placeholder 2">
            <a:extLst>
              <a:ext uri="{FF2B5EF4-FFF2-40B4-BE49-F238E27FC236}">
                <a16:creationId xmlns:a16="http://schemas.microsoft.com/office/drawing/2014/main" id="{D665232D-E99D-934B-9CB2-489F0E3F59A8}"/>
              </a:ext>
            </a:extLst>
          </p:cNvPr>
          <p:cNvSpPr txBox="1">
            <a:spLocks/>
          </p:cNvSpPr>
          <p:nvPr/>
        </p:nvSpPr>
        <p:spPr>
          <a:xfrm>
            <a:off x="9713665" y="5345775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solidFill>
                  <a:srgbClr val="C00000"/>
                </a:solidFill>
                <a:latin typeface="Avenir Light" panose="020B0402020203020204" pitchFamily="34" charset="77"/>
              </a:rPr>
              <a:t>a</a:t>
            </a:r>
          </a:p>
        </p:txBody>
      </p:sp>
      <p:sp>
        <p:nvSpPr>
          <p:cNvPr id="98" name="Content Placeholder 2">
            <a:extLst>
              <a:ext uri="{FF2B5EF4-FFF2-40B4-BE49-F238E27FC236}">
                <a16:creationId xmlns:a16="http://schemas.microsoft.com/office/drawing/2014/main" id="{F465FF3C-9902-1E4F-8AC5-7C037E30DB8D}"/>
              </a:ext>
            </a:extLst>
          </p:cNvPr>
          <p:cNvSpPr txBox="1">
            <a:spLocks/>
          </p:cNvSpPr>
          <p:nvPr/>
        </p:nvSpPr>
        <p:spPr>
          <a:xfrm>
            <a:off x="8054654" y="6046915"/>
            <a:ext cx="256579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7030A0"/>
                </a:solidFill>
                <a:latin typeface="Avenir Light" panose="020B0402020203020204" pitchFamily="34" charset="77"/>
              </a:rPr>
              <a:t>DECODER RNN</a:t>
            </a:r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DB59E7FA-7618-8C4F-BC05-5396D24D3F4A}"/>
              </a:ext>
            </a:extLst>
          </p:cNvPr>
          <p:cNvGrpSpPr/>
          <p:nvPr/>
        </p:nvGrpSpPr>
        <p:grpSpPr>
          <a:xfrm rot="16200000">
            <a:off x="9664555" y="3764006"/>
            <a:ext cx="1364224" cy="311369"/>
            <a:chOff x="2297660" y="4140835"/>
            <a:chExt cx="1364224" cy="311369"/>
          </a:xfrm>
        </p:grpSpPr>
        <p:sp>
          <p:nvSpPr>
            <p:cNvPr id="101" name="Rounded Rectangle 100">
              <a:extLst>
                <a:ext uri="{FF2B5EF4-FFF2-40B4-BE49-F238E27FC236}">
                  <a16:creationId xmlns:a16="http://schemas.microsoft.com/office/drawing/2014/main" id="{251D0949-2EDC-6942-8461-1948FBA5F504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8717107C-6191-6043-BE53-BC674AF3214C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54BB5EE3-1EF2-3649-93B0-35655826DACD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CEEF5ACB-9C39-3E41-9E51-2C12EF5C065B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BB58251C-01CB-F84E-B5FF-BCEF8598CCCA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366BBECF-9FDA-F74B-8814-267CA3EC38A3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07" name="Content Placeholder 2">
                <a:extLst>
                  <a:ext uri="{FF2B5EF4-FFF2-40B4-BE49-F238E27FC236}">
                    <a16:creationId xmlns:a16="http://schemas.microsoft.com/office/drawing/2014/main" id="{40CFF09C-41B9-314E-BD98-7F233BFDEB6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180820" y="2696945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07" name="Content Placeholder 2">
                <a:extLst>
                  <a:ext uri="{FF2B5EF4-FFF2-40B4-BE49-F238E27FC236}">
                    <a16:creationId xmlns:a16="http://schemas.microsoft.com/office/drawing/2014/main" id="{40CFF09C-41B9-314E-BD98-7F233BFDEB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80820" y="2696945"/>
                <a:ext cx="466367" cy="503588"/>
              </a:xfrm>
              <a:prstGeom prst="rect">
                <a:avLst/>
              </a:prstGeom>
              <a:blipFill>
                <a:blip r:embed="rId10"/>
                <a:stretch>
                  <a:fillRect l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8" name="Right Arrow 107">
            <a:extLst>
              <a:ext uri="{FF2B5EF4-FFF2-40B4-BE49-F238E27FC236}">
                <a16:creationId xmlns:a16="http://schemas.microsoft.com/office/drawing/2014/main" id="{28470F28-019B-474E-914D-2F1B84734DE8}"/>
              </a:ext>
            </a:extLst>
          </p:cNvPr>
          <p:cNvSpPr/>
          <p:nvPr/>
        </p:nvSpPr>
        <p:spPr>
          <a:xfrm rot="16200000">
            <a:off x="11142573" y="488630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5BE52387-8E5E-7647-B04D-FA42584D3DA4}"/>
              </a:ext>
            </a:extLst>
          </p:cNvPr>
          <p:cNvGrpSpPr/>
          <p:nvPr/>
        </p:nvGrpSpPr>
        <p:grpSpPr>
          <a:xfrm rot="16200000">
            <a:off x="10757110" y="3764006"/>
            <a:ext cx="1364224" cy="311369"/>
            <a:chOff x="2297660" y="4140835"/>
            <a:chExt cx="1364224" cy="311369"/>
          </a:xfrm>
        </p:grpSpPr>
        <p:sp>
          <p:nvSpPr>
            <p:cNvPr id="110" name="Rounded Rectangle 109">
              <a:extLst>
                <a:ext uri="{FF2B5EF4-FFF2-40B4-BE49-F238E27FC236}">
                  <a16:creationId xmlns:a16="http://schemas.microsoft.com/office/drawing/2014/main" id="{2F461FCC-0B4A-344A-BEE2-2A866D0FD861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43352615-C0C8-3045-951B-B4A034725218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27851413-D68F-7442-8904-26C78F8342DF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CFDF08E5-246E-1448-A22D-78806CD133A9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B74058DF-EFFE-D542-BEBF-A4F701B96E3B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48A93618-83F5-2E4D-9844-5C5E291833CF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16" name="Content Placeholder 2">
                <a:extLst>
                  <a:ext uri="{FF2B5EF4-FFF2-40B4-BE49-F238E27FC236}">
                    <a16:creationId xmlns:a16="http://schemas.microsoft.com/office/drawing/2014/main" id="{922A00C6-FF13-914D-A26E-2B9E8B2A341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273375" y="2696945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16" name="Content Placeholder 2">
                <a:extLst>
                  <a:ext uri="{FF2B5EF4-FFF2-40B4-BE49-F238E27FC236}">
                    <a16:creationId xmlns:a16="http://schemas.microsoft.com/office/drawing/2014/main" id="{922A00C6-FF13-914D-A26E-2B9E8B2A34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73375" y="2696945"/>
                <a:ext cx="466367" cy="503588"/>
              </a:xfrm>
              <a:prstGeom prst="rect">
                <a:avLst/>
              </a:prstGeom>
              <a:blipFill>
                <a:blip r:embed="rId11"/>
                <a:stretch>
                  <a:fillRect l="-22222" b="-7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7" name="Right Arrow 116">
            <a:extLst>
              <a:ext uri="{FF2B5EF4-FFF2-40B4-BE49-F238E27FC236}">
                <a16:creationId xmlns:a16="http://schemas.microsoft.com/office/drawing/2014/main" id="{220A0B71-A059-6143-B568-A7078BE63B88}"/>
              </a:ext>
            </a:extLst>
          </p:cNvPr>
          <p:cNvSpPr/>
          <p:nvPr/>
        </p:nvSpPr>
        <p:spPr>
          <a:xfrm>
            <a:off x="10614426" y="380154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118" name="Content Placeholder 2">
            <a:extLst>
              <a:ext uri="{FF2B5EF4-FFF2-40B4-BE49-F238E27FC236}">
                <a16:creationId xmlns:a16="http://schemas.microsoft.com/office/drawing/2014/main" id="{76799ECF-4316-7346-9C37-0DA00FB57B42}"/>
              </a:ext>
            </a:extLst>
          </p:cNvPr>
          <p:cNvSpPr txBox="1">
            <a:spLocks/>
          </p:cNvSpPr>
          <p:nvPr/>
        </p:nvSpPr>
        <p:spPr>
          <a:xfrm>
            <a:off x="10765845" y="5332979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 err="1">
                <a:solidFill>
                  <a:srgbClr val="C00000"/>
                </a:solidFill>
                <a:latin typeface="Avenir Light" panose="020B0402020203020204" pitchFamily="34" charset="77"/>
              </a:rPr>
              <a:t>couru</a:t>
            </a:r>
            <a:endParaRPr lang="en-US" sz="2400" dirty="0">
              <a:solidFill>
                <a:srgbClr val="C00000"/>
              </a:solidFill>
              <a:latin typeface="Avenir Light" panose="020B0402020203020204" pitchFamily="34" charset="77"/>
            </a:endParaRPr>
          </a:p>
        </p:txBody>
      </p:sp>
      <p:sp>
        <p:nvSpPr>
          <p:cNvPr id="119" name="Right Arrow 118">
            <a:extLst>
              <a:ext uri="{FF2B5EF4-FFF2-40B4-BE49-F238E27FC236}">
                <a16:creationId xmlns:a16="http://schemas.microsoft.com/office/drawing/2014/main" id="{6269671D-D5D1-2D44-A1F8-E57D192895DB}"/>
              </a:ext>
            </a:extLst>
          </p:cNvPr>
          <p:cNvSpPr/>
          <p:nvPr/>
        </p:nvSpPr>
        <p:spPr>
          <a:xfrm>
            <a:off x="6184540" y="3794233"/>
            <a:ext cx="713494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ight Arrow 119">
            <a:extLst>
              <a:ext uri="{FF2B5EF4-FFF2-40B4-BE49-F238E27FC236}">
                <a16:creationId xmlns:a16="http://schemas.microsoft.com/office/drawing/2014/main" id="{FE5D4AD0-15E8-5B42-996D-E5639471C41A}"/>
              </a:ext>
            </a:extLst>
          </p:cNvPr>
          <p:cNvSpPr/>
          <p:nvPr/>
        </p:nvSpPr>
        <p:spPr>
          <a:xfrm rot="16200000">
            <a:off x="6847114" y="2217959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ight Arrow 121">
            <a:extLst>
              <a:ext uri="{FF2B5EF4-FFF2-40B4-BE49-F238E27FC236}">
                <a16:creationId xmlns:a16="http://schemas.microsoft.com/office/drawing/2014/main" id="{B08DDDD8-1349-044E-B809-F99F16372A8B}"/>
              </a:ext>
            </a:extLst>
          </p:cNvPr>
          <p:cNvSpPr/>
          <p:nvPr/>
        </p:nvSpPr>
        <p:spPr>
          <a:xfrm rot="16200000">
            <a:off x="7929275" y="2217959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ight Arrow 122">
            <a:extLst>
              <a:ext uri="{FF2B5EF4-FFF2-40B4-BE49-F238E27FC236}">
                <a16:creationId xmlns:a16="http://schemas.microsoft.com/office/drawing/2014/main" id="{4A54C695-F65B-C743-BFF6-852025754891}"/>
              </a:ext>
            </a:extLst>
          </p:cNvPr>
          <p:cNvSpPr/>
          <p:nvPr/>
        </p:nvSpPr>
        <p:spPr>
          <a:xfrm rot="16200000">
            <a:off x="8984034" y="2217959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ight Arrow 123">
            <a:extLst>
              <a:ext uri="{FF2B5EF4-FFF2-40B4-BE49-F238E27FC236}">
                <a16:creationId xmlns:a16="http://schemas.microsoft.com/office/drawing/2014/main" id="{74F54B19-06EF-404F-8AA4-EA59D9DAA182}"/>
              </a:ext>
            </a:extLst>
          </p:cNvPr>
          <p:cNvSpPr/>
          <p:nvPr/>
        </p:nvSpPr>
        <p:spPr>
          <a:xfrm rot="16200000">
            <a:off x="10072278" y="2217958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Right Arrow 124">
            <a:extLst>
              <a:ext uri="{FF2B5EF4-FFF2-40B4-BE49-F238E27FC236}">
                <a16:creationId xmlns:a16="http://schemas.microsoft.com/office/drawing/2014/main" id="{108E409A-E18E-8248-8E4E-FD86F90F723A}"/>
              </a:ext>
            </a:extLst>
          </p:cNvPr>
          <p:cNvSpPr/>
          <p:nvPr/>
        </p:nvSpPr>
        <p:spPr>
          <a:xfrm rot="16200000">
            <a:off x="11164833" y="2217958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6" name="Content Placeholder 2">
                <a:extLst>
                  <a:ext uri="{FF2B5EF4-FFF2-40B4-BE49-F238E27FC236}">
                    <a16:creationId xmlns:a16="http://schemas.microsoft.com/office/drawing/2014/main" id="{5BC84CA6-1CEA-D74C-8CB6-F65C9CE35A5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446964" y="1526154"/>
                <a:ext cx="157674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26" name="Content Placeholder 2">
                <a:extLst>
                  <a:ext uri="{FF2B5EF4-FFF2-40B4-BE49-F238E27FC236}">
                    <a16:creationId xmlns:a16="http://schemas.microsoft.com/office/drawing/2014/main" id="{5BC84CA6-1CEA-D74C-8CB6-F65C9CE35A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6964" y="1526154"/>
                <a:ext cx="1576747" cy="503588"/>
              </a:xfrm>
              <a:prstGeom prst="rect">
                <a:avLst/>
              </a:prstGeom>
              <a:blipFill>
                <a:blip r:embed="rId12"/>
                <a:stretch>
                  <a:fillRect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7" name="Content Placeholder 2">
                <a:extLst>
                  <a:ext uri="{FF2B5EF4-FFF2-40B4-BE49-F238E27FC236}">
                    <a16:creationId xmlns:a16="http://schemas.microsoft.com/office/drawing/2014/main" id="{07869AC1-26A1-854F-B306-C0FA4A02274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504247" y="1548278"/>
                <a:ext cx="157674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27" name="Content Placeholder 2">
                <a:extLst>
                  <a:ext uri="{FF2B5EF4-FFF2-40B4-BE49-F238E27FC236}">
                    <a16:creationId xmlns:a16="http://schemas.microsoft.com/office/drawing/2014/main" id="{07869AC1-26A1-854F-B306-C0FA4A0227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4247" y="1548278"/>
                <a:ext cx="1576747" cy="503588"/>
              </a:xfrm>
              <a:prstGeom prst="rect">
                <a:avLst/>
              </a:prstGeom>
              <a:blipFill>
                <a:blip r:embed="rId13"/>
                <a:stretch>
                  <a:fillRect b="-48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8" name="Content Placeholder 2">
                <a:extLst>
                  <a:ext uri="{FF2B5EF4-FFF2-40B4-BE49-F238E27FC236}">
                    <a16:creationId xmlns:a16="http://schemas.microsoft.com/office/drawing/2014/main" id="{25EE1243-FC5F-4E4C-AD23-6DDB11D983F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551895" y="1526730"/>
                <a:ext cx="157674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28" name="Content Placeholder 2">
                <a:extLst>
                  <a:ext uri="{FF2B5EF4-FFF2-40B4-BE49-F238E27FC236}">
                    <a16:creationId xmlns:a16="http://schemas.microsoft.com/office/drawing/2014/main" id="{25EE1243-FC5F-4E4C-AD23-6DDB11D983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1895" y="1526730"/>
                <a:ext cx="1576747" cy="503588"/>
              </a:xfrm>
              <a:prstGeom prst="rect">
                <a:avLst/>
              </a:prstGeom>
              <a:blipFill>
                <a:blip r:embed="rId14"/>
                <a:stretch>
                  <a:fillRect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9" name="Content Placeholder 2">
                <a:extLst>
                  <a:ext uri="{FF2B5EF4-FFF2-40B4-BE49-F238E27FC236}">
                    <a16:creationId xmlns:a16="http://schemas.microsoft.com/office/drawing/2014/main" id="{6923B197-F753-CD4E-9C30-82512F11B28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611951" y="1540522"/>
                <a:ext cx="157674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29" name="Content Placeholder 2">
                <a:extLst>
                  <a:ext uri="{FF2B5EF4-FFF2-40B4-BE49-F238E27FC236}">
                    <a16:creationId xmlns:a16="http://schemas.microsoft.com/office/drawing/2014/main" id="{6923B197-F753-CD4E-9C30-82512F11B2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1951" y="1540522"/>
                <a:ext cx="1576747" cy="503588"/>
              </a:xfrm>
              <a:prstGeom prst="rect">
                <a:avLst/>
              </a:prstGeom>
              <a:blipFill>
                <a:blip r:embed="rId15"/>
                <a:stretch>
                  <a:fillRect b="-7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0" name="Content Placeholder 2">
                <a:extLst>
                  <a:ext uri="{FF2B5EF4-FFF2-40B4-BE49-F238E27FC236}">
                    <a16:creationId xmlns:a16="http://schemas.microsoft.com/office/drawing/2014/main" id="{E871F4EC-99DD-204D-9AC5-546CE6A8F3C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672007" y="1556403"/>
                <a:ext cx="157674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30" name="Content Placeholder 2">
                <a:extLst>
                  <a:ext uri="{FF2B5EF4-FFF2-40B4-BE49-F238E27FC236}">
                    <a16:creationId xmlns:a16="http://schemas.microsoft.com/office/drawing/2014/main" id="{E871F4EC-99DD-204D-9AC5-546CE6A8F3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72007" y="1556403"/>
                <a:ext cx="1576747" cy="503588"/>
              </a:xfrm>
              <a:prstGeom prst="rect">
                <a:avLst/>
              </a:prstGeom>
              <a:blipFill>
                <a:blip r:embed="rId16"/>
                <a:stretch>
                  <a:fillRect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91089621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Rectangle 130">
            <a:extLst>
              <a:ext uri="{FF2B5EF4-FFF2-40B4-BE49-F238E27FC236}">
                <a16:creationId xmlns:a16="http://schemas.microsoft.com/office/drawing/2014/main" id="{BB42D586-CE76-5F42-B4CE-E7733D29AE08}"/>
              </a:ext>
            </a:extLst>
          </p:cNvPr>
          <p:cNvSpPr/>
          <p:nvPr/>
        </p:nvSpPr>
        <p:spPr>
          <a:xfrm>
            <a:off x="9008305" y="1621940"/>
            <a:ext cx="526160" cy="2552132"/>
          </a:xfrm>
          <a:prstGeom prst="rect">
            <a:avLst/>
          </a:prstGeom>
          <a:solidFill>
            <a:srgbClr val="FF7F99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68628EF1-8E94-2E40-96DD-3B27711560F0}"/>
              </a:ext>
            </a:extLst>
          </p:cNvPr>
          <p:cNvSpPr/>
          <p:nvPr/>
        </p:nvSpPr>
        <p:spPr>
          <a:xfrm>
            <a:off x="5444497" y="2732169"/>
            <a:ext cx="574031" cy="2044200"/>
          </a:xfrm>
          <a:prstGeom prst="rect">
            <a:avLst/>
          </a:prstGeom>
          <a:solidFill>
            <a:srgbClr val="FFF2CC"/>
          </a:solidFill>
          <a:ln w="254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C67F1680-4E6A-FF47-A5A3-45A4491667D3}"/>
              </a:ext>
            </a:extLst>
          </p:cNvPr>
          <p:cNvSpPr/>
          <p:nvPr/>
        </p:nvSpPr>
        <p:spPr>
          <a:xfrm>
            <a:off x="903804" y="771482"/>
            <a:ext cx="6474896" cy="13021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1A543A3-FD97-9B45-B10B-B411CB026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262"/>
            <a:ext cx="8941419" cy="1162592"/>
          </a:xfrm>
        </p:spPr>
        <p:txBody>
          <a:bodyPr/>
          <a:lstStyle/>
          <a:p>
            <a:r>
              <a:rPr lang="en-US" dirty="0"/>
              <a:t>Sequence-to-Sequence (seq2seq)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60309EF-1E28-6D40-BD74-9DEFA49710E1}"/>
              </a:ext>
            </a:extLst>
          </p:cNvPr>
          <p:cNvSpPr txBox="1">
            <a:spLocks/>
          </p:cNvSpPr>
          <p:nvPr/>
        </p:nvSpPr>
        <p:spPr>
          <a:xfrm>
            <a:off x="903804" y="1438854"/>
            <a:ext cx="10538896" cy="45974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 Roman" panose="02000503020000020003" pitchFamily="2" charset="0"/>
                <a:ea typeface="+mj-ea"/>
                <a:cs typeface="+mj-cs"/>
              </a:defRPr>
            </a:lvl1pPr>
          </a:lstStyle>
          <a:p>
            <a:pPr marL="457200" indent="-457200">
              <a:lnSpc>
                <a:spcPct val="150000"/>
              </a:lnSpc>
              <a:spcBef>
                <a:spcPts val="2000"/>
              </a:spcBef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183FB64-E4EC-E145-91C4-17C132EDE6DD}"/>
              </a:ext>
            </a:extLst>
          </p:cNvPr>
          <p:cNvSpPr txBox="1">
            <a:spLocks/>
          </p:cNvSpPr>
          <p:nvPr/>
        </p:nvSpPr>
        <p:spPr>
          <a:xfrm>
            <a:off x="340077" y="5297038"/>
            <a:ext cx="1530821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Input layer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308F0EC-943F-B642-9E88-EBEF25B12587}"/>
              </a:ext>
            </a:extLst>
          </p:cNvPr>
          <p:cNvSpPr txBox="1">
            <a:spLocks/>
          </p:cNvSpPr>
          <p:nvPr/>
        </p:nvSpPr>
        <p:spPr>
          <a:xfrm>
            <a:off x="236508" y="3628183"/>
            <a:ext cx="1737960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Hidden layer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84AD2C0-AB8A-AF42-A04A-78D3F01D61D4}"/>
              </a:ext>
            </a:extLst>
          </p:cNvPr>
          <p:cNvGrpSpPr/>
          <p:nvPr/>
        </p:nvGrpSpPr>
        <p:grpSpPr>
          <a:xfrm rot="16200000">
            <a:off x="1815592" y="3787459"/>
            <a:ext cx="1364224" cy="311369"/>
            <a:chOff x="2297660" y="4140835"/>
            <a:chExt cx="1364224" cy="311369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BBD4ED64-AA4D-9C4B-BF02-166A307C6A6D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48D07A2-8DB3-FF4B-83FB-9C0DA1A31BDF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85CA8966-3493-804C-94DC-486E7325A53F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D79D7D8D-88D8-B049-B252-46589D067EEF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953FFED8-5FE4-9E4B-BBBA-AAA07045CB6E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B0F0EB2-55DD-1847-A974-415F66C4046C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ight Arrow 17">
            <a:extLst>
              <a:ext uri="{FF2B5EF4-FFF2-40B4-BE49-F238E27FC236}">
                <a16:creationId xmlns:a16="http://schemas.microsoft.com/office/drawing/2014/main" id="{4354270C-E002-174C-AD24-BC9FBC3DA3CC}"/>
              </a:ext>
            </a:extLst>
          </p:cNvPr>
          <p:cNvSpPr/>
          <p:nvPr/>
        </p:nvSpPr>
        <p:spPr>
          <a:xfrm rot="16200000">
            <a:off x="2212881" y="4863159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E29D828B-A57E-E248-9CAC-9C2D6430236B}"/>
              </a:ext>
            </a:extLst>
          </p:cNvPr>
          <p:cNvSpPr/>
          <p:nvPr/>
        </p:nvSpPr>
        <p:spPr>
          <a:xfrm>
            <a:off x="2750444" y="376558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115C0B8-F3F8-9E4B-8B96-7C5384E5175D}"/>
              </a:ext>
            </a:extLst>
          </p:cNvPr>
          <p:cNvGrpSpPr/>
          <p:nvPr/>
        </p:nvGrpSpPr>
        <p:grpSpPr>
          <a:xfrm rot="16200000">
            <a:off x="2897753" y="3787459"/>
            <a:ext cx="1364224" cy="311369"/>
            <a:chOff x="2297660" y="4140835"/>
            <a:chExt cx="1364224" cy="311369"/>
          </a:xfrm>
        </p:grpSpPr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88EECC21-F458-BA47-8273-9255AAFB3362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C4D67DB8-85DC-4E4E-BD34-43BE77852D68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11506D88-496B-104C-B598-E8AA02A717F1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053D46B3-AACA-CA43-B474-18BA9AD81A42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D8BAFCE1-DE49-7C46-A77A-304998910852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A5B23BA9-7866-C147-BA2E-A60DA252AC75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Right Arrow 30">
            <a:extLst>
              <a:ext uri="{FF2B5EF4-FFF2-40B4-BE49-F238E27FC236}">
                <a16:creationId xmlns:a16="http://schemas.microsoft.com/office/drawing/2014/main" id="{EDA00DD8-064C-244D-BE70-87F044363121}"/>
              </a:ext>
            </a:extLst>
          </p:cNvPr>
          <p:cNvSpPr/>
          <p:nvPr/>
        </p:nvSpPr>
        <p:spPr>
          <a:xfrm rot="16200000">
            <a:off x="3295042" y="4863159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>
            <a:extLst>
              <a:ext uri="{FF2B5EF4-FFF2-40B4-BE49-F238E27FC236}">
                <a16:creationId xmlns:a16="http://schemas.microsoft.com/office/drawing/2014/main" id="{6ED2B23A-8843-7D45-B1B1-5F3C3D2F4E10}"/>
              </a:ext>
            </a:extLst>
          </p:cNvPr>
          <p:cNvSpPr/>
          <p:nvPr/>
        </p:nvSpPr>
        <p:spPr>
          <a:xfrm>
            <a:off x="3832605" y="376558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2B53635-F587-4A47-A006-0B4A3F59EF10}"/>
              </a:ext>
            </a:extLst>
          </p:cNvPr>
          <p:cNvGrpSpPr/>
          <p:nvPr/>
        </p:nvGrpSpPr>
        <p:grpSpPr>
          <a:xfrm rot="16200000">
            <a:off x="3952512" y="3787459"/>
            <a:ext cx="1364224" cy="311369"/>
            <a:chOff x="2297660" y="4140835"/>
            <a:chExt cx="1364224" cy="311369"/>
          </a:xfrm>
        </p:grpSpPr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188B6391-7F09-7A41-A0E3-EB51B592ED0A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7281991D-DA35-BF4C-8169-1F5CB2D3F069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61E3767B-531E-5145-9F5F-7B32F2DAFF7D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BDB904EC-D4E2-B44E-B22C-80E765BD56A5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5E310FC3-42C0-004F-9DE3-0B890F6F8A58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55D786B3-1898-B747-AB2B-C6585E46CE03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Right Arrow 39">
            <a:extLst>
              <a:ext uri="{FF2B5EF4-FFF2-40B4-BE49-F238E27FC236}">
                <a16:creationId xmlns:a16="http://schemas.microsoft.com/office/drawing/2014/main" id="{7EA838CE-7107-B84B-8EB2-03F27F43FD62}"/>
              </a:ext>
            </a:extLst>
          </p:cNvPr>
          <p:cNvSpPr/>
          <p:nvPr/>
        </p:nvSpPr>
        <p:spPr>
          <a:xfrm rot="16200000">
            <a:off x="4349801" y="4863159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ight Arrow 40">
            <a:extLst>
              <a:ext uri="{FF2B5EF4-FFF2-40B4-BE49-F238E27FC236}">
                <a16:creationId xmlns:a16="http://schemas.microsoft.com/office/drawing/2014/main" id="{66EDDCBB-7A4F-7544-B6C2-3E9DDBEE5F5C}"/>
              </a:ext>
            </a:extLst>
          </p:cNvPr>
          <p:cNvSpPr/>
          <p:nvPr/>
        </p:nvSpPr>
        <p:spPr>
          <a:xfrm>
            <a:off x="4887364" y="376558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CA6CA2E2-9188-C148-ACB7-D0B6EDAF7487}"/>
              </a:ext>
            </a:extLst>
          </p:cNvPr>
          <p:cNvGrpSpPr/>
          <p:nvPr/>
        </p:nvGrpSpPr>
        <p:grpSpPr>
          <a:xfrm rot="16200000">
            <a:off x="5040756" y="3787458"/>
            <a:ext cx="1364224" cy="311369"/>
            <a:chOff x="2297660" y="4140835"/>
            <a:chExt cx="1364224" cy="311369"/>
          </a:xfrm>
        </p:grpSpPr>
        <p:sp>
          <p:nvSpPr>
            <p:cNvPr id="43" name="Rounded Rectangle 42">
              <a:extLst>
                <a:ext uri="{FF2B5EF4-FFF2-40B4-BE49-F238E27FC236}">
                  <a16:creationId xmlns:a16="http://schemas.microsoft.com/office/drawing/2014/main" id="{7CAACEA3-328A-3043-A26F-3AE9F0927CBB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5B77AEC6-A08E-2744-813E-99BD0DDDA937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C806C57-DC31-7842-9021-2B55A55A2DB5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6DF5DDE2-2E68-CB43-8C45-8A31AAA7C159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AA636B5-23CA-544E-8957-6D111730B0DD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B1957133-0650-B046-A036-DA1C47FBF316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9" name="Right Arrow 48">
            <a:extLst>
              <a:ext uri="{FF2B5EF4-FFF2-40B4-BE49-F238E27FC236}">
                <a16:creationId xmlns:a16="http://schemas.microsoft.com/office/drawing/2014/main" id="{8F8AE9A6-82FD-9243-88A4-93A940F360D7}"/>
              </a:ext>
            </a:extLst>
          </p:cNvPr>
          <p:cNvSpPr/>
          <p:nvPr/>
        </p:nvSpPr>
        <p:spPr>
          <a:xfrm rot="16200000">
            <a:off x="5438045" y="4863158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0" name="Content Placeholder 2">
                <a:extLst>
                  <a:ext uri="{FF2B5EF4-FFF2-40B4-BE49-F238E27FC236}">
                    <a16:creationId xmlns:a16="http://schemas.microsoft.com/office/drawing/2014/main" id="{792B8EA4-B3D9-4C4B-A985-188BA8D1D72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31858" y="270810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50" name="Content Placeholder 2">
                <a:extLst>
                  <a:ext uri="{FF2B5EF4-FFF2-40B4-BE49-F238E27FC236}">
                    <a16:creationId xmlns:a16="http://schemas.microsoft.com/office/drawing/2014/main" id="{792B8EA4-B3D9-4C4B-A985-188BA8D1D7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1858" y="2708107"/>
                <a:ext cx="466367" cy="503588"/>
              </a:xfrm>
              <a:prstGeom prst="rect">
                <a:avLst/>
              </a:prstGeom>
              <a:blipFill>
                <a:blip r:embed="rId3"/>
                <a:stretch>
                  <a:fillRect l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1" name="Content Placeholder 2">
                <a:extLst>
                  <a:ext uri="{FF2B5EF4-FFF2-40B4-BE49-F238E27FC236}">
                    <a16:creationId xmlns:a16="http://schemas.microsoft.com/office/drawing/2014/main" id="{9AA811B3-185B-9C4D-A67E-D0184A7B4B4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66238" y="2732169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51" name="Content Placeholder 2">
                <a:extLst>
                  <a:ext uri="{FF2B5EF4-FFF2-40B4-BE49-F238E27FC236}">
                    <a16:creationId xmlns:a16="http://schemas.microsoft.com/office/drawing/2014/main" id="{9AA811B3-185B-9C4D-A67E-D0184A7B4B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6238" y="2732169"/>
                <a:ext cx="466367" cy="503588"/>
              </a:xfrm>
              <a:prstGeom prst="rect">
                <a:avLst/>
              </a:prstGeom>
              <a:blipFill>
                <a:blip r:embed="rId4"/>
                <a:stretch>
                  <a:fillRect l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2" name="Content Placeholder 2">
                <a:extLst>
                  <a:ext uri="{FF2B5EF4-FFF2-40B4-BE49-F238E27FC236}">
                    <a16:creationId xmlns:a16="http://schemas.microsoft.com/office/drawing/2014/main" id="{393087C2-33E8-2745-AA7F-57B4193E717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78841" y="2732205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52" name="Content Placeholder 2">
                <a:extLst>
                  <a:ext uri="{FF2B5EF4-FFF2-40B4-BE49-F238E27FC236}">
                    <a16:creationId xmlns:a16="http://schemas.microsoft.com/office/drawing/2014/main" id="{393087C2-33E8-2745-AA7F-57B4193E71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8841" y="2732205"/>
                <a:ext cx="466367" cy="503588"/>
              </a:xfrm>
              <a:prstGeom prst="rect">
                <a:avLst/>
              </a:prstGeom>
              <a:blipFill>
                <a:blip r:embed="rId5"/>
                <a:stretch>
                  <a:fillRect l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3" name="Content Placeholder 2">
                <a:extLst>
                  <a:ext uri="{FF2B5EF4-FFF2-40B4-BE49-F238E27FC236}">
                    <a16:creationId xmlns:a16="http://schemas.microsoft.com/office/drawing/2014/main" id="{663A07A0-35DB-3148-BA81-EFB421EDD3A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57021" y="272039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53" name="Content Placeholder 2">
                <a:extLst>
                  <a:ext uri="{FF2B5EF4-FFF2-40B4-BE49-F238E27FC236}">
                    <a16:creationId xmlns:a16="http://schemas.microsoft.com/office/drawing/2014/main" id="{663A07A0-35DB-3148-BA81-EFB421EDD3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7021" y="2720397"/>
                <a:ext cx="466367" cy="503588"/>
              </a:xfrm>
              <a:prstGeom prst="rect">
                <a:avLst/>
              </a:prstGeom>
              <a:blipFill>
                <a:blip r:embed="rId6"/>
                <a:stretch>
                  <a:fillRect l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Content Placeholder 2">
            <a:extLst>
              <a:ext uri="{FF2B5EF4-FFF2-40B4-BE49-F238E27FC236}">
                <a16:creationId xmlns:a16="http://schemas.microsoft.com/office/drawing/2014/main" id="{5D493BA9-7E83-D941-9662-47D78FF8281D}"/>
              </a:ext>
            </a:extLst>
          </p:cNvPr>
          <p:cNvSpPr txBox="1">
            <a:spLocks/>
          </p:cNvSpPr>
          <p:nvPr/>
        </p:nvSpPr>
        <p:spPr>
          <a:xfrm>
            <a:off x="2083961" y="5297038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The</a:t>
            </a:r>
          </a:p>
        </p:txBody>
      </p:sp>
      <p:sp>
        <p:nvSpPr>
          <p:cNvPr id="55" name="Content Placeholder 2">
            <a:extLst>
              <a:ext uri="{FF2B5EF4-FFF2-40B4-BE49-F238E27FC236}">
                <a16:creationId xmlns:a16="http://schemas.microsoft.com/office/drawing/2014/main" id="{DA7779B7-383D-774F-91B7-42843F170DE5}"/>
              </a:ext>
            </a:extLst>
          </p:cNvPr>
          <p:cNvSpPr txBox="1">
            <a:spLocks/>
          </p:cNvSpPr>
          <p:nvPr/>
        </p:nvSpPr>
        <p:spPr>
          <a:xfrm>
            <a:off x="2941947" y="5297038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brown</a:t>
            </a:r>
          </a:p>
        </p:txBody>
      </p:sp>
      <p:sp>
        <p:nvSpPr>
          <p:cNvPr id="56" name="Content Placeholder 2">
            <a:extLst>
              <a:ext uri="{FF2B5EF4-FFF2-40B4-BE49-F238E27FC236}">
                <a16:creationId xmlns:a16="http://schemas.microsoft.com/office/drawing/2014/main" id="{254D70E6-B900-B947-9CB1-4CA5CA3E82B0}"/>
              </a:ext>
            </a:extLst>
          </p:cNvPr>
          <p:cNvSpPr txBox="1">
            <a:spLocks/>
          </p:cNvSpPr>
          <p:nvPr/>
        </p:nvSpPr>
        <p:spPr>
          <a:xfrm>
            <a:off x="3978738" y="5309834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dog</a:t>
            </a:r>
          </a:p>
        </p:txBody>
      </p:sp>
      <p:sp>
        <p:nvSpPr>
          <p:cNvPr id="57" name="Content Placeholder 2">
            <a:extLst>
              <a:ext uri="{FF2B5EF4-FFF2-40B4-BE49-F238E27FC236}">
                <a16:creationId xmlns:a16="http://schemas.microsoft.com/office/drawing/2014/main" id="{9D74D270-52C3-1043-8D22-6AC58D74A0C1}"/>
              </a:ext>
            </a:extLst>
          </p:cNvPr>
          <p:cNvSpPr txBox="1">
            <a:spLocks/>
          </p:cNvSpPr>
          <p:nvPr/>
        </p:nvSpPr>
        <p:spPr>
          <a:xfrm>
            <a:off x="5101692" y="5322630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ran</a:t>
            </a:r>
          </a:p>
        </p:txBody>
      </p:sp>
      <p:sp>
        <p:nvSpPr>
          <p:cNvPr id="60" name="Content Placeholder 2">
            <a:extLst>
              <a:ext uri="{FF2B5EF4-FFF2-40B4-BE49-F238E27FC236}">
                <a16:creationId xmlns:a16="http://schemas.microsoft.com/office/drawing/2014/main" id="{76AADFF0-BE0A-434E-BF97-8FEF40D05CC3}"/>
              </a:ext>
            </a:extLst>
          </p:cNvPr>
          <p:cNvSpPr txBox="1">
            <a:spLocks/>
          </p:cNvSpPr>
          <p:nvPr/>
        </p:nvSpPr>
        <p:spPr>
          <a:xfrm>
            <a:off x="2710448" y="6122229"/>
            <a:ext cx="256579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7030A0"/>
                </a:solidFill>
                <a:latin typeface="Avenir Light" panose="020B0402020203020204" pitchFamily="34" charset="77"/>
              </a:rPr>
              <a:t>ENCODER RNN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95EBDC45-51F4-2E42-880D-7AF8D985C7F6}"/>
              </a:ext>
            </a:extLst>
          </p:cNvPr>
          <p:cNvGrpSpPr/>
          <p:nvPr/>
        </p:nvGrpSpPr>
        <p:grpSpPr>
          <a:xfrm rot="16200000">
            <a:off x="6427565" y="3810604"/>
            <a:ext cx="1364224" cy="311369"/>
            <a:chOff x="2297660" y="4140835"/>
            <a:chExt cx="1364224" cy="311369"/>
          </a:xfrm>
        </p:grpSpPr>
        <p:sp>
          <p:nvSpPr>
            <p:cNvPr id="63" name="Rounded Rectangle 62">
              <a:extLst>
                <a:ext uri="{FF2B5EF4-FFF2-40B4-BE49-F238E27FC236}">
                  <a16:creationId xmlns:a16="http://schemas.microsoft.com/office/drawing/2014/main" id="{1ACF6078-E2DB-0049-8F53-87D781392620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912B5527-0BE4-CB4E-B46E-03E7213CCF26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718A4A41-F480-B843-A065-E66F90567406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1327A638-D336-2443-8338-B53DFAE7FA1A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E5F2284B-2410-E641-BEB4-407ED178D761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12E6131F-CBF7-BD41-9FB8-1E2D72CB728D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69" name="Right Arrow 68">
            <a:extLst>
              <a:ext uri="{FF2B5EF4-FFF2-40B4-BE49-F238E27FC236}">
                <a16:creationId xmlns:a16="http://schemas.microsoft.com/office/drawing/2014/main" id="{23622B38-79A3-3A44-84CF-A25954BA91F2}"/>
              </a:ext>
            </a:extLst>
          </p:cNvPr>
          <p:cNvSpPr/>
          <p:nvPr/>
        </p:nvSpPr>
        <p:spPr>
          <a:xfrm rot="16200000">
            <a:off x="6824854" y="488630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ight Arrow 69">
            <a:extLst>
              <a:ext uri="{FF2B5EF4-FFF2-40B4-BE49-F238E27FC236}">
                <a16:creationId xmlns:a16="http://schemas.microsoft.com/office/drawing/2014/main" id="{2BD27F86-3184-9445-ACB6-805FE57DE18C}"/>
              </a:ext>
            </a:extLst>
          </p:cNvPr>
          <p:cNvSpPr/>
          <p:nvPr/>
        </p:nvSpPr>
        <p:spPr>
          <a:xfrm>
            <a:off x="7362417" y="3788727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F7CAB22E-C058-6C4D-99DC-52A908A57E57}"/>
              </a:ext>
            </a:extLst>
          </p:cNvPr>
          <p:cNvGrpSpPr/>
          <p:nvPr/>
        </p:nvGrpSpPr>
        <p:grpSpPr>
          <a:xfrm rot="16200000">
            <a:off x="7509726" y="3810604"/>
            <a:ext cx="1364224" cy="311369"/>
            <a:chOff x="2297660" y="4140835"/>
            <a:chExt cx="1364224" cy="311369"/>
          </a:xfrm>
        </p:grpSpPr>
        <p:sp>
          <p:nvSpPr>
            <p:cNvPr id="72" name="Rounded Rectangle 71">
              <a:extLst>
                <a:ext uri="{FF2B5EF4-FFF2-40B4-BE49-F238E27FC236}">
                  <a16:creationId xmlns:a16="http://schemas.microsoft.com/office/drawing/2014/main" id="{883F939B-AD40-454A-9C78-F8A567BCFE67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8D9966B0-7A04-E74F-A13B-CF86075664DC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9DF1E077-DBF0-4A41-8A1B-D59945CE9645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61BA6460-4E29-0143-B9C6-2FFA05F559FB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9E6D369E-99F0-874A-9DA2-58279FFAE7E3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7C7773A3-4D0B-3146-9BFE-2E321F8D97FD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78" name="Right Arrow 77">
            <a:extLst>
              <a:ext uri="{FF2B5EF4-FFF2-40B4-BE49-F238E27FC236}">
                <a16:creationId xmlns:a16="http://schemas.microsoft.com/office/drawing/2014/main" id="{74B734A1-7172-774A-BC94-E7CC6AA83F30}"/>
              </a:ext>
            </a:extLst>
          </p:cNvPr>
          <p:cNvSpPr/>
          <p:nvPr/>
        </p:nvSpPr>
        <p:spPr>
          <a:xfrm rot="16200000">
            <a:off x="7907015" y="488630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ight Arrow 78">
            <a:extLst>
              <a:ext uri="{FF2B5EF4-FFF2-40B4-BE49-F238E27FC236}">
                <a16:creationId xmlns:a16="http://schemas.microsoft.com/office/drawing/2014/main" id="{2357F08B-9627-344F-9E1D-582FE5837126}"/>
              </a:ext>
            </a:extLst>
          </p:cNvPr>
          <p:cNvSpPr/>
          <p:nvPr/>
        </p:nvSpPr>
        <p:spPr>
          <a:xfrm>
            <a:off x="8444578" y="3788727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3F257ECC-2741-6C4A-AEA0-B32153CEFDE8}"/>
              </a:ext>
            </a:extLst>
          </p:cNvPr>
          <p:cNvGrpSpPr/>
          <p:nvPr/>
        </p:nvGrpSpPr>
        <p:grpSpPr>
          <a:xfrm rot="16200000">
            <a:off x="8564485" y="3810604"/>
            <a:ext cx="1364224" cy="311369"/>
            <a:chOff x="2297660" y="4140835"/>
            <a:chExt cx="1364224" cy="311369"/>
          </a:xfrm>
        </p:grpSpPr>
        <p:sp>
          <p:nvSpPr>
            <p:cNvPr id="81" name="Rounded Rectangle 80">
              <a:extLst>
                <a:ext uri="{FF2B5EF4-FFF2-40B4-BE49-F238E27FC236}">
                  <a16:creationId xmlns:a16="http://schemas.microsoft.com/office/drawing/2014/main" id="{212C27FB-7CE4-0F46-9194-DC69F9C3AF34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CCD50119-4507-7A47-86F1-15D6661589AD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5D4F425F-7137-484D-94AE-650BE05376B3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1228FD81-4ED2-E943-8372-BA9391A1A1A4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4C4F09EF-1E1B-2745-9B54-B4B85ECE15D4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52B90C73-0973-A346-AE9F-7B117C0E6540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87" name="Right Arrow 86">
            <a:extLst>
              <a:ext uri="{FF2B5EF4-FFF2-40B4-BE49-F238E27FC236}">
                <a16:creationId xmlns:a16="http://schemas.microsoft.com/office/drawing/2014/main" id="{98083A92-8146-0E44-96ED-07E8A96A6D8F}"/>
              </a:ext>
            </a:extLst>
          </p:cNvPr>
          <p:cNvSpPr/>
          <p:nvPr/>
        </p:nvSpPr>
        <p:spPr>
          <a:xfrm rot="16200000">
            <a:off x="8961774" y="488630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ight Arrow 87">
            <a:extLst>
              <a:ext uri="{FF2B5EF4-FFF2-40B4-BE49-F238E27FC236}">
                <a16:creationId xmlns:a16="http://schemas.microsoft.com/office/drawing/2014/main" id="{8DA044E2-8B8E-F349-B035-C7DAC3A2209C}"/>
              </a:ext>
            </a:extLst>
          </p:cNvPr>
          <p:cNvSpPr/>
          <p:nvPr/>
        </p:nvSpPr>
        <p:spPr>
          <a:xfrm>
            <a:off x="9499337" y="3788727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89" name="Right Arrow 88">
            <a:extLst>
              <a:ext uri="{FF2B5EF4-FFF2-40B4-BE49-F238E27FC236}">
                <a16:creationId xmlns:a16="http://schemas.microsoft.com/office/drawing/2014/main" id="{2302B47C-30F3-914C-9A84-2846FCBF4643}"/>
              </a:ext>
            </a:extLst>
          </p:cNvPr>
          <p:cNvSpPr/>
          <p:nvPr/>
        </p:nvSpPr>
        <p:spPr>
          <a:xfrm rot="16200000">
            <a:off x="10050018" y="488630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0" name="Content Placeholder 2">
                <a:extLst>
                  <a:ext uri="{FF2B5EF4-FFF2-40B4-BE49-F238E27FC236}">
                    <a16:creationId xmlns:a16="http://schemas.microsoft.com/office/drawing/2014/main" id="{84B4BA8F-C374-D34A-A1DD-93DC39E2D9F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943831" y="2731252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90" name="Content Placeholder 2">
                <a:extLst>
                  <a:ext uri="{FF2B5EF4-FFF2-40B4-BE49-F238E27FC236}">
                    <a16:creationId xmlns:a16="http://schemas.microsoft.com/office/drawing/2014/main" id="{84B4BA8F-C374-D34A-A1DD-93DC39E2D9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3831" y="2731252"/>
                <a:ext cx="466367" cy="503588"/>
              </a:xfrm>
              <a:prstGeom prst="rect">
                <a:avLst/>
              </a:prstGeom>
              <a:blipFill>
                <a:blip r:embed="rId7"/>
                <a:stretch>
                  <a:fillRect l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1" name="Content Placeholder 2">
                <a:extLst>
                  <a:ext uri="{FF2B5EF4-FFF2-40B4-BE49-F238E27FC236}">
                    <a16:creationId xmlns:a16="http://schemas.microsoft.com/office/drawing/2014/main" id="{F6C4A4CB-663D-9141-8659-37BBA400FDB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978211" y="2755314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91" name="Content Placeholder 2">
                <a:extLst>
                  <a:ext uri="{FF2B5EF4-FFF2-40B4-BE49-F238E27FC236}">
                    <a16:creationId xmlns:a16="http://schemas.microsoft.com/office/drawing/2014/main" id="{F6C4A4CB-663D-9141-8659-37BBA400FD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8211" y="2755314"/>
                <a:ext cx="466367" cy="503588"/>
              </a:xfrm>
              <a:prstGeom prst="rect">
                <a:avLst/>
              </a:prstGeom>
              <a:blipFill>
                <a:blip r:embed="rId8"/>
                <a:stretch>
                  <a:fillRect l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2" name="Content Placeholder 2">
                <a:extLst>
                  <a:ext uri="{FF2B5EF4-FFF2-40B4-BE49-F238E27FC236}">
                    <a16:creationId xmlns:a16="http://schemas.microsoft.com/office/drawing/2014/main" id="{7C16E3FE-49EC-194E-B5D5-E2412003E87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090814" y="2755350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92" name="Content Placeholder 2">
                <a:extLst>
                  <a:ext uri="{FF2B5EF4-FFF2-40B4-BE49-F238E27FC236}">
                    <a16:creationId xmlns:a16="http://schemas.microsoft.com/office/drawing/2014/main" id="{7C16E3FE-49EC-194E-B5D5-E2412003E8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0814" y="2755350"/>
                <a:ext cx="466367" cy="503588"/>
              </a:xfrm>
              <a:prstGeom prst="rect">
                <a:avLst/>
              </a:prstGeom>
              <a:blipFill>
                <a:blip r:embed="rId9"/>
                <a:stretch>
                  <a:fillRect l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4" name="Content Placeholder 2">
            <a:extLst>
              <a:ext uri="{FF2B5EF4-FFF2-40B4-BE49-F238E27FC236}">
                <a16:creationId xmlns:a16="http://schemas.microsoft.com/office/drawing/2014/main" id="{06BAF6E7-6C4F-914B-A786-1113D15FF73F}"/>
              </a:ext>
            </a:extLst>
          </p:cNvPr>
          <p:cNvSpPr txBox="1">
            <a:spLocks/>
          </p:cNvSpPr>
          <p:nvPr/>
        </p:nvSpPr>
        <p:spPr>
          <a:xfrm>
            <a:off x="6632513" y="5352876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solidFill>
                  <a:srgbClr val="C00000"/>
                </a:solidFill>
                <a:latin typeface="Avenir Light" panose="020B0402020203020204" pitchFamily="34" charset="77"/>
              </a:rPr>
              <a:t>Le</a:t>
            </a:r>
          </a:p>
        </p:txBody>
      </p:sp>
      <p:sp>
        <p:nvSpPr>
          <p:cNvPr id="95" name="Content Placeholder 2">
            <a:extLst>
              <a:ext uri="{FF2B5EF4-FFF2-40B4-BE49-F238E27FC236}">
                <a16:creationId xmlns:a16="http://schemas.microsoft.com/office/drawing/2014/main" id="{BF117C78-DE67-5C4C-AADA-2CC9FAED56F0}"/>
              </a:ext>
            </a:extLst>
          </p:cNvPr>
          <p:cNvSpPr txBox="1">
            <a:spLocks/>
          </p:cNvSpPr>
          <p:nvPr/>
        </p:nvSpPr>
        <p:spPr>
          <a:xfrm>
            <a:off x="7553920" y="5320183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fr-FR" sz="2400" dirty="0">
                <a:solidFill>
                  <a:srgbClr val="C00000"/>
                </a:solidFill>
              </a:rPr>
              <a:t>chien</a:t>
            </a:r>
            <a:endParaRPr lang="en-US" sz="2400" dirty="0">
              <a:solidFill>
                <a:srgbClr val="C00000"/>
              </a:solidFill>
              <a:latin typeface="Avenir Light" panose="020B0402020203020204" pitchFamily="34" charset="77"/>
            </a:endParaRPr>
          </a:p>
        </p:txBody>
      </p:sp>
      <p:sp>
        <p:nvSpPr>
          <p:cNvPr id="96" name="Content Placeholder 2">
            <a:extLst>
              <a:ext uri="{FF2B5EF4-FFF2-40B4-BE49-F238E27FC236}">
                <a16:creationId xmlns:a16="http://schemas.microsoft.com/office/drawing/2014/main" id="{2205462C-B410-D049-A60D-0F52F2223833}"/>
              </a:ext>
            </a:extLst>
          </p:cNvPr>
          <p:cNvSpPr txBox="1">
            <a:spLocks/>
          </p:cNvSpPr>
          <p:nvPr/>
        </p:nvSpPr>
        <p:spPr>
          <a:xfrm>
            <a:off x="8590711" y="5332979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 err="1">
                <a:solidFill>
                  <a:srgbClr val="C00000"/>
                </a:solidFill>
                <a:latin typeface="Avenir Light" panose="020B0402020203020204" pitchFamily="34" charset="77"/>
              </a:rPr>
              <a:t>brun</a:t>
            </a:r>
            <a:endParaRPr lang="en-US" sz="2400" dirty="0">
              <a:solidFill>
                <a:srgbClr val="C00000"/>
              </a:solidFill>
              <a:latin typeface="Avenir Light" panose="020B0402020203020204" pitchFamily="34" charset="77"/>
            </a:endParaRPr>
          </a:p>
        </p:txBody>
      </p:sp>
      <p:sp>
        <p:nvSpPr>
          <p:cNvPr id="97" name="Content Placeholder 2">
            <a:extLst>
              <a:ext uri="{FF2B5EF4-FFF2-40B4-BE49-F238E27FC236}">
                <a16:creationId xmlns:a16="http://schemas.microsoft.com/office/drawing/2014/main" id="{D665232D-E99D-934B-9CB2-489F0E3F59A8}"/>
              </a:ext>
            </a:extLst>
          </p:cNvPr>
          <p:cNvSpPr txBox="1">
            <a:spLocks/>
          </p:cNvSpPr>
          <p:nvPr/>
        </p:nvSpPr>
        <p:spPr>
          <a:xfrm>
            <a:off x="9713665" y="5345775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solidFill>
                  <a:srgbClr val="C00000"/>
                </a:solidFill>
                <a:latin typeface="Avenir Light" panose="020B0402020203020204" pitchFamily="34" charset="77"/>
              </a:rPr>
              <a:t>a</a:t>
            </a:r>
          </a:p>
        </p:txBody>
      </p:sp>
      <p:sp>
        <p:nvSpPr>
          <p:cNvPr id="98" name="Content Placeholder 2">
            <a:extLst>
              <a:ext uri="{FF2B5EF4-FFF2-40B4-BE49-F238E27FC236}">
                <a16:creationId xmlns:a16="http://schemas.microsoft.com/office/drawing/2014/main" id="{F465FF3C-9902-1E4F-8AC5-7C037E30DB8D}"/>
              </a:ext>
            </a:extLst>
          </p:cNvPr>
          <p:cNvSpPr txBox="1">
            <a:spLocks/>
          </p:cNvSpPr>
          <p:nvPr/>
        </p:nvSpPr>
        <p:spPr>
          <a:xfrm>
            <a:off x="8054654" y="6046915"/>
            <a:ext cx="256579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7030A0"/>
                </a:solidFill>
                <a:latin typeface="Avenir Light" panose="020B0402020203020204" pitchFamily="34" charset="77"/>
              </a:rPr>
              <a:t>DECODER RNN</a:t>
            </a:r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DB59E7FA-7618-8C4F-BC05-5396D24D3F4A}"/>
              </a:ext>
            </a:extLst>
          </p:cNvPr>
          <p:cNvGrpSpPr/>
          <p:nvPr/>
        </p:nvGrpSpPr>
        <p:grpSpPr>
          <a:xfrm rot="16200000">
            <a:off x="9664555" y="3764006"/>
            <a:ext cx="1364224" cy="311369"/>
            <a:chOff x="2297660" y="4140835"/>
            <a:chExt cx="1364224" cy="311369"/>
          </a:xfrm>
        </p:grpSpPr>
        <p:sp>
          <p:nvSpPr>
            <p:cNvPr id="101" name="Rounded Rectangle 100">
              <a:extLst>
                <a:ext uri="{FF2B5EF4-FFF2-40B4-BE49-F238E27FC236}">
                  <a16:creationId xmlns:a16="http://schemas.microsoft.com/office/drawing/2014/main" id="{251D0949-2EDC-6942-8461-1948FBA5F504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8717107C-6191-6043-BE53-BC674AF3214C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54BB5EE3-1EF2-3649-93B0-35655826DACD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CEEF5ACB-9C39-3E41-9E51-2C12EF5C065B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BB58251C-01CB-F84E-B5FF-BCEF8598CCCA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366BBECF-9FDA-F74B-8814-267CA3EC38A3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07" name="Content Placeholder 2">
                <a:extLst>
                  <a:ext uri="{FF2B5EF4-FFF2-40B4-BE49-F238E27FC236}">
                    <a16:creationId xmlns:a16="http://schemas.microsoft.com/office/drawing/2014/main" id="{40CFF09C-41B9-314E-BD98-7F233BFDEB6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180820" y="2696945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07" name="Content Placeholder 2">
                <a:extLst>
                  <a:ext uri="{FF2B5EF4-FFF2-40B4-BE49-F238E27FC236}">
                    <a16:creationId xmlns:a16="http://schemas.microsoft.com/office/drawing/2014/main" id="{40CFF09C-41B9-314E-BD98-7F233BFDEB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80820" y="2696945"/>
                <a:ext cx="466367" cy="503588"/>
              </a:xfrm>
              <a:prstGeom prst="rect">
                <a:avLst/>
              </a:prstGeom>
              <a:blipFill>
                <a:blip r:embed="rId10"/>
                <a:stretch>
                  <a:fillRect l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8" name="Right Arrow 107">
            <a:extLst>
              <a:ext uri="{FF2B5EF4-FFF2-40B4-BE49-F238E27FC236}">
                <a16:creationId xmlns:a16="http://schemas.microsoft.com/office/drawing/2014/main" id="{28470F28-019B-474E-914D-2F1B84734DE8}"/>
              </a:ext>
            </a:extLst>
          </p:cNvPr>
          <p:cNvSpPr/>
          <p:nvPr/>
        </p:nvSpPr>
        <p:spPr>
          <a:xfrm rot="16200000">
            <a:off x="11142573" y="488630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5BE52387-8E5E-7647-B04D-FA42584D3DA4}"/>
              </a:ext>
            </a:extLst>
          </p:cNvPr>
          <p:cNvGrpSpPr/>
          <p:nvPr/>
        </p:nvGrpSpPr>
        <p:grpSpPr>
          <a:xfrm rot="16200000">
            <a:off x="10757110" y="3764006"/>
            <a:ext cx="1364224" cy="311369"/>
            <a:chOff x="2297660" y="4140835"/>
            <a:chExt cx="1364224" cy="311369"/>
          </a:xfrm>
        </p:grpSpPr>
        <p:sp>
          <p:nvSpPr>
            <p:cNvPr id="110" name="Rounded Rectangle 109">
              <a:extLst>
                <a:ext uri="{FF2B5EF4-FFF2-40B4-BE49-F238E27FC236}">
                  <a16:creationId xmlns:a16="http://schemas.microsoft.com/office/drawing/2014/main" id="{2F461FCC-0B4A-344A-BEE2-2A866D0FD861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43352615-C0C8-3045-951B-B4A034725218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27851413-D68F-7442-8904-26C78F8342DF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CFDF08E5-246E-1448-A22D-78806CD133A9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B74058DF-EFFE-D542-BEBF-A4F701B96E3B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48A93618-83F5-2E4D-9844-5C5E291833CF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16" name="Content Placeholder 2">
                <a:extLst>
                  <a:ext uri="{FF2B5EF4-FFF2-40B4-BE49-F238E27FC236}">
                    <a16:creationId xmlns:a16="http://schemas.microsoft.com/office/drawing/2014/main" id="{922A00C6-FF13-914D-A26E-2B9E8B2A341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273375" y="2696945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16" name="Content Placeholder 2">
                <a:extLst>
                  <a:ext uri="{FF2B5EF4-FFF2-40B4-BE49-F238E27FC236}">
                    <a16:creationId xmlns:a16="http://schemas.microsoft.com/office/drawing/2014/main" id="{922A00C6-FF13-914D-A26E-2B9E8B2A34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73375" y="2696945"/>
                <a:ext cx="466367" cy="503588"/>
              </a:xfrm>
              <a:prstGeom prst="rect">
                <a:avLst/>
              </a:prstGeom>
              <a:blipFill>
                <a:blip r:embed="rId11"/>
                <a:stretch>
                  <a:fillRect l="-22222" b="-7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7" name="Right Arrow 116">
            <a:extLst>
              <a:ext uri="{FF2B5EF4-FFF2-40B4-BE49-F238E27FC236}">
                <a16:creationId xmlns:a16="http://schemas.microsoft.com/office/drawing/2014/main" id="{220A0B71-A059-6143-B568-A7078BE63B88}"/>
              </a:ext>
            </a:extLst>
          </p:cNvPr>
          <p:cNvSpPr/>
          <p:nvPr/>
        </p:nvSpPr>
        <p:spPr>
          <a:xfrm>
            <a:off x="10614426" y="380154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118" name="Content Placeholder 2">
            <a:extLst>
              <a:ext uri="{FF2B5EF4-FFF2-40B4-BE49-F238E27FC236}">
                <a16:creationId xmlns:a16="http://schemas.microsoft.com/office/drawing/2014/main" id="{76799ECF-4316-7346-9C37-0DA00FB57B42}"/>
              </a:ext>
            </a:extLst>
          </p:cNvPr>
          <p:cNvSpPr txBox="1">
            <a:spLocks/>
          </p:cNvSpPr>
          <p:nvPr/>
        </p:nvSpPr>
        <p:spPr>
          <a:xfrm>
            <a:off x="10765845" y="5332979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 err="1">
                <a:solidFill>
                  <a:srgbClr val="C00000"/>
                </a:solidFill>
                <a:latin typeface="Avenir Light" panose="020B0402020203020204" pitchFamily="34" charset="77"/>
              </a:rPr>
              <a:t>couru</a:t>
            </a:r>
            <a:endParaRPr lang="en-US" sz="2400" dirty="0">
              <a:solidFill>
                <a:srgbClr val="C00000"/>
              </a:solidFill>
              <a:latin typeface="Avenir Light" panose="020B0402020203020204" pitchFamily="34" charset="77"/>
            </a:endParaRPr>
          </a:p>
        </p:txBody>
      </p:sp>
      <p:sp>
        <p:nvSpPr>
          <p:cNvPr id="119" name="Right Arrow 118">
            <a:extLst>
              <a:ext uri="{FF2B5EF4-FFF2-40B4-BE49-F238E27FC236}">
                <a16:creationId xmlns:a16="http://schemas.microsoft.com/office/drawing/2014/main" id="{6269671D-D5D1-2D44-A1F8-E57D192895DB}"/>
              </a:ext>
            </a:extLst>
          </p:cNvPr>
          <p:cNvSpPr/>
          <p:nvPr/>
        </p:nvSpPr>
        <p:spPr>
          <a:xfrm>
            <a:off x="6184540" y="3794233"/>
            <a:ext cx="713494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ight Arrow 119">
            <a:extLst>
              <a:ext uri="{FF2B5EF4-FFF2-40B4-BE49-F238E27FC236}">
                <a16:creationId xmlns:a16="http://schemas.microsoft.com/office/drawing/2014/main" id="{FE5D4AD0-15E8-5B42-996D-E5639471C41A}"/>
              </a:ext>
            </a:extLst>
          </p:cNvPr>
          <p:cNvSpPr/>
          <p:nvPr/>
        </p:nvSpPr>
        <p:spPr>
          <a:xfrm rot="16200000">
            <a:off x="6847114" y="2217959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ight Arrow 121">
            <a:extLst>
              <a:ext uri="{FF2B5EF4-FFF2-40B4-BE49-F238E27FC236}">
                <a16:creationId xmlns:a16="http://schemas.microsoft.com/office/drawing/2014/main" id="{B08DDDD8-1349-044E-B809-F99F16372A8B}"/>
              </a:ext>
            </a:extLst>
          </p:cNvPr>
          <p:cNvSpPr/>
          <p:nvPr/>
        </p:nvSpPr>
        <p:spPr>
          <a:xfrm rot="16200000">
            <a:off x="7929275" y="2217959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ight Arrow 122">
            <a:extLst>
              <a:ext uri="{FF2B5EF4-FFF2-40B4-BE49-F238E27FC236}">
                <a16:creationId xmlns:a16="http://schemas.microsoft.com/office/drawing/2014/main" id="{4A54C695-F65B-C743-BFF6-852025754891}"/>
              </a:ext>
            </a:extLst>
          </p:cNvPr>
          <p:cNvSpPr/>
          <p:nvPr/>
        </p:nvSpPr>
        <p:spPr>
          <a:xfrm rot="16200000">
            <a:off x="8984034" y="2217959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ight Arrow 123">
            <a:extLst>
              <a:ext uri="{FF2B5EF4-FFF2-40B4-BE49-F238E27FC236}">
                <a16:creationId xmlns:a16="http://schemas.microsoft.com/office/drawing/2014/main" id="{74F54B19-06EF-404F-8AA4-EA59D9DAA182}"/>
              </a:ext>
            </a:extLst>
          </p:cNvPr>
          <p:cNvSpPr/>
          <p:nvPr/>
        </p:nvSpPr>
        <p:spPr>
          <a:xfrm rot="16200000">
            <a:off x="10072278" y="2217958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Right Arrow 124">
            <a:extLst>
              <a:ext uri="{FF2B5EF4-FFF2-40B4-BE49-F238E27FC236}">
                <a16:creationId xmlns:a16="http://schemas.microsoft.com/office/drawing/2014/main" id="{108E409A-E18E-8248-8E4E-FD86F90F723A}"/>
              </a:ext>
            </a:extLst>
          </p:cNvPr>
          <p:cNvSpPr/>
          <p:nvPr/>
        </p:nvSpPr>
        <p:spPr>
          <a:xfrm rot="16200000">
            <a:off x="11164833" y="2217958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6" name="Content Placeholder 2">
                <a:extLst>
                  <a:ext uri="{FF2B5EF4-FFF2-40B4-BE49-F238E27FC236}">
                    <a16:creationId xmlns:a16="http://schemas.microsoft.com/office/drawing/2014/main" id="{5BC84CA6-1CEA-D74C-8CB6-F65C9CE35A5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446964" y="1526154"/>
                <a:ext cx="157674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26" name="Content Placeholder 2">
                <a:extLst>
                  <a:ext uri="{FF2B5EF4-FFF2-40B4-BE49-F238E27FC236}">
                    <a16:creationId xmlns:a16="http://schemas.microsoft.com/office/drawing/2014/main" id="{5BC84CA6-1CEA-D74C-8CB6-F65C9CE35A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6964" y="1526154"/>
                <a:ext cx="1576747" cy="503588"/>
              </a:xfrm>
              <a:prstGeom prst="rect">
                <a:avLst/>
              </a:prstGeom>
              <a:blipFill>
                <a:blip r:embed="rId12"/>
                <a:stretch>
                  <a:fillRect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7" name="Content Placeholder 2">
                <a:extLst>
                  <a:ext uri="{FF2B5EF4-FFF2-40B4-BE49-F238E27FC236}">
                    <a16:creationId xmlns:a16="http://schemas.microsoft.com/office/drawing/2014/main" id="{07869AC1-26A1-854F-B306-C0FA4A02274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504247" y="1548278"/>
                <a:ext cx="157674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27" name="Content Placeholder 2">
                <a:extLst>
                  <a:ext uri="{FF2B5EF4-FFF2-40B4-BE49-F238E27FC236}">
                    <a16:creationId xmlns:a16="http://schemas.microsoft.com/office/drawing/2014/main" id="{07869AC1-26A1-854F-B306-C0FA4A0227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4247" y="1548278"/>
                <a:ext cx="1576747" cy="503588"/>
              </a:xfrm>
              <a:prstGeom prst="rect">
                <a:avLst/>
              </a:prstGeom>
              <a:blipFill>
                <a:blip r:embed="rId13"/>
                <a:stretch>
                  <a:fillRect b="-48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8" name="Content Placeholder 2">
                <a:extLst>
                  <a:ext uri="{FF2B5EF4-FFF2-40B4-BE49-F238E27FC236}">
                    <a16:creationId xmlns:a16="http://schemas.microsoft.com/office/drawing/2014/main" id="{25EE1243-FC5F-4E4C-AD23-6DDB11D983F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551895" y="1526730"/>
                <a:ext cx="157674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28" name="Content Placeholder 2">
                <a:extLst>
                  <a:ext uri="{FF2B5EF4-FFF2-40B4-BE49-F238E27FC236}">
                    <a16:creationId xmlns:a16="http://schemas.microsoft.com/office/drawing/2014/main" id="{25EE1243-FC5F-4E4C-AD23-6DDB11D983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1895" y="1526730"/>
                <a:ext cx="1576747" cy="503588"/>
              </a:xfrm>
              <a:prstGeom prst="rect">
                <a:avLst/>
              </a:prstGeom>
              <a:blipFill>
                <a:blip r:embed="rId14"/>
                <a:stretch>
                  <a:fillRect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9" name="Content Placeholder 2">
                <a:extLst>
                  <a:ext uri="{FF2B5EF4-FFF2-40B4-BE49-F238E27FC236}">
                    <a16:creationId xmlns:a16="http://schemas.microsoft.com/office/drawing/2014/main" id="{6923B197-F753-CD4E-9C30-82512F11B28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611951" y="1540522"/>
                <a:ext cx="157674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29" name="Content Placeholder 2">
                <a:extLst>
                  <a:ext uri="{FF2B5EF4-FFF2-40B4-BE49-F238E27FC236}">
                    <a16:creationId xmlns:a16="http://schemas.microsoft.com/office/drawing/2014/main" id="{6923B197-F753-CD4E-9C30-82512F11B2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1951" y="1540522"/>
                <a:ext cx="1576747" cy="503588"/>
              </a:xfrm>
              <a:prstGeom prst="rect">
                <a:avLst/>
              </a:prstGeom>
              <a:blipFill>
                <a:blip r:embed="rId15"/>
                <a:stretch>
                  <a:fillRect b="-7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0" name="Content Placeholder 2">
                <a:extLst>
                  <a:ext uri="{FF2B5EF4-FFF2-40B4-BE49-F238E27FC236}">
                    <a16:creationId xmlns:a16="http://schemas.microsoft.com/office/drawing/2014/main" id="{E871F4EC-99DD-204D-9AC5-546CE6A8F3C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672007" y="1556403"/>
                <a:ext cx="157674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30" name="Content Placeholder 2">
                <a:extLst>
                  <a:ext uri="{FF2B5EF4-FFF2-40B4-BE49-F238E27FC236}">
                    <a16:creationId xmlns:a16="http://schemas.microsoft.com/office/drawing/2014/main" id="{E871F4EC-99DD-204D-9AC5-546CE6A8F3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72007" y="1556403"/>
                <a:ext cx="1576747" cy="503588"/>
              </a:xfrm>
              <a:prstGeom prst="rect">
                <a:avLst/>
              </a:prstGeom>
              <a:blipFill>
                <a:blip r:embed="rId16"/>
                <a:stretch>
                  <a:fillRect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2" name="Content Placeholder 2">
            <a:extLst>
              <a:ext uri="{FF2B5EF4-FFF2-40B4-BE49-F238E27FC236}">
                <a16:creationId xmlns:a16="http://schemas.microsoft.com/office/drawing/2014/main" id="{45A9ED3D-484E-7B49-B48F-EBBE386CDDA7}"/>
              </a:ext>
            </a:extLst>
          </p:cNvPr>
          <p:cNvSpPr txBox="1">
            <a:spLocks/>
          </p:cNvSpPr>
          <p:nvPr/>
        </p:nvSpPr>
        <p:spPr>
          <a:xfrm>
            <a:off x="646948" y="1127624"/>
            <a:ext cx="5894742" cy="18727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63500">
            <a:solidFill>
              <a:schemeClr val="tx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endParaRPr lang="en-US" sz="2400" b="1" dirty="0">
              <a:solidFill>
                <a:schemeClr val="tx1">
                  <a:lumMod val="85000"/>
                  <a:lumOff val="15000"/>
                </a:schemeClr>
              </a:solidFill>
              <a:latin typeface="Avenir Light" panose="020B0402020203020204" pitchFamily="34" charset="77"/>
            </a:endParaRPr>
          </a:p>
        </p:txBody>
      </p:sp>
      <p:sp>
        <p:nvSpPr>
          <p:cNvPr id="133" name="Content Placeholder 2">
            <a:extLst>
              <a:ext uri="{FF2B5EF4-FFF2-40B4-BE49-F238E27FC236}">
                <a16:creationId xmlns:a16="http://schemas.microsoft.com/office/drawing/2014/main" id="{1FE9490A-853F-1942-9886-D60EE382D224}"/>
              </a:ext>
            </a:extLst>
          </p:cNvPr>
          <p:cNvSpPr txBox="1">
            <a:spLocks/>
          </p:cNvSpPr>
          <p:nvPr/>
        </p:nvSpPr>
        <p:spPr>
          <a:xfrm>
            <a:off x="851294" y="1271818"/>
            <a:ext cx="5394599" cy="14671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C00000"/>
                </a:solidFill>
                <a:latin typeface="Avenir Light" panose="020B0402020203020204" pitchFamily="34" charset="77"/>
              </a:rPr>
              <a:t>Training</a:t>
            </a:r>
            <a:r>
              <a:rPr lang="en-US" sz="2000" b="1" dirty="0">
                <a:solidFill>
                  <a:schemeClr val="tx1"/>
                </a:solidFill>
                <a:latin typeface="Avenir Light" panose="020B0402020203020204" pitchFamily="34" charset="77"/>
              </a:rPr>
              <a:t> occurs like RNNs typically do; the loss (from the decoder outputs) is calculated, and we update weights all the way to the beginning (encoder)</a:t>
            </a:r>
          </a:p>
        </p:txBody>
      </p:sp>
      <p:sp>
        <p:nvSpPr>
          <p:cNvPr id="135" name="Right Arrow 134">
            <a:extLst>
              <a:ext uri="{FF2B5EF4-FFF2-40B4-BE49-F238E27FC236}">
                <a16:creationId xmlns:a16="http://schemas.microsoft.com/office/drawing/2014/main" id="{2E240D76-293B-C047-B4BC-00D1B88DE2FA}"/>
              </a:ext>
            </a:extLst>
          </p:cNvPr>
          <p:cNvSpPr/>
          <p:nvPr/>
        </p:nvSpPr>
        <p:spPr>
          <a:xfrm rot="10800000">
            <a:off x="2639395" y="3430558"/>
            <a:ext cx="6441356" cy="1014710"/>
          </a:xfrm>
          <a:prstGeom prst="rightArrow">
            <a:avLst>
              <a:gd name="adj1" fmla="val 43272"/>
              <a:gd name="adj2" fmla="val 64733"/>
            </a:avLst>
          </a:prstGeom>
          <a:solidFill>
            <a:srgbClr val="FF7F99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404569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Rectangle 130">
            <a:extLst>
              <a:ext uri="{FF2B5EF4-FFF2-40B4-BE49-F238E27FC236}">
                <a16:creationId xmlns:a16="http://schemas.microsoft.com/office/drawing/2014/main" id="{BB42D586-CE76-5F42-B4CE-E7733D29AE08}"/>
              </a:ext>
            </a:extLst>
          </p:cNvPr>
          <p:cNvSpPr/>
          <p:nvPr/>
        </p:nvSpPr>
        <p:spPr>
          <a:xfrm>
            <a:off x="9008305" y="1621940"/>
            <a:ext cx="526160" cy="2552132"/>
          </a:xfrm>
          <a:prstGeom prst="rect">
            <a:avLst/>
          </a:prstGeom>
          <a:solidFill>
            <a:srgbClr val="FF7F99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68628EF1-8E94-2E40-96DD-3B27711560F0}"/>
              </a:ext>
            </a:extLst>
          </p:cNvPr>
          <p:cNvSpPr/>
          <p:nvPr/>
        </p:nvSpPr>
        <p:spPr>
          <a:xfrm>
            <a:off x="5444497" y="2732169"/>
            <a:ext cx="574031" cy="2044200"/>
          </a:xfrm>
          <a:prstGeom prst="rect">
            <a:avLst/>
          </a:prstGeom>
          <a:solidFill>
            <a:srgbClr val="FFF2CC"/>
          </a:solidFill>
          <a:ln w="254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C67F1680-4E6A-FF47-A5A3-45A4491667D3}"/>
              </a:ext>
            </a:extLst>
          </p:cNvPr>
          <p:cNvSpPr/>
          <p:nvPr/>
        </p:nvSpPr>
        <p:spPr>
          <a:xfrm>
            <a:off x="903804" y="771482"/>
            <a:ext cx="6474896" cy="13021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1A543A3-FD97-9B45-B10B-B411CB026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262"/>
            <a:ext cx="8941419" cy="1162592"/>
          </a:xfrm>
        </p:spPr>
        <p:txBody>
          <a:bodyPr/>
          <a:lstStyle/>
          <a:p>
            <a:r>
              <a:rPr lang="en-US" dirty="0"/>
              <a:t>Sequence-to-Sequence (seq2seq)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60309EF-1E28-6D40-BD74-9DEFA49710E1}"/>
              </a:ext>
            </a:extLst>
          </p:cNvPr>
          <p:cNvSpPr txBox="1">
            <a:spLocks/>
          </p:cNvSpPr>
          <p:nvPr/>
        </p:nvSpPr>
        <p:spPr>
          <a:xfrm>
            <a:off x="903804" y="1438854"/>
            <a:ext cx="10538896" cy="45974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 Roman" panose="02000503020000020003" pitchFamily="2" charset="0"/>
                <a:ea typeface="+mj-ea"/>
                <a:cs typeface="+mj-cs"/>
              </a:defRPr>
            </a:lvl1pPr>
          </a:lstStyle>
          <a:p>
            <a:pPr marL="457200" indent="-457200">
              <a:lnSpc>
                <a:spcPct val="150000"/>
              </a:lnSpc>
              <a:spcBef>
                <a:spcPts val="2000"/>
              </a:spcBef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183FB64-E4EC-E145-91C4-17C132EDE6DD}"/>
              </a:ext>
            </a:extLst>
          </p:cNvPr>
          <p:cNvSpPr txBox="1">
            <a:spLocks/>
          </p:cNvSpPr>
          <p:nvPr/>
        </p:nvSpPr>
        <p:spPr>
          <a:xfrm>
            <a:off x="340077" y="5297038"/>
            <a:ext cx="1530821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Input layer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308F0EC-943F-B642-9E88-EBEF25B12587}"/>
              </a:ext>
            </a:extLst>
          </p:cNvPr>
          <p:cNvSpPr txBox="1">
            <a:spLocks/>
          </p:cNvSpPr>
          <p:nvPr/>
        </p:nvSpPr>
        <p:spPr>
          <a:xfrm>
            <a:off x="236508" y="3628183"/>
            <a:ext cx="1737960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Hidden layer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84AD2C0-AB8A-AF42-A04A-78D3F01D61D4}"/>
              </a:ext>
            </a:extLst>
          </p:cNvPr>
          <p:cNvGrpSpPr/>
          <p:nvPr/>
        </p:nvGrpSpPr>
        <p:grpSpPr>
          <a:xfrm rot="16200000">
            <a:off x="1815592" y="3787459"/>
            <a:ext cx="1364224" cy="311369"/>
            <a:chOff x="2297660" y="4140835"/>
            <a:chExt cx="1364224" cy="311369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BBD4ED64-AA4D-9C4B-BF02-166A307C6A6D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48D07A2-8DB3-FF4B-83FB-9C0DA1A31BDF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85CA8966-3493-804C-94DC-486E7325A53F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D79D7D8D-88D8-B049-B252-46589D067EEF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953FFED8-5FE4-9E4B-BBBA-AAA07045CB6E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B0F0EB2-55DD-1847-A974-415F66C4046C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ight Arrow 17">
            <a:extLst>
              <a:ext uri="{FF2B5EF4-FFF2-40B4-BE49-F238E27FC236}">
                <a16:creationId xmlns:a16="http://schemas.microsoft.com/office/drawing/2014/main" id="{4354270C-E002-174C-AD24-BC9FBC3DA3CC}"/>
              </a:ext>
            </a:extLst>
          </p:cNvPr>
          <p:cNvSpPr/>
          <p:nvPr/>
        </p:nvSpPr>
        <p:spPr>
          <a:xfrm rot="16200000">
            <a:off x="2212881" y="4863159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E29D828B-A57E-E248-9CAC-9C2D6430236B}"/>
              </a:ext>
            </a:extLst>
          </p:cNvPr>
          <p:cNvSpPr/>
          <p:nvPr/>
        </p:nvSpPr>
        <p:spPr>
          <a:xfrm>
            <a:off x="2750444" y="376558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115C0B8-F3F8-9E4B-8B96-7C5384E5175D}"/>
              </a:ext>
            </a:extLst>
          </p:cNvPr>
          <p:cNvGrpSpPr/>
          <p:nvPr/>
        </p:nvGrpSpPr>
        <p:grpSpPr>
          <a:xfrm rot="16200000">
            <a:off x="2897753" y="3787459"/>
            <a:ext cx="1364224" cy="311369"/>
            <a:chOff x="2297660" y="4140835"/>
            <a:chExt cx="1364224" cy="311369"/>
          </a:xfrm>
        </p:grpSpPr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88EECC21-F458-BA47-8273-9255AAFB3362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C4D67DB8-85DC-4E4E-BD34-43BE77852D68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11506D88-496B-104C-B598-E8AA02A717F1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053D46B3-AACA-CA43-B474-18BA9AD81A42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D8BAFCE1-DE49-7C46-A77A-304998910852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A5B23BA9-7866-C147-BA2E-A60DA252AC75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Right Arrow 30">
            <a:extLst>
              <a:ext uri="{FF2B5EF4-FFF2-40B4-BE49-F238E27FC236}">
                <a16:creationId xmlns:a16="http://schemas.microsoft.com/office/drawing/2014/main" id="{EDA00DD8-064C-244D-BE70-87F044363121}"/>
              </a:ext>
            </a:extLst>
          </p:cNvPr>
          <p:cNvSpPr/>
          <p:nvPr/>
        </p:nvSpPr>
        <p:spPr>
          <a:xfrm rot="16200000">
            <a:off x="3295042" y="4863159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>
            <a:extLst>
              <a:ext uri="{FF2B5EF4-FFF2-40B4-BE49-F238E27FC236}">
                <a16:creationId xmlns:a16="http://schemas.microsoft.com/office/drawing/2014/main" id="{6ED2B23A-8843-7D45-B1B1-5F3C3D2F4E10}"/>
              </a:ext>
            </a:extLst>
          </p:cNvPr>
          <p:cNvSpPr/>
          <p:nvPr/>
        </p:nvSpPr>
        <p:spPr>
          <a:xfrm>
            <a:off x="3832605" y="376558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2B53635-F587-4A47-A006-0B4A3F59EF10}"/>
              </a:ext>
            </a:extLst>
          </p:cNvPr>
          <p:cNvGrpSpPr/>
          <p:nvPr/>
        </p:nvGrpSpPr>
        <p:grpSpPr>
          <a:xfrm rot="16200000">
            <a:off x="3952512" y="3787459"/>
            <a:ext cx="1364224" cy="311369"/>
            <a:chOff x="2297660" y="4140835"/>
            <a:chExt cx="1364224" cy="311369"/>
          </a:xfrm>
        </p:grpSpPr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188B6391-7F09-7A41-A0E3-EB51B592ED0A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7281991D-DA35-BF4C-8169-1F5CB2D3F069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61E3767B-531E-5145-9F5F-7B32F2DAFF7D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BDB904EC-D4E2-B44E-B22C-80E765BD56A5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5E310FC3-42C0-004F-9DE3-0B890F6F8A58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55D786B3-1898-B747-AB2B-C6585E46CE03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Right Arrow 39">
            <a:extLst>
              <a:ext uri="{FF2B5EF4-FFF2-40B4-BE49-F238E27FC236}">
                <a16:creationId xmlns:a16="http://schemas.microsoft.com/office/drawing/2014/main" id="{7EA838CE-7107-B84B-8EB2-03F27F43FD62}"/>
              </a:ext>
            </a:extLst>
          </p:cNvPr>
          <p:cNvSpPr/>
          <p:nvPr/>
        </p:nvSpPr>
        <p:spPr>
          <a:xfrm rot="16200000">
            <a:off x="4349801" y="4863159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ight Arrow 40">
            <a:extLst>
              <a:ext uri="{FF2B5EF4-FFF2-40B4-BE49-F238E27FC236}">
                <a16:creationId xmlns:a16="http://schemas.microsoft.com/office/drawing/2014/main" id="{66EDDCBB-7A4F-7544-B6C2-3E9DDBEE5F5C}"/>
              </a:ext>
            </a:extLst>
          </p:cNvPr>
          <p:cNvSpPr/>
          <p:nvPr/>
        </p:nvSpPr>
        <p:spPr>
          <a:xfrm>
            <a:off x="4887364" y="376558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CA6CA2E2-9188-C148-ACB7-D0B6EDAF7487}"/>
              </a:ext>
            </a:extLst>
          </p:cNvPr>
          <p:cNvGrpSpPr/>
          <p:nvPr/>
        </p:nvGrpSpPr>
        <p:grpSpPr>
          <a:xfrm rot="16200000">
            <a:off x="5040756" y="3787458"/>
            <a:ext cx="1364224" cy="311369"/>
            <a:chOff x="2297660" y="4140835"/>
            <a:chExt cx="1364224" cy="311369"/>
          </a:xfrm>
        </p:grpSpPr>
        <p:sp>
          <p:nvSpPr>
            <p:cNvPr id="43" name="Rounded Rectangle 42">
              <a:extLst>
                <a:ext uri="{FF2B5EF4-FFF2-40B4-BE49-F238E27FC236}">
                  <a16:creationId xmlns:a16="http://schemas.microsoft.com/office/drawing/2014/main" id="{7CAACEA3-328A-3043-A26F-3AE9F0927CBB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5B77AEC6-A08E-2744-813E-99BD0DDDA937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C806C57-DC31-7842-9021-2B55A55A2DB5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6DF5DDE2-2E68-CB43-8C45-8A31AAA7C159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AA636B5-23CA-544E-8957-6D111730B0DD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B1957133-0650-B046-A036-DA1C47FBF316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9" name="Right Arrow 48">
            <a:extLst>
              <a:ext uri="{FF2B5EF4-FFF2-40B4-BE49-F238E27FC236}">
                <a16:creationId xmlns:a16="http://schemas.microsoft.com/office/drawing/2014/main" id="{8F8AE9A6-82FD-9243-88A4-93A940F360D7}"/>
              </a:ext>
            </a:extLst>
          </p:cNvPr>
          <p:cNvSpPr/>
          <p:nvPr/>
        </p:nvSpPr>
        <p:spPr>
          <a:xfrm rot="16200000">
            <a:off x="5438045" y="4863158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0" name="Content Placeholder 2">
                <a:extLst>
                  <a:ext uri="{FF2B5EF4-FFF2-40B4-BE49-F238E27FC236}">
                    <a16:creationId xmlns:a16="http://schemas.microsoft.com/office/drawing/2014/main" id="{792B8EA4-B3D9-4C4B-A985-188BA8D1D72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31858" y="270810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50" name="Content Placeholder 2">
                <a:extLst>
                  <a:ext uri="{FF2B5EF4-FFF2-40B4-BE49-F238E27FC236}">
                    <a16:creationId xmlns:a16="http://schemas.microsoft.com/office/drawing/2014/main" id="{792B8EA4-B3D9-4C4B-A985-188BA8D1D7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1858" y="2708107"/>
                <a:ext cx="466367" cy="503588"/>
              </a:xfrm>
              <a:prstGeom prst="rect">
                <a:avLst/>
              </a:prstGeom>
              <a:blipFill>
                <a:blip r:embed="rId3"/>
                <a:stretch>
                  <a:fillRect l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1" name="Content Placeholder 2">
                <a:extLst>
                  <a:ext uri="{FF2B5EF4-FFF2-40B4-BE49-F238E27FC236}">
                    <a16:creationId xmlns:a16="http://schemas.microsoft.com/office/drawing/2014/main" id="{9AA811B3-185B-9C4D-A67E-D0184A7B4B4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66238" y="2732169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51" name="Content Placeholder 2">
                <a:extLst>
                  <a:ext uri="{FF2B5EF4-FFF2-40B4-BE49-F238E27FC236}">
                    <a16:creationId xmlns:a16="http://schemas.microsoft.com/office/drawing/2014/main" id="{9AA811B3-185B-9C4D-A67E-D0184A7B4B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6238" y="2732169"/>
                <a:ext cx="466367" cy="503588"/>
              </a:xfrm>
              <a:prstGeom prst="rect">
                <a:avLst/>
              </a:prstGeom>
              <a:blipFill>
                <a:blip r:embed="rId4"/>
                <a:stretch>
                  <a:fillRect l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2" name="Content Placeholder 2">
                <a:extLst>
                  <a:ext uri="{FF2B5EF4-FFF2-40B4-BE49-F238E27FC236}">
                    <a16:creationId xmlns:a16="http://schemas.microsoft.com/office/drawing/2014/main" id="{393087C2-33E8-2745-AA7F-57B4193E717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78841" y="2732205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52" name="Content Placeholder 2">
                <a:extLst>
                  <a:ext uri="{FF2B5EF4-FFF2-40B4-BE49-F238E27FC236}">
                    <a16:creationId xmlns:a16="http://schemas.microsoft.com/office/drawing/2014/main" id="{393087C2-33E8-2745-AA7F-57B4193E71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8841" y="2732205"/>
                <a:ext cx="466367" cy="503588"/>
              </a:xfrm>
              <a:prstGeom prst="rect">
                <a:avLst/>
              </a:prstGeom>
              <a:blipFill>
                <a:blip r:embed="rId5"/>
                <a:stretch>
                  <a:fillRect l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3" name="Content Placeholder 2">
                <a:extLst>
                  <a:ext uri="{FF2B5EF4-FFF2-40B4-BE49-F238E27FC236}">
                    <a16:creationId xmlns:a16="http://schemas.microsoft.com/office/drawing/2014/main" id="{663A07A0-35DB-3148-BA81-EFB421EDD3A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57021" y="272039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53" name="Content Placeholder 2">
                <a:extLst>
                  <a:ext uri="{FF2B5EF4-FFF2-40B4-BE49-F238E27FC236}">
                    <a16:creationId xmlns:a16="http://schemas.microsoft.com/office/drawing/2014/main" id="{663A07A0-35DB-3148-BA81-EFB421EDD3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7021" y="2720397"/>
                <a:ext cx="466367" cy="503588"/>
              </a:xfrm>
              <a:prstGeom prst="rect">
                <a:avLst/>
              </a:prstGeom>
              <a:blipFill>
                <a:blip r:embed="rId6"/>
                <a:stretch>
                  <a:fillRect l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Content Placeholder 2">
            <a:extLst>
              <a:ext uri="{FF2B5EF4-FFF2-40B4-BE49-F238E27FC236}">
                <a16:creationId xmlns:a16="http://schemas.microsoft.com/office/drawing/2014/main" id="{5D493BA9-7E83-D941-9662-47D78FF8281D}"/>
              </a:ext>
            </a:extLst>
          </p:cNvPr>
          <p:cNvSpPr txBox="1">
            <a:spLocks/>
          </p:cNvSpPr>
          <p:nvPr/>
        </p:nvSpPr>
        <p:spPr>
          <a:xfrm>
            <a:off x="2083961" y="5297038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The</a:t>
            </a:r>
          </a:p>
        </p:txBody>
      </p:sp>
      <p:sp>
        <p:nvSpPr>
          <p:cNvPr id="55" name="Content Placeholder 2">
            <a:extLst>
              <a:ext uri="{FF2B5EF4-FFF2-40B4-BE49-F238E27FC236}">
                <a16:creationId xmlns:a16="http://schemas.microsoft.com/office/drawing/2014/main" id="{DA7779B7-383D-774F-91B7-42843F170DE5}"/>
              </a:ext>
            </a:extLst>
          </p:cNvPr>
          <p:cNvSpPr txBox="1">
            <a:spLocks/>
          </p:cNvSpPr>
          <p:nvPr/>
        </p:nvSpPr>
        <p:spPr>
          <a:xfrm>
            <a:off x="2941947" y="5297038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brown</a:t>
            </a:r>
          </a:p>
        </p:txBody>
      </p:sp>
      <p:sp>
        <p:nvSpPr>
          <p:cNvPr id="56" name="Content Placeholder 2">
            <a:extLst>
              <a:ext uri="{FF2B5EF4-FFF2-40B4-BE49-F238E27FC236}">
                <a16:creationId xmlns:a16="http://schemas.microsoft.com/office/drawing/2014/main" id="{254D70E6-B900-B947-9CB1-4CA5CA3E82B0}"/>
              </a:ext>
            </a:extLst>
          </p:cNvPr>
          <p:cNvSpPr txBox="1">
            <a:spLocks/>
          </p:cNvSpPr>
          <p:nvPr/>
        </p:nvSpPr>
        <p:spPr>
          <a:xfrm>
            <a:off x="3978738" y="5309834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dog</a:t>
            </a:r>
          </a:p>
        </p:txBody>
      </p:sp>
      <p:sp>
        <p:nvSpPr>
          <p:cNvPr id="57" name="Content Placeholder 2">
            <a:extLst>
              <a:ext uri="{FF2B5EF4-FFF2-40B4-BE49-F238E27FC236}">
                <a16:creationId xmlns:a16="http://schemas.microsoft.com/office/drawing/2014/main" id="{9D74D270-52C3-1043-8D22-6AC58D74A0C1}"/>
              </a:ext>
            </a:extLst>
          </p:cNvPr>
          <p:cNvSpPr txBox="1">
            <a:spLocks/>
          </p:cNvSpPr>
          <p:nvPr/>
        </p:nvSpPr>
        <p:spPr>
          <a:xfrm>
            <a:off x="5101692" y="5322630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ran</a:t>
            </a:r>
          </a:p>
        </p:txBody>
      </p:sp>
      <p:sp>
        <p:nvSpPr>
          <p:cNvPr id="60" name="Content Placeholder 2">
            <a:extLst>
              <a:ext uri="{FF2B5EF4-FFF2-40B4-BE49-F238E27FC236}">
                <a16:creationId xmlns:a16="http://schemas.microsoft.com/office/drawing/2014/main" id="{76AADFF0-BE0A-434E-BF97-8FEF40D05CC3}"/>
              </a:ext>
            </a:extLst>
          </p:cNvPr>
          <p:cNvSpPr txBox="1">
            <a:spLocks/>
          </p:cNvSpPr>
          <p:nvPr/>
        </p:nvSpPr>
        <p:spPr>
          <a:xfrm>
            <a:off x="2710448" y="6122229"/>
            <a:ext cx="256579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7030A0"/>
                </a:solidFill>
                <a:latin typeface="Avenir Light" panose="020B0402020203020204" pitchFamily="34" charset="77"/>
              </a:rPr>
              <a:t>ENCODER RNN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95EBDC45-51F4-2E42-880D-7AF8D985C7F6}"/>
              </a:ext>
            </a:extLst>
          </p:cNvPr>
          <p:cNvGrpSpPr/>
          <p:nvPr/>
        </p:nvGrpSpPr>
        <p:grpSpPr>
          <a:xfrm rot="16200000">
            <a:off x="6427565" y="3810604"/>
            <a:ext cx="1364224" cy="311369"/>
            <a:chOff x="2297660" y="4140835"/>
            <a:chExt cx="1364224" cy="311369"/>
          </a:xfrm>
        </p:grpSpPr>
        <p:sp>
          <p:nvSpPr>
            <p:cNvPr id="63" name="Rounded Rectangle 62">
              <a:extLst>
                <a:ext uri="{FF2B5EF4-FFF2-40B4-BE49-F238E27FC236}">
                  <a16:creationId xmlns:a16="http://schemas.microsoft.com/office/drawing/2014/main" id="{1ACF6078-E2DB-0049-8F53-87D781392620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912B5527-0BE4-CB4E-B46E-03E7213CCF26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718A4A41-F480-B843-A065-E66F90567406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1327A638-D336-2443-8338-B53DFAE7FA1A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E5F2284B-2410-E641-BEB4-407ED178D761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12E6131F-CBF7-BD41-9FB8-1E2D72CB728D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69" name="Right Arrow 68">
            <a:extLst>
              <a:ext uri="{FF2B5EF4-FFF2-40B4-BE49-F238E27FC236}">
                <a16:creationId xmlns:a16="http://schemas.microsoft.com/office/drawing/2014/main" id="{23622B38-79A3-3A44-84CF-A25954BA91F2}"/>
              </a:ext>
            </a:extLst>
          </p:cNvPr>
          <p:cNvSpPr/>
          <p:nvPr/>
        </p:nvSpPr>
        <p:spPr>
          <a:xfrm rot="16200000">
            <a:off x="6824854" y="488630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ight Arrow 69">
            <a:extLst>
              <a:ext uri="{FF2B5EF4-FFF2-40B4-BE49-F238E27FC236}">
                <a16:creationId xmlns:a16="http://schemas.microsoft.com/office/drawing/2014/main" id="{2BD27F86-3184-9445-ACB6-805FE57DE18C}"/>
              </a:ext>
            </a:extLst>
          </p:cNvPr>
          <p:cNvSpPr/>
          <p:nvPr/>
        </p:nvSpPr>
        <p:spPr>
          <a:xfrm>
            <a:off x="7362417" y="3788727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F7CAB22E-C058-6C4D-99DC-52A908A57E57}"/>
              </a:ext>
            </a:extLst>
          </p:cNvPr>
          <p:cNvGrpSpPr/>
          <p:nvPr/>
        </p:nvGrpSpPr>
        <p:grpSpPr>
          <a:xfrm rot="16200000">
            <a:off x="7509726" y="3810604"/>
            <a:ext cx="1364224" cy="311369"/>
            <a:chOff x="2297660" y="4140835"/>
            <a:chExt cx="1364224" cy="311369"/>
          </a:xfrm>
        </p:grpSpPr>
        <p:sp>
          <p:nvSpPr>
            <p:cNvPr id="72" name="Rounded Rectangle 71">
              <a:extLst>
                <a:ext uri="{FF2B5EF4-FFF2-40B4-BE49-F238E27FC236}">
                  <a16:creationId xmlns:a16="http://schemas.microsoft.com/office/drawing/2014/main" id="{883F939B-AD40-454A-9C78-F8A567BCFE67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8D9966B0-7A04-E74F-A13B-CF86075664DC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9DF1E077-DBF0-4A41-8A1B-D59945CE9645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61BA6460-4E29-0143-B9C6-2FFA05F559FB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9E6D369E-99F0-874A-9DA2-58279FFAE7E3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7C7773A3-4D0B-3146-9BFE-2E321F8D97FD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78" name="Right Arrow 77">
            <a:extLst>
              <a:ext uri="{FF2B5EF4-FFF2-40B4-BE49-F238E27FC236}">
                <a16:creationId xmlns:a16="http://schemas.microsoft.com/office/drawing/2014/main" id="{74B734A1-7172-774A-BC94-E7CC6AA83F30}"/>
              </a:ext>
            </a:extLst>
          </p:cNvPr>
          <p:cNvSpPr/>
          <p:nvPr/>
        </p:nvSpPr>
        <p:spPr>
          <a:xfrm rot="16200000">
            <a:off x="7907015" y="488630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ight Arrow 78">
            <a:extLst>
              <a:ext uri="{FF2B5EF4-FFF2-40B4-BE49-F238E27FC236}">
                <a16:creationId xmlns:a16="http://schemas.microsoft.com/office/drawing/2014/main" id="{2357F08B-9627-344F-9E1D-582FE5837126}"/>
              </a:ext>
            </a:extLst>
          </p:cNvPr>
          <p:cNvSpPr/>
          <p:nvPr/>
        </p:nvSpPr>
        <p:spPr>
          <a:xfrm>
            <a:off x="8444578" y="3788727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3F257ECC-2741-6C4A-AEA0-B32153CEFDE8}"/>
              </a:ext>
            </a:extLst>
          </p:cNvPr>
          <p:cNvGrpSpPr/>
          <p:nvPr/>
        </p:nvGrpSpPr>
        <p:grpSpPr>
          <a:xfrm rot="16200000">
            <a:off x="8564485" y="3810604"/>
            <a:ext cx="1364224" cy="311369"/>
            <a:chOff x="2297660" y="4140835"/>
            <a:chExt cx="1364224" cy="311369"/>
          </a:xfrm>
        </p:grpSpPr>
        <p:sp>
          <p:nvSpPr>
            <p:cNvPr id="81" name="Rounded Rectangle 80">
              <a:extLst>
                <a:ext uri="{FF2B5EF4-FFF2-40B4-BE49-F238E27FC236}">
                  <a16:creationId xmlns:a16="http://schemas.microsoft.com/office/drawing/2014/main" id="{212C27FB-7CE4-0F46-9194-DC69F9C3AF34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CCD50119-4507-7A47-86F1-15D6661589AD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5D4F425F-7137-484D-94AE-650BE05376B3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1228FD81-4ED2-E943-8372-BA9391A1A1A4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4C4F09EF-1E1B-2745-9B54-B4B85ECE15D4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52B90C73-0973-A346-AE9F-7B117C0E6540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87" name="Right Arrow 86">
            <a:extLst>
              <a:ext uri="{FF2B5EF4-FFF2-40B4-BE49-F238E27FC236}">
                <a16:creationId xmlns:a16="http://schemas.microsoft.com/office/drawing/2014/main" id="{98083A92-8146-0E44-96ED-07E8A96A6D8F}"/>
              </a:ext>
            </a:extLst>
          </p:cNvPr>
          <p:cNvSpPr/>
          <p:nvPr/>
        </p:nvSpPr>
        <p:spPr>
          <a:xfrm rot="16200000">
            <a:off x="8961774" y="488630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ight Arrow 87">
            <a:extLst>
              <a:ext uri="{FF2B5EF4-FFF2-40B4-BE49-F238E27FC236}">
                <a16:creationId xmlns:a16="http://schemas.microsoft.com/office/drawing/2014/main" id="{8DA044E2-8B8E-F349-B035-C7DAC3A2209C}"/>
              </a:ext>
            </a:extLst>
          </p:cNvPr>
          <p:cNvSpPr/>
          <p:nvPr/>
        </p:nvSpPr>
        <p:spPr>
          <a:xfrm>
            <a:off x="9499337" y="3788727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89" name="Right Arrow 88">
            <a:extLst>
              <a:ext uri="{FF2B5EF4-FFF2-40B4-BE49-F238E27FC236}">
                <a16:creationId xmlns:a16="http://schemas.microsoft.com/office/drawing/2014/main" id="{2302B47C-30F3-914C-9A84-2846FCBF4643}"/>
              </a:ext>
            </a:extLst>
          </p:cNvPr>
          <p:cNvSpPr/>
          <p:nvPr/>
        </p:nvSpPr>
        <p:spPr>
          <a:xfrm rot="16200000">
            <a:off x="10050018" y="488630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0" name="Content Placeholder 2">
                <a:extLst>
                  <a:ext uri="{FF2B5EF4-FFF2-40B4-BE49-F238E27FC236}">
                    <a16:creationId xmlns:a16="http://schemas.microsoft.com/office/drawing/2014/main" id="{84B4BA8F-C374-D34A-A1DD-93DC39E2D9F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943831" y="2731252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90" name="Content Placeholder 2">
                <a:extLst>
                  <a:ext uri="{FF2B5EF4-FFF2-40B4-BE49-F238E27FC236}">
                    <a16:creationId xmlns:a16="http://schemas.microsoft.com/office/drawing/2014/main" id="{84B4BA8F-C374-D34A-A1DD-93DC39E2D9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3831" y="2731252"/>
                <a:ext cx="466367" cy="503588"/>
              </a:xfrm>
              <a:prstGeom prst="rect">
                <a:avLst/>
              </a:prstGeom>
              <a:blipFill>
                <a:blip r:embed="rId7"/>
                <a:stretch>
                  <a:fillRect l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1" name="Content Placeholder 2">
                <a:extLst>
                  <a:ext uri="{FF2B5EF4-FFF2-40B4-BE49-F238E27FC236}">
                    <a16:creationId xmlns:a16="http://schemas.microsoft.com/office/drawing/2014/main" id="{F6C4A4CB-663D-9141-8659-37BBA400FDB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978211" y="2755314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91" name="Content Placeholder 2">
                <a:extLst>
                  <a:ext uri="{FF2B5EF4-FFF2-40B4-BE49-F238E27FC236}">
                    <a16:creationId xmlns:a16="http://schemas.microsoft.com/office/drawing/2014/main" id="{F6C4A4CB-663D-9141-8659-37BBA400FD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8211" y="2755314"/>
                <a:ext cx="466367" cy="503588"/>
              </a:xfrm>
              <a:prstGeom prst="rect">
                <a:avLst/>
              </a:prstGeom>
              <a:blipFill>
                <a:blip r:embed="rId8"/>
                <a:stretch>
                  <a:fillRect l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2" name="Content Placeholder 2">
                <a:extLst>
                  <a:ext uri="{FF2B5EF4-FFF2-40B4-BE49-F238E27FC236}">
                    <a16:creationId xmlns:a16="http://schemas.microsoft.com/office/drawing/2014/main" id="{7C16E3FE-49EC-194E-B5D5-E2412003E87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090814" y="2755350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92" name="Content Placeholder 2">
                <a:extLst>
                  <a:ext uri="{FF2B5EF4-FFF2-40B4-BE49-F238E27FC236}">
                    <a16:creationId xmlns:a16="http://schemas.microsoft.com/office/drawing/2014/main" id="{7C16E3FE-49EC-194E-B5D5-E2412003E8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0814" y="2755350"/>
                <a:ext cx="466367" cy="503588"/>
              </a:xfrm>
              <a:prstGeom prst="rect">
                <a:avLst/>
              </a:prstGeom>
              <a:blipFill>
                <a:blip r:embed="rId9"/>
                <a:stretch>
                  <a:fillRect l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4" name="Content Placeholder 2">
            <a:extLst>
              <a:ext uri="{FF2B5EF4-FFF2-40B4-BE49-F238E27FC236}">
                <a16:creationId xmlns:a16="http://schemas.microsoft.com/office/drawing/2014/main" id="{06BAF6E7-6C4F-914B-A786-1113D15FF73F}"/>
              </a:ext>
            </a:extLst>
          </p:cNvPr>
          <p:cNvSpPr txBox="1">
            <a:spLocks/>
          </p:cNvSpPr>
          <p:nvPr/>
        </p:nvSpPr>
        <p:spPr>
          <a:xfrm>
            <a:off x="6632513" y="5352876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solidFill>
                  <a:srgbClr val="C00000"/>
                </a:solidFill>
                <a:latin typeface="Avenir Light" panose="020B0402020203020204" pitchFamily="34" charset="77"/>
              </a:rPr>
              <a:t>Le</a:t>
            </a:r>
          </a:p>
        </p:txBody>
      </p:sp>
      <p:sp>
        <p:nvSpPr>
          <p:cNvPr id="95" name="Content Placeholder 2">
            <a:extLst>
              <a:ext uri="{FF2B5EF4-FFF2-40B4-BE49-F238E27FC236}">
                <a16:creationId xmlns:a16="http://schemas.microsoft.com/office/drawing/2014/main" id="{BF117C78-DE67-5C4C-AADA-2CC9FAED56F0}"/>
              </a:ext>
            </a:extLst>
          </p:cNvPr>
          <p:cNvSpPr txBox="1">
            <a:spLocks/>
          </p:cNvSpPr>
          <p:nvPr/>
        </p:nvSpPr>
        <p:spPr>
          <a:xfrm>
            <a:off x="7553920" y="5320183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fr-FR" sz="2400" dirty="0">
                <a:solidFill>
                  <a:srgbClr val="C00000"/>
                </a:solidFill>
              </a:rPr>
              <a:t>chien</a:t>
            </a:r>
            <a:endParaRPr lang="en-US" sz="2400" dirty="0">
              <a:solidFill>
                <a:srgbClr val="C00000"/>
              </a:solidFill>
              <a:latin typeface="Avenir Light" panose="020B0402020203020204" pitchFamily="34" charset="77"/>
            </a:endParaRPr>
          </a:p>
        </p:txBody>
      </p:sp>
      <p:sp>
        <p:nvSpPr>
          <p:cNvPr id="96" name="Content Placeholder 2">
            <a:extLst>
              <a:ext uri="{FF2B5EF4-FFF2-40B4-BE49-F238E27FC236}">
                <a16:creationId xmlns:a16="http://schemas.microsoft.com/office/drawing/2014/main" id="{2205462C-B410-D049-A60D-0F52F2223833}"/>
              </a:ext>
            </a:extLst>
          </p:cNvPr>
          <p:cNvSpPr txBox="1">
            <a:spLocks/>
          </p:cNvSpPr>
          <p:nvPr/>
        </p:nvSpPr>
        <p:spPr>
          <a:xfrm>
            <a:off x="8590711" y="5332979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 err="1">
                <a:solidFill>
                  <a:srgbClr val="C00000"/>
                </a:solidFill>
                <a:latin typeface="Avenir Light" panose="020B0402020203020204" pitchFamily="34" charset="77"/>
              </a:rPr>
              <a:t>brun</a:t>
            </a:r>
            <a:endParaRPr lang="en-US" sz="2400" dirty="0">
              <a:solidFill>
                <a:srgbClr val="C00000"/>
              </a:solidFill>
              <a:latin typeface="Avenir Light" panose="020B0402020203020204" pitchFamily="34" charset="77"/>
            </a:endParaRPr>
          </a:p>
        </p:txBody>
      </p:sp>
      <p:sp>
        <p:nvSpPr>
          <p:cNvPr id="97" name="Content Placeholder 2">
            <a:extLst>
              <a:ext uri="{FF2B5EF4-FFF2-40B4-BE49-F238E27FC236}">
                <a16:creationId xmlns:a16="http://schemas.microsoft.com/office/drawing/2014/main" id="{D665232D-E99D-934B-9CB2-489F0E3F59A8}"/>
              </a:ext>
            </a:extLst>
          </p:cNvPr>
          <p:cNvSpPr txBox="1">
            <a:spLocks/>
          </p:cNvSpPr>
          <p:nvPr/>
        </p:nvSpPr>
        <p:spPr>
          <a:xfrm>
            <a:off x="9713665" y="5345775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solidFill>
                  <a:srgbClr val="C00000"/>
                </a:solidFill>
                <a:latin typeface="Avenir Light" panose="020B0402020203020204" pitchFamily="34" charset="77"/>
              </a:rPr>
              <a:t>a</a:t>
            </a:r>
          </a:p>
        </p:txBody>
      </p:sp>
      <p:sp>
        <p:nvSpPr>
          <p:cNvPr id="98" name="Content Placeholder 2">
            <a:extLst>
              <a:ext uri="{FF2B5EF4-FFF2-40B4-BE49-F238E27FC236}">
                <a16:creationId xmlns:a16="http://schemas.microsoft.com/office/drawing/2014/main" id="{F465FF3C-9902-1E4F-8AC5-7C037E30DB8D}"/>
              </a:ext>
            </a:extLst>
          </p:cNvPr>
          <p:cNvSpPr txBox="1">
            <a:spLocks/>
          </p:cNvSpPr>
          <p:nvPr/>
        </p:nvSpPr>
        <p:spPr>
          <a:xfrm>
            <a:off x="8054654" y="6046915"/>
            <a:ext cx="256579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7030A0"/>
                </a:solidFill>
                <a:latin typeface="Avenir Light" panose="020B0402020203020204" pitchFamily="34" charset="77"/>
              </a:rPr>
              <a:t>DECODER RNN</a:t>
            </a:r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DB59E7FA-7618-8C4F-BC05-5396D24D3F4A}"/>
              </a:ext>
            </a:extLst>
          </p:cNvPr>
          <p:cNvGrpSpPr/>
          <p:nvPr/>
        </p:nvGrpSpPr>
        <p:grpSpPr>
          <a:xfrm rot="16200000">
            <a:off x="9664555" y="3764006"/>
            <a:ext cx="1364224" cy="311369"/>
            <a:chOff x="2297660" y="4140835"/>
            <a:chExt cx="1364224" cy="311369"/>
          </a:xfrm>
        </p:grpSpPr>
        <p:sp>
          <p:nvSpPr>
            <p:cNvPr id="101" name="Rounded Rectangle 100">
              <a:extLst>
                <a:ext uri="{FF2B5EF4-FFF2-40B4-BE49-F238E27FC236}">
                  <a16:creationId xmlns:a16="http://schemas.microsoft.com/office/drawing/2014/main" id="{251D0949-2EDC-6942-8461-1948FBA5F504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8717107C-6191-6043-BE53-BC674AF3214C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54BB5EE3-1EF2-3649-93B0-35655826DACD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CEEF5ACB-9C39-3E41-9E51-2C12EF5C065B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BB58251C-01CB-F84E-B5FF-BCEF8598CCCA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366BBECF-9FDA-F74B-8814-267CA3EC38A3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07" name="Content Placeholder 2">
                <a:extLst>
                  <a:ext uri="{FF2B5EF4-FFF2-40B4-BE49-F238E27FC236}">
                    <a16:creationId xmlns:a16="http://schemas.microsoft.com/office/drawing/2014/main" id="{40CFF09C-41B9-314E-BD98-7F233BFDEB6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180820" y="2696945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07" name="Content Placeholder 2">
                <a:extLst>
                  <a:ext uri="{FF2B5EF4-FFF2-40B4-BE49-F238E27FC236}">
                    <a16:creationId xmlns:a16="http://schemas.microsoft.com/office/drawing/2014/main" id="{40CFF09C-41B9-314E-BD98-7F233BFDEB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80820" y="2696945"/>
                <a:ext cx="466367" cy="503588"/>
              </a:xfrm>
              <a:prstGeom prst="rect">
                <a:avLst/>
              </a:prstGeom>
              <a:blipFill>
                <a:blip r:embed="rId10"/>
                <a:stretch>
                  <a:fillRect l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8" name="Right Arrow 107">
            <a:extLst>
              <a:ext uri="{FF2B5EF4-FFF2-40B4-BE49-F238E27FC236}">
                <a16:creationId xmlns:a16="http://schemas.microsoft.com/office/drawing/2014/main" id="{28470F28-019B-474E-914D-2F1B84734DE8}"/>
              </a:ext>
            </a:extLst>
          </p:cNvPr>
          <p:cNvSpPr/>
          <p:nvPr/>
        </p:nvSpPr>
        <p:spPr>
          <a:xfrm rot="16200000">
            <a:off x="11142573" y="488630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5BE52387-8E5E-7647-B04D-FA42584D3DA4}"/>
              </a:ext>
            </a:extLst>
          </p:cNvPr>
          <p:cNvGrpSpPr/>
          <p:nvPr/>
        </p:nvGrpSpPr>
        <p:grpSpPr>
          <a:xfrm rot="16200000">
            <a:off x="10757110" y="3764006"/>
            <a:ext cx="1364224" cy="311369"/>
            <a:chOff x="2297660" y="4140835"/>
            <a:chExt cx="1364224" cy="311369"/>
          </a:xfrm>
        </p:grpSpPr>
        <p:sp>
          <p:nvSpPr>
            <p:cNvPr id="110" name="Rounded Rectangle 109">
              <a:extLst>
                <a:ext uri="{FF2B5EF4-FFF2-40B4-BE49-F238E27FC236}">
                  <a16:creationId xmlns:a16="http://schemas.microsoft.com/office/drawing/2014/main" id="{2F461FCC-0B4A-344A-BEE2-2A866D0FD861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43352615-C0C8-3045-951B-B4A034725218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27851413-D68F-7442-8904-26C78F8342DF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CFDF08E5-246E-1448-A22D-78806CD133A9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B74058DF-EFFE-D542-BEBF-A4F701B96E3B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48A93618-83F5-2E4D-9844-5C5E291833CF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16" name="Content Placeholder 2">
                <a:extLst>
                  <a:ext uri="{FF2B5EF4-FFF2-40B4-BE49-F238E27FC236}">
                    <a16:creationId xmlns:a16="http://schemas.microsoft.com/office/drawing/2014/main" id="{922A00C6-FF13-914D-A26E-2B9E8B2A341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273375" y="2696945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16" name="Content Placeholder 2">
                <a:extLst>
                  <a:ext uri="{FF2B5EF4-FFF2-40B4-BE49-F238E27FC236}">
                    <a16:creationId xmlns:a16="http://schemas.microsoft.com/office/drawing/2014/main" id="{922A00C6-FF13-914D-A26E-2B9E8B2A34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73375" y="2696945"/>
                <a:ext cx="466367" cy="503588"/>
              </a:xfrm>
              <a:prstGeom prst="rect">
                <a:avLst/>
              </a:prstGeom>
              <a:blipFill>
                <a:blip r:embed="rId11"/>
                <a:stretch>
                  <a:fillRect l="-22222" b="-7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7" name="Right Arrow 116">
            <a:extLst>
              <a:ext uri="{FF2B5EF4-FFF2-40B4-BE49-F238E27FC236}">
                <a16:creationId xmlns:a16="http://schemas.microsoft.com/office/drawing/2014/main" id="{220A0B71-A059-6143-B568-A7078BE63B88}"/>
              </a:ext>
            </a:extLst>
          </p:cNvPr>
          <p:cNvSpPr/>
          <p:nvPr/>
        </p:nvSpPr>
        <p:spPr>
          <a:xfrm>
            <a:off x="10614426" y="380154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118" name="Content Placeholder 2">
            <a:extLst>
              <a:ext uri="{FF2B5EF4-FFF2-40B4-BE49-F238E27FC236}">
                <a16:creationId xmlns:a16="http://schemas.microsoft.com/office/drawing/2014/main" id="{76799ECF-4316-7346-9C37-0DA00FB57B42}"/>
              </a:ext>
            </a:extLst>
          </p:cNvPr>
          <p:cNvSpPr txBox="1">
            <a:spLocks/>
          </p:cNvSpPr>
          <p:nvPr/>
        </p:nvSpPr>
        <p:spPr>
          <a:xfrm>
            <a:off x="10765845" y="5332979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 err="1">
                <a:solidFill>
                  <a:srgbClr val="C00000"/>
                </a:solidFill>
                <a:latin typeface="Avenir Light" panose="020B0402020203020204" pitchFamily="34" charset="77"/>
              </a:rPr>
              <a:t>couru</a:t>
            </a:r>
            <a:endParaRPr lang="en-US" sz="2400" dirty="0">
              <a:solidFill>
                <a:srgbClr val="C00000"/>
              </a:solidFill>
              <a:latin typeface="Avenir Light" panose="020B0402020203020204" pitchFamily="34" charset="77"/>
            </a:endParaRPr>
          </a:p>
        </p:txBody>
      </p:sp>
      <p:sp>
        <p:nvSpPr>
          <p:cNvPr id="119" name="Right Arrow 118">
            <a:extLst>
              <a:ext uri="{FF2B5EF4-FFF2-40B4-BE49-F238E27FC236}">
                <a16:creationId xmlns:a16="http://schemas.microsoft.com/office/drawing/2014/main" id="{6269671D-D5D1-2D44-A1F8-E57D192895DB}"/>
              </a:ext>
            </a:extLst>
          </p:cNvPr>
          <p:cNvSpPr/>
          <p:nvPr/>
        </p:nvSpPr>
        <p:spPr>
          <a:xfrm>
            <a:off x="6184540" y="3794233"/>
            <a:ext cx="713494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ight Arrow 119">
            <a:extLst>
              <a:ext uri="{FF2B5EF4-FFF2-40B4-BE49-F238E27FC236}">
                <a16:creationId xmlns:a16="http://schemas.microsoft.com/office/drawing/2014/main" id="{FE5D4AD0-15E8-5B42-996D-E5639471C41A}"/>
              </a:ext>
            </a:extLst>
          </p:cNvPr>
          <p:cNvSpPr/>
          <p:nvPr/>
        </p:nvSpPr>
        <p:spPr>
          <a:xfrm rot="16200000">
            <a:off x="6847114" y="2217959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ight Arrow 121">
            <a:extLst>
              <a:ext uri="{FF2B5EF4-FFF2-40B4-BE49-F238E27FC236}">
                <a16:creationId xmlns:a16="http://schemas.microsoft.com/office/drawing/2014/main" id="{B08DDDD8-1349-044E-B809-F99F16372A8B}"/>
              </a:ext>
            </a:extLst>
          </p:cNvPr>
          <p:cNvSpPr/>
          <p:nvPr/>
        </p:nvSpPr>
        <p:spPr>
          <a:xfrm rot="16200000">
            <a:off x="7929275" y="2217959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ight Arrow 122">
            <a:extLst>
              <a:ext uri="{FF2B5EF4-FFF2-40B4-BE49-F238E27FC236}">
                <a16:creationId xmlns:a16="http://schemas.microsoft.com/office/drawing/2014/main" id="{4A54C695-F65B-C743-BFF6-852025754891}"/>
              </a:ext>
            </a:extLst>
          </p:cNvPr>
          <p:cNvSpPr/>
          <p:nvPr/>
        </p:nvSpPr>
        <p:spPr>
          <a:xfrm rot="16200000">
            <a:off x="8984034" y="2217959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ight Arrow 123">
            <a:extLst>
              <a:ext uri="{FF2B5EF4-FFF2-40B4-BE49-F238E27FC236}">
                <a16:creationId xmlns:a16="http://schemas.microsoft.com/office/drawing/2014/main" id="{74F54B19-06EF-404F-8AA4-EA59D9DAA182}"/>
              </a:ext>
            </a:extLst>
          </p:cNvPr>
          <p:cNvSpPr/>
          <p:nvPr/>
        </p:nvSpPr>
        <p:spPr>
          <a:xfrm rot="16200000">
            <a:off x="10072278" y="2217958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Right Arrow 124">
            <a:extLst>
              <a:ext uri="{FF2B5EF4-FFF2-40B4-BE49-F238E27FC236}">
                <a16:creationId xmlns:a16="http://schemas.microsoft.com/office/drawing/2014/main" id="{108E409A-E18E-8248-8E4E-FD86F90F723A}"/>
              </a:ext>
            </a:extLst>
          </p:cNvPr>
          <p:cNvSpPr/>
          <p:nvPr/>
        </p:nvSpPr>
        <p:spPr>
          <a:xfrm rot="16200000">
            <a:off x="11164833" y="2217958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6" name="Content Placeholder 2">
                <a:extLst>
                  <a:ext uri="{FF2B5EF4-FFF2-40B4-BE49-F238E27FC236}">
                    <a16:creationId xmlns:a16="http://schemas.microsoft.com/office/drawing/2014/main" id="{5BC84CA6-1CEA-D74C-8CB6-F65C9CE35A5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446964" y="1526154"/>
                <a:ext cx="157674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26" name="Content Placeholder 2">
                <a:extLst>
                  <a:ext uri="{FF2B5EF4-FFF2-40B4-BE49-F238E27FC236}">
                    <a16:creationId xmlns:a16="http://schemas.microsoft.com/office/drawing/2014/main" id="{5BC84CA6-1CEA-D74C-8CB6-F65C9CE35A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6964" y="1526154"/>
                <a:ext cx="1576747" cy="503588"/>
              </a:xfrm>
              <a:prstGeom prst="rect">
                <a:avLst/>
              </a:prstGeom>
              <a:blipFill>
                <a:blip r:embed="rId12"/>
                <a:stretch>
                  <a:fillRect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7" name="Content Placeholder 2">
                <a:extLst>
                  <a:ext uri="{FF2B5EF4-FFF2-40B4-BE49-F238E27FC236}">
                    <a16:creationId xmlns:a16="http://schemas.microsoft.com/office/drawing/2014/main" id="{07869AC1-26A1-854F-B306-C0FA4A02274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504247" y="1548278"/>
                <a:ext cx="157674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27" name="Content Placeholder 2">
                <a:extLst>
                  <a:ext uri="{FF2B5EF4-FFF2-40B4-BE49-F238E27FC236}">
                    <a16:creationId xmlns:a16="http://schemas.microsoft.com/office/drawing/2014/main" id="{07869AC1-26A1-854F-B306-C0FA4A0227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4247" y="1548278"/>
                <a:ext cx="1576747" cy="503588"/>
              </a:xfrm>
              <a:prstGeom prst="rect">
                <a:avLst/>
              </a:prstGeom>
              <a:blipFill>
                <a:blip r:embed="rId13"/>
                <a:stretch>
                  <a:fillRect b="-48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8" name="Content Placeholder 2">
                <a:extLst>
                  <a:ext uri="{FF2B5EF4-FFF2-40B4-BE49-F238E27FC236}">
                    <a16:creationId xmlns:a16="http://schemas.microsoft.com/office/drawing/2014/main" id="{25EE1243-FC5F-4E4C-AD23-6DDB11D983F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551895" y="1526730"/>
                <a:ext cx="157674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28" name="Content Placeholder 2">
                <a:extLst>
                  <a:ext uri="{FF2B5EF4-FFF2-40B4-BE49-F238E27FC236}">
                    <a16:creationId xmlns:a16="http://schemas.microsoft.com/office/drawing/2014/main" id="{25EE1243-FC5F-4E4C-AD23-6DDB11D983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1895" y="1526730"/>
                <a:ext cx="1576747" cy="503588"/>
              </a:xfrm>
              <a:prstGeom prst="rect">
                <a:avLst/>
              </a:prstGeom>
              <a:blipFill>
                <a:blip r:embed="rId14"/>
                <a:stretch>
                  <a:fillRect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9" name="Content Placeholder 2">
                <a:extLst>
                  <a:ext uri="{FF2B5EF4-FFF2-40B4-BE49-F238E27FC236}">
                    <a16:creationId xmlns:a16="http://schemas.microsoft.com/office/drawing/2014/main" id="{6923B197-F753-CD4E-9C30-82512F11B28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611951" y="1540522"/>
                <a:ext cx="157674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29" name="Content Placeholder 2">
                <a:extLst>
                  <a:ext uri="{FF2B5EF4-FFF2-40B4-BE49-F238E27FC236}">
                    <a16:creationId xmlns:a16="http://schemas.microsoft.com/office/drawing/2014/main" id="{6923B197-F753-CD4E-9C30-82512F11B2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1951" y="1540522"/>
                <a:ext cx="1576747" cy="503588"/>
              </a:xfrm>
              <a:prstGeom prst="rect">
                <a:avLst/>
              </a:prstGeom>
              <a:blipFill>
                <a:blip r:embed="rId15"/>
                <a:stretch>
                  <a:fillRect b="-7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0" name="Content Placeholder 2">
                <a:extLst>
                  <a:ext uri="{FF2B5EF4-FFF2-40B4-BE49-F238E27FC236}">
                    <a16:creationId xmlns:a16="http://schemas.microsoft.com/office/drawing/2014/main" id="{E871F4EC-99DD-204D-9AC5-546CE6A8F3C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672007" y="1556403"/>
                <a:ext cx="157674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30" name="Content Placeholder 2">
                <a:extLst>
                  <a:ext uri="{FF2B5EF4-FFF2-40B4-BE49-F238E27FC236}">
                    <a16:creationId xmlns:a16="http://schemas.microsoft.com/office/drawing/2014/main" id="{E871F4EC-99DD-204D-9AC5-546CE6A8F3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72007" y="1556403"/>
                <a:ext cx="1576747" cy="503588"/>
              </a:xfrm>
              <a:prstGeom prst="rect">
                <a:avLst/>
              </a:prstGeom>
              <a:blipFill>
                <a:blip r:embed="rId16"/>
                <a:stretch>
                  <a:fillRect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2" name="Content Placeholder 2">
            <a:extLst>
              <a:ext uri="{FF2B5EF4-FFF2-40B4-BE49-F238E27FC236}">
                <a16:creationId xmlns:a16="http://schemas.microsoft.com/office/drawing/2014/main" id="{45A9ED3D-484E-7B49-B48F-EBBE386CDDA7}"/>
              </a:ext>
            </a:extLst>
          </p:cNvPr>
          <p:cNvSpPr txBox="1">
            <a:spLocks/>
          </p:cNvSpPr>
          <p:nvPr/>
        </p:nvSpPr>
        <p:spPr>
          <a:xfrm>
            <a:off x="646948" y="1127624"/>
            <a:ext cx="5894742" cy="18727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63500">
            <a:solidFill>
              <a:schemeClr val="tx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endParaRPr lang="en-US" sz="2400" b="1" dirty="0">
              <a:solidFill>
                <a:schemeClr val="tx1">
                  <a:lumMod val="85000"/>
                  <a:lumOff val="15000"/>
                </a:schemeClr>
              </a:solidFill>
              <a:latin typeface="Avenir Light" panose="020B0402020203020204" pitchFamily="34" charset="7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3" name="Content Placeholder 2">
                <a:extLst>
                  <a:ext uri="{FF2B5EF4-FFF2-40B4-BE49-F238E27FC236}">
                    <a16:creationId xmlns:a16="http://schemas.microsoft.com/office/drawing/2014/main" id="{1FE9490A-853F-1942-9886-D60EE382D22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51294" y="1271818"/>
                <a:ext cx="5394599" cy="146716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sz="2000" b="1" dirty="0">
                    <a:solidFill>
                      <a:srgbClr val="C00000"/>
                    </a:solidFill>
                    <a:latin typeface="Avenir Light" panose="020B0402020203020204" pitchFamily="34" charset="77"/>
                  </a:rPr>
                  <a:t>Testing</a:t>
                </a:r>
                <a:r>
                  <a:rPr lang="en-US" sz="2000" b="1" dirty="0">
                    <a:solidFill>
                      <a:schemeClr val="tx1"/>
                    </a:solidFill>
                    <a:latin typeface="Avenir Light" panose="020B0402020203020204" pitchFamily="34" charset="77"/>
                  </a:rPr>
                  <a:t> generates decoder outputs one word at a time, until we generate a </a:t>
                </a:r>
                <a:r>
                  <a:rPr lang="en-US" sz="2000" b="1" dirty="0">
                    <a:solidFill>
                      <a:srgbClr val="7030A0"/>
                    </a:solidFill>
                    <a:latin typeface="Avenir Light" panose="020B0402020203020204" pitchFamily="34" charset="77"/>
                  </a:rPr>
                  <a:t>&lt;EOS&gt; </a:t>
                </a:r>
                <a:r>
                  <a:rPr lang="en-US" sz="2000" b="1" dirty="0">
                    <a:solidFill>
                      <a:schemeClr val="tx1"/>
                    </a:solidFill>
                    <a:latin typeface="Avenir Light" panose="020B0402020203020204" pitchFamily="34" charset="77"/>
                  </a:rPr>
                  <a:t>token.</a:t>
                </a:r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sz="2000" b="1" dirty="0">
                    <a:latin typeface="Avenir Light" panose="020B0402020203020204" pitchFamily="34" charset="77"/>
                  </a:rPr>
                  <a:t>Each decoder’s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b="1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1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</m:e>
                      <m:sub>
                        <m:r>
                          <a:rPr lang="en-US" sz="2000" b="1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sz="2000" b="1" dirty="0">
                    <a:solidFill>
                      <a:srgbClr val="C00000"/>
                    </a:solidFill>
                    <a:latin typeface="Avenir Light" panose="020B0402020203020204" pitchFamily="34" charset="77"/>
                  </a:rPr>
                  <a:t> </a:t>
                </a:r>
                <a:r>
                  <a:rPr lang="en-US" sz="2000" b="1" dirty="0">
                    <a:solidFill>
                      <a:schemeClr val="tx1"/>
                    </a:solidFill>
                    <a:latin typeface="Avenir Light" panose="020B0402020203020204" pitchFamily="34" charset="77"/>
                  </a:rPr>
                  <a:t>becomes the input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000" b="1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sz="2000" b="1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b="1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endParaRPr lang="en-US" sz="2000" b="1" dirty="0">
                  <a:solidFill>
                    <a:schemeClr val="tx1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33" name="Content Placeholder 2">
                <a:extLst>
                  <a:ext uri="{FF2B5EF4-FFF2-40B4-BE49-F238E27FC236}">
                    <a16:creationId xmlns:a16="http://schemas.microsoft.com/office/drawing/2014/main" id="{1FE9490A-853F-1942-9886-D60EE382D2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294" y="1271818"/>
                <a:ext cx="5394599" cy="1467167"/>
              </a:xfrm>
              <a:prstGeom prst="rect">
                <a:avLst/>
              </a:prstGeom>
              <a:blipFill>
                <a:blip r:embed="rId17"/>
                <a:stretch>
                  <a:fillRect l="-1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5" name="Right Arrow 134">
            <a:extLst>
              <a:ext uri="{FF2B5EF4-FFF2-40B4-BE49-F238E27FC236}">
                <a16:creationId xmlns:a16="http://schemas.microsoft.com/office/drawing/2014/main" id="{2E240D76-293B-C047-B4BC-00D1B88DE2FA}"/>
              </a:ext>
            </a:extLst>
          </p:cNvPr>
          <p:cNvSpPr/>
          <p:nvPr/>
        </p:nvSpPr>
        <p:spPr>
          <a:xfrm rot="10800000">
            <a:off x="2639395" y="3430558"/>
            <a:ext cx="6441356" cy="1014710"/>
          </a:xfrm>
          <a:prstGeom prst="rightArrow">
            <a:avLst>
              <a:gd name="adj1" fmla="val 43272"/>
              <a:gd name="adj2" fmla="val 64733"/>
            </a:avLst>
          </a:prstGeom>
          <a:solidFill>
            <a:srgbClr val="FF7F99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863722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Rectangle 120">
            <a:extLst>
              <a:ext uri="{FF2B5EF4-FFF2-40B4-BE49-F238E27FC236}">
                <a16:creationId xmlns:a16="http://schemas.microsoft.com/office/drawing/2014/main" id="{C67F1680-4E6A-FF47-A5A3-45A4491667D3}"/>
              </a:ext>
            </a:extLst>
          </p:cNvPr>
          <p:cNvSpPr/>
          <p:nvPr/>
        </p:nvSpPr>
        <p:spPr>
          <a:xfrm>
            <a:off x="903804" y="771482"/>
            <a:ext cx="6474896" cy="13021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1A543A3-FD97-9B45-B10B-B411CB026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262"/>
            <a:ext cx="8941419" cy="1162592"/>
          </a:xfrm>
        </p:spPr>
        <p:txBody>
          <a:bodyPr/>
          <a:lstStyle/>
          <a:p>
            <a:r>
              <a:rPr lang="en-US" dirty="0"/>
              <a:t>Sequence-to-Sequence (seq2seq)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134" name="Title 1">
            <a:extLst>
              <a:ext uri="{FF2B5EF4-FFF2-40B4-BE49-F238E27FC236}">
                <a16:creationId xmlns:a16="http://schemas.microsoft.com/office/drawing/2014/main" id="{27136D70-9887-D14C-ACD4-5AA26D67858B}"/>
              </a:ext>
            </a:extLst>
          </p:cNvPr>
          <p:cNvSpPr txBox="1">
            <a:spLocks/>
          </p:cNvSpPr>
          <p:nvPr/>
        </p:nvSpPr>
        <p:spPr>
          <a:xfrm>
            <a:off x="1905000" y="2070100"/>
            <a:ext cx="9118600" cy="1143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 Roman" panose="02000503020000020003" pitchFamily="2" charset="0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dirty="0"/>
              <a:t>See any issues with this traditional </a:t>
            </a:r>
            <a:r>
              <a:rPr lang="en-US" b="1" dirty="0">
                <a:solidFill>
                  <a:srgbClr val="C00000"/>
                </a:solidFill>
              </a:rPr>
              <a:t>seq2seq</a:t>
            </a:r>
            <a:r>
              <a:rPr lang="en-US" dirty="0"/>
              <a:t> paradigm?</a:t>
            </a:r>
          </a:p>
        </p:txBody>
      </p:sp>
    </p:spTree>
    <p:extLst>
      <p:ext uri="{BB962C8B-B14F-4D97-AF65-F5344CB8AC3E}">
        <p14:creationId xmlns:p14="http://schemas.microsoft.com/office/powerpoint/2010/main" val="17677927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73921-67AB-D84C-A73D-BD825F2BF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262"/>
            <a:ext cx="8941419" cy="1162592"/>
          </a:xfrm>
        </p:spPr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72689F53-65B1-6845-9EEA-F9AFC149B62E}"/>
              </a:ext>
            </a:extLst>
          </p:cNvPr>
          <p:cNvSpPr txBox="1">
            <a:spLocks/>
          </p:cNvSpPr>
          <p:nvPr/>
        </p:nvSpPr>
        <p:spPr>
          <a:xfrm>
            <a:off x="1461254" y="1152012"/>
            <a:ext cx="9156857" cy="12774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The probability of the following 3-day weather pattern in Seattle: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3C2CE65-4926-644E-8559-CF9371008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14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60A6EFD-2D94-AA4C-8F38-B4366F8630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0341" y="2492220"/>
            <a:ext cx="986352" cy="986352"/>
          </a:xfrm>
          <a:prstGeom prst="rect">
            <a:avLst/>
          </a:prstGeom>
        </p:spPr>
      </p:pic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43EED33F-9C15-7B42-BBB8-8BE8AFE3716C}"/>
              </a:ext>
            </a:extLst>
          </p:cNvPr>
          <p:cNvSpPr txBox="1">
            <a:spLocks/>
          </p:cNvSpPr>
          <p:nvPr/>
        </p:nvSpPr>
        <p:spPr>
          <a:xfrm>
            <a:off x="3461583" y="1952547"/>
            <a:ext cx="837441" cy="5111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C00000"/>
                </a:solidFill>
                <a:latin typeface="Avenir Light" panose="020B0402020203020204" pitchFamily="34" charset="77"/>
              </a:rPr>
              <a:t>Day 1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42DE54ED-3724-BD49-BE7C-67AA2B692FFC}"/>
              </a:ext>
            </a:extLst>
          </p:cNvPr>
          <p:cNvSpPr txBox="1">
            <a:spLocks/>
          </p:cNvSpPr>
          <p:nvPr/>
        </p:nvSpPr>
        <p:spPr>
          <a:xfrm>
            <a:off x="5620961" y="1952547"/>
            <a:ext cx="837441" cy="5111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C00000"/>
                </a:solidFill>
                <a:latin typeface="Avenir Light" panose="020B0402020203020204" pitchFamily="34" charset="77"/>
              </a:rPr>
              <a:t>Day 2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CC35FF14-609B-9747-B137-6B2CD19C059A}"/>
              </a:ext>
            </a:extLst>
          </p:cNvPr>
          <p:cNvSpPr txBox="1">
            <a:spLocks/>
          </p:cNvSpPr>
          <p:nvPr/>
        </p:nvSpPr>
        <p:spPr>
          <a:xfrm>
            <a:off x="7854797" y="1955498"/>
            <a:ext cx="837441" cy="5111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C00000"/>
                </a:solidFill>
                <a:latin typeface="Avenir Light" panose="020B0402020203020204" pitchFamily="34" charset="77"/>
              </a:rPr>
              <a:t>Day 3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CEAE2E6-9B9C-414A-A091-E68A13A30A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9997" y="2463717"/>
            <a:ext cx="1080611" cy="108061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ED6B6DE-18EF-154A-8E81-8FD756BCBC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8109" y="2105128"/>
            <a:ext cx="1676091" cy="1676091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9019CD59-9F21-864B-B554-B9AFCBE822B9}"/>
              </a:ext>
            </a:extLst>
          </p:cNvPr>
          <p:cNvSpPr/>
          <p:nvPr/>
        </p:nvSpPr>
        <p:spPr>
          <a:xfrm>
            <a:off x="903804" y="771482"/>
            <a:ext cx="2182296" cy="10941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232223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Rectangle 120">
            <a:extLst>
              <a:ext uri="{FF2B5EF4-FFF2-40B4-BE49-F238E27FC236}">
                <a16:creationId xmlns:a16="http://schemas.microsoft.com/office/drawing/2014/main" id="{C67F1680-4E6A-FF47-A5A3-45A4491667D3}"/>
              </a:ext>
            </a:extLst>
          </p:cNvPr>
          <p:cNvSpPr/>
          <p:nvPr/>
        </p:nvSpPr>
        <p:spPr>
          <a:xfrm>
            <a:off x="903804" y="771482"/>
            <a:ext cx="6474896" cy="13021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1A543A3-FD97-9B45-B10B-B411CB026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262"/>
            <a:ext cx="8941419" cy="1162592"/>
          </a:xfrm>
        </p:spPr>
        <p:txBody>
          <a:bodyPr/>
          <a:lstStyle/>
          <a:p>
            <a:r>
              <a:rPr lang="en-US" dirty="0"/>
              <a:t>Sequence-to-Sequence (seq2seq)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5D11EF6-154E-EB4A-8979-AADD592D5430}"/>
              </a:ext>
            </a:extLst>
          </p:cNvPr>
          <p:cNvSpPr/>
          <p:nvPr/>
        </p:nvSpPr>
        <p:spPr>
          <a:xfrm>
            <a:off x="5444497" y="2732169"/>
            <a:ext cx="574031" cy="2044200"/>
          </a:xfrm>
          <a:prstGeom prst="rect">
            <a:avLst/>
          </a:prstGeom>
          <a:solidFill>
            <a:srgbClr val="FFF2CC"/>
          </a:solidFill>
          <a:ln w="254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02ACC2C-AA2F-9F44-863A-DF49222E6074}"/>
              </a:ext>
            </a:extLst>
          </p:cNvPr>
          <p:cNvSpPr txBox="1">
            <a:spLocks/>
          </p:cNvSpPr>
          <p:nvPr/>
        </p:nvSpPr>
        <p:spPr>
          <a:xfrm>
            <a:off x="903804" y="1438854"/>
            <a:ext cx="10538896" cy="45974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 Roman" panose="02000503020000020003" pitchFamily="2" charset="0"/>
                <a:ea typeface="+mj-ea"/>
                <a:cs typeface="+mj-cs"/>
              </a:defRPr>
            </a:lvl1pPr>
          </a:lstStyle>
          <a:p>
            <a:pPr marL="457200" indent="-457200">
              <a:lnSpc>
                <a:spcPct val="150000"/>
              </a:lnSpc>
              <a:spcBef>
                <a:spcPts val="2000"/>
              </a:spcBef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F64091D-180B-B94E-955F-592A3102EBA6}"/>
              </a:ext>
            </a:extLst>
          </p:cNvPr>
          <p:cNvSpPr txBox="1">
            <a:spLocks/>
          </p:cNvSpPr>
          <p:nvPr/>
        </p:nvSpPr>
        <p:spPr>
          <a:xfrm>
            <a:off x="340077" y="5297038"/>
            <a:ext cx="1530821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Input layer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AD0C38A-3357-3746-96CF-D1F9059F694C}"/>
              </a:ext>
            </a:extLst>
          </p:cNvPr>
          <p:cNvSpPr txBox="1">
            <a:spLocks/>
          </p:cNvSpPr>
          <p:nvPr/>
        </p:nvSpPr>
        <p:spPr>
          <a:xfrm>
            <a:off x="236508" y="3628183"/>
            <a:ext cx="1737960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Hidden layer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B1AB73E-3E8E-4A4B-B863-167698964A59}"/>
              </a:ext>
            </a:extLst>
          </p:cNvPr>
          <p:cNvGrpSpPr/>
          <p:nvPr/>
        </p:nvGrpSpPr>
        <p:grpSpPr>
          <a:xfrm rot="16200000">
            <a:off x="1815592" y="3787459"/>
            <a:ext cx="1364224" cy="311369"/>
            <a:chOff x="2297660" y="4140835"/>
            <a:chExt cx="1364224" cy="311369"/>
          </a:xfrm>
        </p:grpSpPr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983B1CE7-88EB-3E45-B6EC-A53EB07DBA37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6271A56C-A9E2-214A-8A6B-BF4D36796C55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412ED612-F0F0-6E40-96D7-8EB4C40C8BFC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6DE7601-E94E-9C46-8900-D26022F36177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E0544B06-CDC4-334A-8FD6-0A14AEFE49C4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7F7E70C1-F6F5-9F4B-9729-8BD5A77E04D7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ight Arrow 16">
            <a:extLst>
              <a:ext uri="{FF2B5EF4-FFF2-40B4-BE49-F238E27FC236}">
                <a16:creationId xmlns:a16="http://schemas.microsoft.com/office/drawing/2014/main" id="{C1B4E20E-399A-D440-BC98-F5650865B45E}"/>
              </a:ext>
            </a:extLst>
          </p:cNvPr>
          <p:cNvSpPr/>
          <p:nvPr/>
        </p:nvSpPr>
        <p:spPr>
          <a:xfrm rot="16200000">
            <a:off x="2212881" y="4863159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344FF874-811D-D544-BB32-608831F81A0F}"/>
              </a:ext>
            </a:extLst>
          </p:cNvPr>
          <p:cNvSpPr/>
          <p:nvPr/>
        </p:nvSpPr>
        <p:spPr>
          <a:xfrm>
            <a:off x="2750444" y="376558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380A6EE-5A7D-0B40-B73E-731D6429490B}"/>
              </a:ext>
            </a:extLst>
          </p:cNvPr>
          <p:cNvGrpSpPr/>
          <p:nvPr/>
        </p:nvGrpSpPr>
        <p:grpSpPr>
          <a:xfrm rot="16200000">
            <a:off x="2897753" y="3787459"/>
            <a:ext cx="1364224" cy="311369"/>
            <a:chOff x="2297660" y="4140835"/>
            <a:chExt cx="1364224" cy="311369"/>
          </a:xfrm>
        </p:grpSpPr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496C1221-1F0B-164E-94CD-6866F5CACAD9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51C8C98C-F5A0-ED48-AC60-8F57EC1AB2D0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4510CEB8-D109-0749-AADA-51C39A3D3C12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2E1B96DE-070A-0C4A-A803-15A758DC83FE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CCF6D7C0-1209-4940-BC66-D760FF70659F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BB3671B0-A05C-614A-A7CB-8D4606D65F97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Right Arrow 25">
            <a:extLst>
              <a:ext uri="{FF2B5EF4-FFF2-40B4-BE49-F238E27FC236}">
                <a16:creationId xmlns:a16="http://schemas.microsoft.com/office/drawing/2014/main" id="{A9988367-A293-4748-A577-E99A16D01EA3}"/>
              </a:ext>
            </a:extLst>
          </p:cNvPr>
          <p:cNvSpPr/>
          <p:nvPr/>
        </p:nvSpPr>
        <p:spPr>
          <a:xfrm rot="16200000">
            <a:off x="3295042" y="4863159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C9D1A5A9-0F5C-2940-A1D7-547D8120D80F}"/>
              </a:ext>
            </a:extLst>
          </p:cNvPr>
          <p:cNvSpPr/>
          <p:nvPr/>
        </p:nvSpPr>
        <p:spPr>
          <a:xfrm>
            <a:off x="3832605" y="376558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53E99DE-AC7A-1142-8719-D7E018A7D313}"/>
              </a:ext>
            </a:extLst>
          </p:cNvPr>
          <p:cNvGrpSpPr/>
          <p:nvPr/>
        </p:nvGrpSpPr>
        <p:grpSpPr>
          <a:xfrm rot="16200000">
            <a:off x="3952512" y="3787459"/>
            <a:ext cx="1364224" cy="311369"/>
            <a:chOff x="2297660" y="4140835"/>
            <a:chExt cx="1364224" cy="311369"/>
          </a:xfrm>
        </p:grpSpPr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id="{0A50A104-E728-4240-B18B-41ECCED81676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8E1A3503-FACE-B844-B4BD-01EEDD6A02D4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82B2AE8E-7FCD-EE46-BF13-D757AEA96E3C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888CBF3C-DD6A-8540-BEB3-158796D637F9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00B54408-886A-9A43-B4C0-9D8BBC8420AE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3DBDBD97-AAF1-C645-B56E-2D5414D90F0C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Right Arrow 34">
            <a:extLst>
              <a:ext uri="{FF2B5EF4-FFF2-40B4-BE49-F238E27FC236}">
                <a16:creationId xmlns:a16="http://schemas.microsoft.com/office/drawing/2014/main" id="{D4F30C7D-8313-684D-9F76-9BAD74883E8E}"/>
              </a:ext>
            </a:extLst>
          </p:cNvPr>
          <p:cNvSpPr/>
          <p:nvPr/>
        </p:nvSpPr>
        <p:spPr>
          <a:xfrm rot="16200000">
            <a:off x="4349801" y="4863159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ight Arrow 35">
            <a:extLst>
              <a:ext uri="{FF2B5EF4-FFF2-40B4-BE49-F238E27FC236}">
                <a16:creationId xmlns:a16="http://schemas.microsoft.com/office/drawing/2014/main" id="{494117BA-DFF4-9446-AE8A-ED2FFB121583}"/>
              </a:ext>
            </a:extLst>
          </p:cNvPr>
          <p:cNvSpPr/>
          <p:nvPr/>
        </p:nvSpPr>
        <p:spPr>
          <a:xfrm>
            <a:off x="4887364" y="376558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3963AC9F-D7C8-A449-BE6D-42D2E164CEF4}"/>
              </a:ext>
            </a:extLst>
          </p:cNvPr>
          <p:cNvGrpSpPr/>
          <p:nvPr/>
        </p:nvGrpSpPr>
        <p:grpSpPr>
          <a:xfrm rot="16200000">
            <a:off x="5040756" y="3787458"/>
            <a:ext cx="1364224" cy="311369"/>
            <a:chOff x="2297660" y="4140835"/>
            <a:chExt cx="1364224" cy="311369"/>
          </a:xfrm>
        </p:grpSpPr>
        <p:sp>
          <p:nvSpPr>
            <p:cNvPr id="38" name="Rounded Rectangle 37">
              <a:extLst>
                <a:ext uri="{FF2B5EF4-FFF2-40B4-BE49-F238E27FC236}">
                  <a16:creationId xmlns:a16="http://schemas.microsoft.com/office/drawing/2014/main" id="{2F38AE35-AE3C-4D4A-B392-7DC4E3297AC3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72FB7AF9-0F88-F349-A2D7-5F68F918A53A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3169F805-7036-4843-ADD8-84A2B8DA9B9D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1CC46A2D-5A1A-0745-BDBC-378AA4ABA577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8A0ED2D7-1FF9-1346-95C7-F6EC5B228FF2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2E314F27-4548-BA40-8FC3-DB8AEB098EFC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4" name="Right Arrow 43">
            <a:extLst>
              <a:ext uri="{FF2B5EF4-FFF2-40B4-BE49-F238E27FC236}">
                <a16:creationId xmlns:a16="http://schemas.microsoft.com/office/drawing/2014/main" id="{1DCCA4D8-68E9-C644-B377-F6D25E137AB2}"/>
              </a:ext>
            </a:extLst>
          </p:cNvPr>
          <p:cNvSpPr/>
          <p:nvPr/>
        </p:nvSpPr>
        <p:spPr>
          <a:xfrm rot="16200000">
            <a:off x="5438045" y="4863158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5" name="Content Placeholder 2">
                <a:extLst>
                  <a:ext uri="{FF2B5EF4-FFF2-40B4-BE49-F238E27FC236}">
                    <a16:creationId xmlns:a16="http://schemas.microsoft.com/office/drawing/2014/main" id="{16670B22-D2DD-4C47-9986-6980DAF7FB7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31858" y="270810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45" name="Content Placeholder 2">
                <a:extLst>
                  <a:ext uri="{FF2B5EF4-FFF2-40B4-BE49-F238E27FC236}">
                    <a16:creationId xmlns:a16="http://schemas.microsoft.com/office/drawing/2014/main" id="{16670B22-D2DD-4C47-9986-6980DAF7FB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1858" y="2708107"/>
                <a:ext cx="466367" cy="503588"/>
              </a:xfrm>
              <a:prstGeom prst="rect">
                <a:avLst/>
              </a:prstGeom>
              <a:blipFill>
                <a:blip r:embed="rId3"/>
                <a:stretch>
                  <a:fillRect l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6" name="Content Placeholder 2">
                <a:extLst>
                  <a:ext uri="{FF2B5EF4-FFF2-40B4-BE49-F238E27FC236}">
                    <a16:creationId xmlns:a16="http://schemas.microsoft.com/office/drawing/2014/main" id="{5E934F60-55D9-844E-96D9-FD1BBDD13E5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66238" y="2732169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46" name="Content Placeholder 2">
                <a:extLst>
                  <a:ext uri="{FF2B5EF4-FFF2-40B4-BE49-F238E27FC236}">
                    <a16:creationId xmlns:a16="http://schemas.microsoft.com/office/drawing/2014/main" id="{5E934F60-55D9-844E-96D9-FD1BBDD13E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6238" y="2732169"/>
                <a:ext cx="466367" cy="503588"/>
              </a:xfrm>
              <a:prstGeom prst="rect">
                <a:avLst/>
              </a:prstGeom>
              <a:blipFill>
                <a:blip r:embed="rId4"/>
                <a:stretch>
                  <a:fillRect l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7" name="Content Placeholder 2">
                <a:extLst>
                  <a:ext uri="{FF2B5EF4-FFF2-40B4-BE49-F238E27FC236}">
                    <a16:creationId xmlns:a16="http://schemas.microsoft.com/office/drawing/2014/main" id="{CDDF77D7-DAC1-0143-89C2-715FF1312C4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78841" y="2732205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47" name="Content Placeholder 2">
                <a:extLst>
                  <a:ext uri="{FF2B5EF4-FFF2-40B4-BE49-F238E27FC236}">
                    <a16:creationId xmlns:a16="http://schemas.microsoft.com/office/drawing/2014/main" id="{CDDF77D7-DAC1-0143-89C2-715FF1312C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8841" y="2732205"/>
                <a:ext cx="466367" cy="503588"/>
              </a:xfrm>
              <a:prstGeom prst="rect">
                <a:avLst/>
              </a:prstGeom>
              <a:blipFill>
                <a:blip r:embed="rId5"/>
                <a:stretch>
                  <a:fillRect l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8" name="Content Placeholder 2">
                <a:extLst>
                  <a:ext uri="{FF2B5EF4-FFF2-40B4-BE49-F238E27FC236}">
                    <a16:creationId xmlns:a16="http://schemas.microsoft.com/office/drawing/2014/main" id="{81514C55-6252-AA4E-A279-DB0156D6D74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57021" y="272039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48" name="Content Placeholder 2">
                <a:extLst>
                  <a:ext uri="{FF2B5EF4-FFF2-40B4-BE49-F238E27FC236}">
                    <a16:creationId xmlns:a16="http://schemas.microsoft.com/office/drawing/2014/main" id="{81514C55-6252-AA4E-A279-DB0156D6D7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7021" y="2720397"/>
                <a:ext cx="466367" cy="503588"/>
              </a:xfrm>
              <a:prstGeom prst="rect">
                <a:avLst/>
              </a:prstGeom>
              <a:blipFill>
                <a:blip r:embed="rId6"/>
                <a:stretch>
                  <a:fillRect l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Content Placeholder 2">
            <a:extLst>
              <a:ext uri="{FF2B5EF4-FFF2-40B4-BE49-F238E27FC236}">
                <a16:creationId xmlns:a16="http://schemas.microsoft.com/office/drawing/2014/main" id="{5B255C97-D769-704A-ACA6-29E8EC940FA0}"/>
              </a:ext>
            </a:extLst>
          </p:cNvPr>
          <p:cNvSpPr txBox="1">
            <a:spLocks/>
          </p:cNvSpPr>
          <p:nvPr/>
        </p:nvSpPr>
        <p:spPr>
          <a:xfrm>
            <a:off x="2083961" y="5297038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The</a:t>
            </a:r>
          </a:p>
        </p:txBody>
      </p:sp>
      <p:sp>
        <p:nvSpPr>
          <p:cNvPr id="50" name="Content Placeholder 2">
            <a:extLst>
              <a:ext uri="{FF2B5EF4-FFF2-40B4-BE49-F238E27FC236}">
                <a16:creationId xmlns:a16="http://schemas.microsoft.com/office/drawing/2014/main" id="{ACEF7634-F2F5-B749-91EC-F12B9AD83893}"/>
              </a:ext>
            </a:extLst>
          </p:cNvPr>
          <p:cNvSpPr txBox="1">
            <a:spLocks/>
          </p:cNvSpPr>
          <p:nvPr/>
        </p:nvSpPr>
        <p:spPr>
          <a:xfrm>
            <a:off x="2941947" y="5297038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brown</a:t>
            </a:r>
          </a:p>
        </p:txBody>
      </p: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F4627148-578C-F448-B561-20151AD5630A}"/>
              </a:ext>
            </a:extLst>
          </p:cNvPr>
          <p:cNvSpPr txBox="1">
            <a:spLocks/>
          </p:cNvSpPr>
          <p:nvPr/>
        </p:nvSpPr>
        <p:spPr>
          <a:xfrm>
            <a:off x="3978738" y="5309834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dog</a:t>
            </a:r>
          </a:p>
        </p:txBody>
      </p:sp>
      <p:sp>
        <p:nvSpPr>
          <p:cNvPr id="52" name="Content Placeholder 2">
            <a:extLst>
              <a:ext uri="{FF2B5EF4-FFF2-40B4-BE49-F238E27FC236}">
                <a16:creationId xmlns:a16="http://schemas.microsoft.com/office/drawing/2014/main" id="{97D343C6-2032-1544-8481-8A76E48E57FD}"/>
              </a:ext>
            </a:extLst>
          </p:cNvPr>
          <p:cNvSpPr txBox="1">
            <a:spLocks/>
          </p:cNvSpPr>
          <p:nvPr/>
        </p:nvSpPr>
        <p:spPr>
          <a:xfrm>
            <a:off x="5101692" y="5322630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ran</a:t>
            </a:r>
          </a:p>
        </p:txBody>
      </p:sp>
      <p:sp>
        <p:nvSpPr>
          <p:cNvPr id="53" name="Content Placeholder 2">
            <a:extLst>
              <a:ext uri="{FF2B5EF4-FFF2-40B4-BE49-F238E27FC236}">
                <a16:creationId xmlns:a16="http://schemas.microsoft.com/office/drawing/2014/main" id="{EE6DEC54-B34E-A04C-8C20-91B360FB86D7}"/>
              </a:ext>
            </a:extLst>
          </p:cNvPr>
          <p:cNvSpPr txBox="1">
            <a:spLocks/>
          </p:cNvSpPr>
          <p:nvPr/>
        </p:nvSpPr>
        <p:spPr>
          <a:xfrm>
            <a:off x="2558044" y="1240415"/>
            <a:ext cx="7508730" cy="12443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C00000"/>
                </a:solidFill>
                <a:latin typeface="Avenir Light" panose="020B0402020203020204" pitchFamily="34" charset="77"/>
              </a:rPr>
              <a:t>It’s crazy that the entire “meaning” of the 1</a:t>
            </a:r>
            <a:r>
              <a:rPr lang="en-US" sz="2000" b="1" baseline="30000" dirty="0">
                <a:solidFill>
                  <a:srgbClr val="C00000"/>
                </a:solidFill>
                <a:latin typeface="Avenir Light" panose="020B0402020203020204" pitchFamily="34" charset="77"/>
              </a:rPr>
              <a:t>st</a:t>
            </a:r>
            <a:r>
              <a:rPr lang="en-US" sz="2000" b="1" dirty="0">
                <a:solidFill>
                  <a:srgbClr val="C00000"/>
                </a:solidFill>
                <a:latin typeface="Avenir Light" panose="020B0402020203020204" pitchFamily="34" charset="77"/>
              </a:rPr>
              <a:t> sequence is expected to be packed into this one embedding, and that the </a:t>
            </a:r>
            <a:r>
              <a:rPr lang="en-US" sz="2000" b="1" dirty="0">
                <a:solidFill>
                  <a:srgbClr val="7030A0"/>
                </a:solidFill>
                <a:latin typeface="Avenir Light" panose="020B0402020203020204" pitchFamily="34" charset="77"/>
              </a:rPr>
              <a:t>encoder</a:t>
            </a:r>
            <a:r>
              <a:rPr lang="en-US" sz="2000" b="1" dirty="0">
                <a:solidFill>
                  <a:srgbClr val="C00000"/>
                </a:solidFill>
                <a:latin typeface="Avenir Light" panose="020B0402020203020204" pitchFamily="34" charset="77"/>
              </a:rPr>
              <a:t> then never interacts w/ the </a:t>
            </a:r>
            <a:r>
              <a:rPr lang="en-US" sz="2000" b="1" dirty="0">
                <a:solidFill>
                  <a:srgbClr val="7030A0"/>
                </a:solidFill>
                <a:latin typeface="Avenir Light" panose="020B0402020203020204" pitchFamily="34" charset="77"/>
              </a:rPr>
              <a:t>decoder</a:t>
            </a:r>
            <a:r>
              <a:rPr lang="en-US" sz="2000" b="1" dirty="0">
                <a:solidFill>
                  <a:srgbClr val="C00000"/>
                </a:solidFill>
                <a:latin typeface="Avenir Light" panose="020B0402020203020204" pitchFamily="34" charset="77"/>
              </a:rPr>
              <a:t> again. Hands free.</a:t>
            </a:r>
          </a:p>
        </p:txBody>
      </p:sp>
      <p:sp>
        <p:nvSpPr>
          <p:cNvPr id="54" name="Content Placeholder 2">
            <a:extLst>
              <a:ext uri="{FF2B5EF4-FFF2-40B4-BE49-F238E27FC236}">
                <a16:creationId xmlns:a16="http://schemas.microsoft.com/office/drawing/2014/main" id="{4FA41FEA-8211-934A-8B7B-92C018416C07}"/>
              </a:ext>
            </a:extLst>
          </p:cNvPr>
          <p:cNvSpPr txBox="1">
            <a:spLocks/>
          </p:cNvSpPr>
          <p:nvPr/>
        </p:nvSpPr>
        <p:spPr>
          <a:xfrm>
            <a:off x="2710448" y="6122229"/>
            <a:ext cx="256579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7030A0"/>
                </a:solidFill>
                <a:latin typeface="Avenir Light" panose="020B0402020203020204" pitchFamily="34" charset="77"/>
              </a:rPr>
              <a:t>ENCODER RNN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3BA4A378-DC19-314A-94AA-8EFF8A2C89C7}"/>
              </a:ext>
            </a:extLst>
          </p:cNvPr>
          <p:cNvGrpSpPr/>
          <p:nvPr/>
        </p:nvGrpSpPr>
        <p:grpSpPr>
          <a:xfrm rot="16200000">
            <a:off x="6427565" y="3810604"/>
            <a:ext cx="1364224" cy="311369"/>
            <a:chOff x="2297660" y="4140835"/>
            <a:chExt cx="1364224" cy="311369"/>
          </a:xfrm>
        </p:grpSpPr>
        <p:sp>
          <p:nvSpPr>
            <p:cNvPr id="56" name="Rounded Rectangle 55">
              <a:extLst>
                <a:ext uri="{FF2B5EF4-FFF2-40B4-BE49-F238E27FC236}">
                  <a16:creationId xmlns:a16="http://schemas.microsoft.com/office/drawing/2014/main" id="{A8153AFB-5030-D04C-8223-71F8F33D582B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883A5F7D-6F89-BC49-9781-ACDD76C3FF58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02E6687A-5FF4-5F40-AB51-48F8374CD80E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DC2E4A47-8F18-9F47-9A50-075241ACFB87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D61D54C9-BBA6-884E-B412-C60307D6BD59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27AA92BB-5261-4C4D-9B99-41A3A6CDF319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62" name="Right Arrow 61">
            <a:extLst>
              <a:ext uri="{FF2B5EF4-FFF2-40B4-BE49-F238E27FC236}">
                <a16:creationId xmlns:a16="http://schemas.microsoft.com/office/drawing/2014/main" id="{1E2DB79C-0449-F246-87BB-8C5E52E26F0B}"/>
              </a:ext>
            </a:extLst>
          </p:cNvPr>
          <p:cNvSpPr/>
          <p:nvPr/>
        </p:nvSpPr>
        <p:spPr>
          <a:xfrm rot="16200000">
            <a:off x="6824854" y="488630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ight Arrow 62">
            <a:extLst>
              <a:ext uri="{FF2B5EF4-FFF2-40B4-BE49-F238E27FC236}">
                <a16:creationId xmlns:a16="http://schemas.microsoft.com/office/drawing/2014/main" id="{4A94C3BA-6413-6546-A24C-B99235DC7BA0}"/>
              </a:ext>
            </a:extLst>
          </p:cNvPr>
          <p:cNvSpPr/>
          <p:nvPr/>
        </p:nvSpPr>
        <p:spPr>
          <a:xfrm>
            <a:off x="7362417" y="3788727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6A813FC1-3950-5840-A6BF-92ED05CE73F6}"/>
              </a:ext>
            </a:extLst>
          </p:cNvPr>
          <p:cNvGrpSpPr/>
          <p:nvPr/>
        </p:nvGrpSpPr>
        <p:grpSpPr>
          <a:xfrm rot="16200000">
            <a:off x="7509726" y="3810604"/>
            <a:ext cx="1364224" cy="311369"/>
            <a:chOff x="2297660" y="4140835"/>
            <a:chExt cx="1364224" cy="311369"/>
          </a:xfrm>
        </p:grpSpPr>
        <p:sp>
          <p:nvSpPr>
            <p:cNvPr id="65" name="Rounded Rectangle 64">
              <a:extLst>
                <a:ext uri="{FF2B5EF4-FFF2-40B4-BE49-F238E27FC236}">
                  <a16:creationId xmlns:a16="http://schemas.microsoft.com/office/drawing/2014/main" id="{A3DACFF9-154E-A045-BAA3-8A82B09EF004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68C3628C-0B8A-6947-9815-0AF07F3FF849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4D92E016-3AED-7946-9988-5BCB4A709DCC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256592D3-15F5-5543-8E28-4AA16F60B6E9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F77148B8-3D1A-3743-B2D3-CACA9F37312B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EC759B61-E05A-2544-A76B-D33E16EE590A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71" name="Right Arrow 70">
            <a:extLst>
              <a:ext uri="{FF2B5EF4-FFF2-40B4-BE49-F238E27FC236}">
                <a16:creationId xmlns:a16="http://schemas.microsoft.com/office/drawing/2014/main" id="{5A3C2A69-DAA8-4D42-95CF-B3FA6476AF54}"/>
              </a:ext>
            </a:extLst>
          </p:cNvPr>
          <p:cNvSpPr/>
          <p:nvPr/>
        </p:nvSpPr>
        <p:spPr>
          <a:xfrm rot="16200000">
            <a:off x="7907015" y="488630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ight Arrow 71">
            <a:extLst>
              <a:ext uri="{FF2B5EF4-FFF2-40B4-BE49-F238E27FC236}">
                <a16:creationId xmlns:a16="http://schemas.microsoft.com/office/drawing/2014/main" id="{F6D40B72-E288-F54B-9EB9-4BBD0150CD6C}"/>
              </a:ext>
            </a:extLst>
          </p:cNvPr>
          <p:cNvSpPr/>
          <p:nvPr/>
        </p:nvSpPr>
        <p:spPr>
          <a:xfrm>
            <a:off x="8444578" y="3788727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E8615B9F-5B6A-E148-815C-1F5F3B545BB1}"/>
              </a:ext>
            </a:extLst>
          </p:cNvPr>
          <p:cNvGrpSpPr/>
          <p:nvPr/>
        </p:nvGrpSpPr>
        <p:grpSpPr>
          <a:xfrm rot="16200000">
            <a:off x="8564485" y="3810604"/>
            <a:ext cx="1364224" cy="311369"/>
            <a:chOff x="2297660" y="4140835"/>
            <a:chExt cx="1364224" cy="311369"/>
          </a:xfrm>
        </p:grpSpPr>
        <p:sp>
          <p:nvSpPr>
            <p:cNvPr id="74" name="Rounded Rectangle 73">
              <a:extLst>
                <a:ext uri="{FF2B5EF4-FFF2-40B4-BE49-F238E27FC236}">
                  <a16:creationId xmlns:a16="http://schemas.microsoft.com/office/drawing/2014/main" id="{3CFA0369-F7FC-894E-A4A2-5258C1563875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10D6D7AC-5289-9943-A5A4-BA26068485B6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044EFFCD-2771-AF4F-9C45-9036C6DC2359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2302BABC-0D37-6F4D-9618-ECA784C7D99D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2AEB327F-CB56-2244-9D8A-2B2491516164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0D6FDF7F-2470-914A-89AF-66C02796D0B8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80" name="Right Arrow 79">
            <a:extLst>
              <a:ext uri="{FF2B5EF4-FFF2-40B4-BE49-F238E27FC236}">
                <a16:creationId xmlns:a16="http://schemas.microsoft.com/office/drawing/2014/main" id="{D972BB91-C91A-0C42-A3FC-ECAC2357C801}"/>
              </a:ext>
            </a:extLst>
          </p:cNvPr>
          <p:cNvSpPr/>
          <p:nvPr/>
        </p:nvSpPr>
        <p:spPr>
          <a:xfrm rot="16200000">
            <a:off x="8961774" y="488630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ight Arrow 80">
            <a:extLst>
              <a:ext uri="{FF2B5EF4-FFF2-40B4-BE49-F238E27FC236}">
                <a16:creationId xmlns:a16="http://schemas.microsoft.com/office/drawing/2014/main" id="{C6C2A200-8ECA-EC40-9ADC-38D75D05BD89}"/>
              </a:ext>
            </a:extLst>
          </p:cNvPr>
          <p:cNvSpPr/>
          <p:nvPr/>
        </p:nvSpPr>
        <p:spPr>
          <a:xfrm>
            <a:off x="9499337" y="3788727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82" name="Right Arrow 81">
            <a:extLst>
              <a:ext uri="{FF2B5EF4-FFF2-40B4-BE49-F238E27FC236}">
                <a16:creationId xmlns:a16="http://schemas.microsoft.com/office/drawing/2014/main" id="{83C622FD-9B28-DD46-ACA1-864205D43B55}"/>
              </a:ext>
            </a:extLst>
          </p:cNvPr>
          <p:cNvSpPr/>
          <p:nvPr/>
        </p:nvSpPr>
        <p:spPr>
          <a:xfrm rot="16200000">
            <a:off x="10050018" y="488630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3" name="Content Placeholder 2">
                <a:extLst>
                  <a:ext uri="{FF2B5EF4-FFF2-40B4-BE49-F238E27FC236}">
                    <a16:creationId xmlns:a16="http://schemas.microsoft.com/office/drawing/2014/main" id="{8B42B1CD-95BA-1746-96D6-9F23EA67074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943831" y="2731252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83" name="Content Placeholder 2">
                <a:extLst>
                  <a:ext uri="{FF2B5EF4-FFF2-40B4-BE49-F238E27FC236}">
                    <a16:creationId xmlns:a16="http://schemas.microsoft.com/office/drawing/2014/main" id="{8B42B1CD-95BA-1746-96D6-9F23EA6707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3831" y="2731252"/>
                <a:ext cx="466367" cy="503588"/>
              </a:xfrm>
              <a:prstGeom prst="rect">
                <a:avLst/>
              </a:prstGeom>
              <a:blipFill>
                <a:blip r:embed="rId7"/>
                <a:stretch>
                  <a:fillRect l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4" name="Content Placeholder 2">
                <a:extLst>
                  <a:ext uri="{FF2B5EF4-FFF2-40B4-BE49-F238E27FC236}">
                    <a16:creationId xmlns:a16="http://schemas.microsoft.com/office/drawing/2014/main" id="{7DF63BAE-FCE3-9E40-938D-1657193C6CD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978211" y="2755314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84" name="Content Placeholder 2">
                <a:extLst>
                  <a:ext uri="{FF2B5EF4-FFF2-40B4-BE49-F238E27FC236}">
                    <a16:creationId xmlns:a16="http://schemas.microsoft.com/office/drawing/2014/main" id="{7DF63BAE-FCE3-9E40-938D-1657193C6C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8211" y="2755314"/>
                <a:ext cx="466367" cy="503588"/>
              </a:xfrm>
              <a:prstGeom prst="rect">
                <a:avLst/>
              </a:prstGeom>
              <a:blipFill>
                <a:blip r:embed="rId8"/>
                <a:stretch>
                  <a:fillRect l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5" name="Content Placeholder 2">
                <a:extLst>
                  <a:ext uri="{FF2B5EF4-FFF2-40B4-BE49-F238E27FC236}">
                    <a16:creationId xmlns:a16="http://schemas.microsoft.com/office/drawing/2014/main" id="{CCB06809-D3F3-DB40-8AF5-FDEA7F9CBD8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090814" y="2755350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85" name="Content Placeholder 2">
                <a:extLst>
                  <a:ext uri="{FF2B5EF4-FFF2-40B4-BE49-F238E27FC236}">
                    <a16:creationId xmlns:a16="http://schemas.microsoft.com/office/drawing/2014/main" id="{CCB06809-D3F3-DB40-8AF5-FDEA7F9CBD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0814" y="2755350"/>
                <a:ext cx="466367" cy="503588"/>
              </a:xfrm>
              <a:prstGeom prst="rect">
                <a:avLst/>
              </a:prstGeom>
              <a:blipFill>
                <a:blip r:embed="rId9"/>
                <a:stretch>
                  <a:fillRect l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Content Placeholder 2">
            <a:extLst>
              <a:ext uri="{FF2B5EF4-FFF2-40B4-BE49-F238E27FC236}">
                <a16:creationId xmlns:a16="http://schemas.microsoft.com/office/drawing/2014/main" id="{AE63A5CB-A28E-2048-8518-DC8590678330}"/>
              </a:ext>
            </a:extLst>
          </p:cNvPr>
          <p:cNvSpPr txBox="1">
            <a:spLocks/>
          </p:cNvSpPr>
          <p:nvPr/>
        </p:nvSpPr>
        <p:spPr>
          <a:xfrm>
            <a:off x="6632513" y="5352876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solidFill>
                  <a:srgbClr val="C00000"/>
                </a:solidFill>
                <a:latin typeface="Avenir Light" panose="020B0402020203020204" pitchFamily="34" charset="77"/>
              </a:rPr>
              <a:t>Le</a:t>
            </a:r>
          </a:p>
        </p:txBody>
      </p:sp>
      <p:sp>
        <p:nvSpPr>
          <p:cNvPr id="87" name="Content Placeholder 2">
            <a:extLst>
              <a:ext uri="{FF2B5EF4-FFF2-40B4-BE49-F238E27FC236}">
                <a16:creationId xmlns:a16="http://schemas.microsoft.com/office/drawing/2014/main" id="{3A7A2610-68DC-B94F-9CA0-67E628A9E79B}"/>
              </a:ext>
            </a:extLst>
          </p:cNvPr>
          <p:cNvSpPr txBox="1">
            <a:spLocks/>
          </p:cNvSpPr>
          <p:nvPr/>
        </p:nvSpPr>
        <p:spPr>
          <a:xfrm>
            <a:off x="7553920" y="5320183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fr-FR" sz="2400" dirty="0">
                <a:solidFill>
                  <a:srgbClr val="C00000"/>
                </a:solidFill>
              </a:rPr>
              <a:t>chien</a:t>
            </a:r>
            <a:endParaRPr lang="en-US" sz="2400" dirty="0">
              <a:solidFill>
                <a:srgbClr val="C00000"/>
              </a:solidFill>
              <a:latin typeface="Avenir Light" panose="020B0402020203020204" pitchFamily="34" charset="77"/>
            </a:endParaRPr>
          </a:p>
        </p:txBody>
      </p:sp>
      <p:sp>
        <p:nvSpPr>
          <p:cNvPr id="88" name="Content Placeholder 2">
            <a:extLst>
              <a:ext uri="{FF2B5EF4-FFF2-40B4-BE49-F238E27FC236}">
                <a16:creationId xmlns:a16="http://schemas.microsoft.com/office/drawing/2014/main" id="{FDA422B2-3541-334C-B1F2-2822F5FEAB89}"/>
              </a:ext>
            </a:extLst>
          </p:cNvPr>
          <p:cNvSpPr txBox="1">
            <a:spLocks/>
          </p:cNvSpPr>
          <p:nvPr/>
        </p:nvSpPr>
        <p:spPr>
          <a:xfrm>
            <a:off x="8590711" y="5332979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 err="1">
                <a:solidFill>
                  <a:srgbClr val="C00000"/>
                </a:solidFill>
                <a:latin typeface="Avenir Light" panose="020B0402020203020204" pitchFamily="34" charset="77"/>
              </a:rPr>
              <a:t>brun</a:t>
            </a:r>
            <a:endParaRPr lang="en-US" sz="2400" dirty="0">
              <a:solidFill>
                <a:srgbClr val="C00000"/>
              </a:solidFill>
              <a:latin typeface="Avenir Light" panose="020B0402020203020204" pitchFamily="34" charset="77"/>
            </a:endParaRPr>
          </a:p>
        </p:txBody>
      </p:sp>
      <p:sp>
        <p:nvSpPr>
          <p:cNvPr id="89" name="Content Placeholder 2">
            <a:extLst>
              <a:ext uri="{FF2B5EF4-FFF2-40B4-BE49-F238E27FC236}">
                <a16:creationId xmlns:a16="http://schemas.microsoft.com/office/drawing/2014/main" id="{0965120E-6158-6548-AFE3-050BC6D99DFE}"/>
              </a:ext>
            </a:extLst>
          </p:cNvPr>
          <p:cNvSpPr txBox="1">
            <a:spLocks/>
          </p:cNvSpPr>
          <p:nvPr/>
        </p:nvSpPr>
        <p:spPr>
          <a:xfrm>
            <a:off x="9713665" y="5345775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solidFill>
                  <a:srgbClr val="C00000"/>
                </a:solidFill>
                <a:latin typeface="Avenir Light" panose="020B0402020203020204" pitchFamily="34" charset="77"/>
              </a:rPr>
              <a:t>a</a:t>
            </a:r>
          </a:p>
        </p:txBody>
      </p:sp>
      <p:sp>
        <p:nvSpPr>
          <p:cNvPr id="90" name="Content Placeholder 2">
            <a:extLst>
              <a:ext uri="{FF2B5EF4-FFF2-40B4-BE49-F238E27FC236}">
                <a16:creationId xmlns:a16="http://schemas.microsoft.com/office/drawing/2014/main" id="{AAE58C77-C474-FB41-8C65-E232E1F37F07}"/>
              </a:ext>
            </a:extLst>
          </p:cNvPr>
          <p:cNvSpPr txBox="1">
            <a:spLocks/>
          </p:cNvSpPr>
          <p:nvPr/>
        </p:nvSpPr>
        <p:spPr>
          <a:xfrm>
            <a:off x="8054654" y="6046915"/>
            <a:ext cx="256579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7030A0"/>
                </a:solidFill>
                <a:latin typeface="Avenir Light" panose="020B0402020203020204" pitchFamily="34" charset="77"/>
              </a:rPr>
              <a:t>DECODER RNN</a:t>
            </a:r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7DFB047E-2C1F-BA4F-B7FA-F2D9A9968A68}"/>
              </a:ext>
            </a:extLst>
          </p:cNvPr>
          <p:cNvGrpSpPr/>
          <p:nvPr/>
        </p:nvGrpSpPr>
        <p:grpSpPr>
          <a:xfrm rot="16200000">
            <a:off x="9664555" y="3764006"/>
            <a:ext cx="1364224" cy="311369"/>
            <a:chOff x="2297660" y="4140835"/>
            <a:chExt cx="1364224" cy="311369"/>
          </a:xfrm>
        </p:grpSpPr>
        <p:sp>
          <p:nvSpPr>
            <p:cNvPr id="92" name="Rounded Rectangle 91">
              <a:extLst>
                <a:ext uri="{FF2B5EF4-FFF2-40B4-BE49-F238E27FC236}">
                  <a16:creationId xmlns:a16="http://schemas.microsoft.com/office/drawing/2014/main" id="{2F3FEC09-5A90-D040-8630-3EF5A1C34919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8453A195-0153-2E4D-B6CD-B51E4CF24619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23993B3C-5702-1048-A6C4-A0894688B14D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51B74A67-94E6-094D-A726-236A66216DA7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4FC484A3-2BAC-FA49-9E45-5180B2496E0D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8BB75DE1-1D39-5E40-879A-BE85FF92856A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98" name="Content Placeholder 2">
                <a:extLst>
                  <a:ext uri="{FF2B5EF4-FFF2-40B4-BE49-F238E27FC236}">
                    <a16:creationId xmlns:a16="http://schemas.microsoft.com/office/drawing/2014/main" id="{D804EB50-627F-0042-A95C-A61FE2F4D7C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180820" y="2696945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98" name="Content Placeholder 2">
                <a:extLst>
                  <a:ext uri="{FF2B5EF4-FFF2-40B4-BE49-F238E27FC236}">
                    <a16:creationId xmlns:a16="http://schemas.microsoft.com/office/drawing/2014/main" id="{D804EB50-627F-0042-A95C-A61FE2F4D7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80820" y="2696945"/>
                <a:ext cx="466367" cy="503588"/>
              </a:xfrm>
              <a:prstGeom prst="rect">
                <a:avLst/>
              </a:prstGeom>
              <a:blipFill>
                <a:blip r:embed="rId10"/>
                <a:stretch>
                  <a:fillRect l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9" name="Right Arrow 98">
            <a:extLst>
              <a:ext uri="{FF2B5EF4-FFF2-40B4-BE49-F238E27FC236}">
                <a16:creationId xmlns:a16="http://schemas.microsoft.com/office/drawing/2014/main" id="{33EFA37D-3F76-9B40-ABBE-59F466213EDF}"/>
              </a:ext>
            </a:extLst>
          </p:cNvPr>
          <p:cNvSpPr/>
          <p:nvPr/>
        </p:nvSpPr>
        <p:spPr>
          <a:xfrm rot="16200000">
            <a:off x="11142573" y="488630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75851B24-7E63-B74D-B8E4-63B78FDDD03E}"/>
              </a:ext>
            </a:extLst>
          </p:cNvPr>
          <p:cNvGrpSpPr/>
          <p:nvPr/>
        </p:nvGrpSpPr>
        <p:grpSpPr>
          <a:xfrm rot="16200000">
            <a:off x="10757110" y="3764006"/>
            <a:ext cx="1364224" cy="311369"/>
            <a:chOff x="2297660" y="4140835"/>
            <a:chExt cx="1364224" cy="311369"/>
          </a:xfrm>
        </p:grpSpPr>
        <p:sp>
          <p:nvSpPr>
            <p:cNvPr id="101" name="Rounded Rectangle 100">
              <a:extLst>
                <a:ext uri="{FF2B5EF4-FFF2-40B4-BE49-F238E27FC236}">
                  <a16:creationId xmlns:a16="http://schemas.microsoft.com/office/drawing/2014/main" id="{1E5238F1-3E04-3F47-8285-40F9A5A75979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D2D57DFF-E80C-6D44-B5B5-53A2A2AA59A4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881D7C3A-995E-6647-9C95-C26E6EA414DE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619B3A4E-9DA5-1441-99A9-F1149B4E766C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E2B7E2BF-FDC1-7C4D-B201-D3DD903124F5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2A5F0090-E4A9-8544-826E-E32D4C00CF15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07" name="Content Placeholder 2">
                <a:extLst>
                  <a:ext uri="{FF2B5EF4-FFF2-40B4-BE49-F238E27FC236}">
                    <a16:creationId xmlns:a16="http://schemas.microsoft.com/office/drawing/2014/main" id="{7FDD0206-CACE-1241-9A8F-FC8E9AC6A63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273375" y="2696945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07" name="Content Placeholder 2">
                <a:extLst>
                  <a:ext uri="{FF2B5EF4-FFF2-40B4-BE49-F238E27FC236}">
                    <a16:creationId xmlns:a16="http://schemas.microsoft.com/office/drawing/2014/main" id="{7FDD0206-CACE-1241-9A8F-FC8E9AC6A6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73375" y="2696945"/>
                <a:ext cx="466367" cy="503588"/>
              </a:xfrm>
              <a:prstGeom prst="rect">
                <a:avLst/>
              </a:prstGeom>
              <a:blipFill>
                <a:blip r:embed="rId11"/>
                <a:stretch>
                  <a:fillRect l="-22222" b="-7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8" name="Right Arrow 107">
            <a:extLst>
              <a:ext uri="{FF2B5EF4-FFF2-40B4-BE49-F238E27FC236}">
                <a16:creationId xmlns:a16="http://schemas.microsoft.com/office/drawing/2014/main" id="{08C07C42-5C89-9F46-B5A0-CAF079C2E653}"/>
              </a:ext>
            </a:extLst>
          </p:cNvPr>
          <p:cNvSpPr/>
          <p:nvPr/>
        </p:nvSpPr>
        <p:spPr>
          <a:xfrm>
            <a:off x="10614426" y="380154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109" name="Content Placeholder 2">
            <a:extLst>
              <a:ext uri="{FF2B5EF4-FFF2-40B4-BE49-F238E27FC236}">
                <a16:creationId xmlns:a16="http://schemas.microsoft.com/office/drawing/2014/main" id="{19CDA271-1160-6C40-8A20-63CF08BA2573}"/>
              </a:ext>
            </a:extLst>
          </p:cNvPr>
          <p:cNvSpPr txBox="1">
            <a:spLocks/>
          </p:cNvSpPr>
          <p:nvPr/>
        </p:nvSpPr>
        <p:spPr>
          <a:xfrm>
            <a:off x="10765845" y="5332979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 err="1">
                <a:solidFill>
                  <a:srgbClr val="C00000"/>
                </a:solidFill>
                <a:latin typeface="Avenir Light" panose="020B0402020203020204" pitchFamily="34" charset="77"/>
              </a:rPr>
              <a:t>couru</a:t>
            </a:r>
            <a:endParaRPr lang="en-US" sz="2400" dirty="0">
              <a:solidFill>
                <a:srgbClr val="C00000"/>
              </a:solidFill>
              <a:latin typeface="Avenir Light" panose="020B0402020203020204" pitchFamily="34" charset="77"/>
            </a:endParaRPr>
          </a:p>
        </p:txBody>
      </p:sp>
      <p:sp>
        <p:nvSpPr>
          <p:cNvPr id="110" name="Right Arrow 109">
            <a:extLst>
              <a:ext uri="{FF2B5EF4-FFF2-40B4-BE49-F238E27FC236}">
                <a16:creationId xmlns:a16="http://schemas.microsoft.com/office/drawing/2014/main" id="{7F3A02CA-E266-FF42-80B2-5AEDDF892791}"/>
              </a:ext>
            </a:extLst>
          </p:cNvPr>
          <p:cNvSpPr/>
          <p:nvPr/>
        </p:nvSpPr>
        <p:spPr>
          <a:xfrm>
            <a:off x="6184540" y="3794233"/>
            <a:ext cx="713494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105941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Rectangle 120">
            <a:extLst>
              <a:ext uri="{FF2B5EF4-FFF2-40B4-BE49-F238E27FC236}">
                <a16:creationId xmlns:a16="http://schemas.microsoft.com/office/drawing/2014/main" id="{C67F1680-4E6A-FF47-A5A3-45A4491667D3}"/>
              </a:ext>
            </a:extLst>
          </p:cNvPr>
          <p:cNvSpPr/>
          <p:nvPr/>
        </p:nvSpPr>
        <p:spPr>
          <a:xfrm>
            <a:off x="903804" y="771482"/>
            <a:ext cx="6474896" cy="13021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1A543A3-FD97-9B45-B10B-B411CB026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262"/>
            <a:ext cx="8941419" cy="1162592"/>
          </a:xfrm>
        </p:spPr>
        <p:txBody>
          <a:bodyPr/>
          <a:lstStyle/>
          <a:p>
            <a:r>
              <a:rPr lang="en-US" dirty="0"/>
              <a:t>Sequence-to-Sequence (seq2seq)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134" name="Title 1">
            <a:extLst>
              <a:ext uri="{FF2B5EF4-FFF2-40B4-BE49-F238E27FC236}">
                <a16:creationId xmlns:a16="http://schemas.microsoft.com/office/drawing/2014/main" id="{27136D70-9887-D14C-ACD4-5AA26D67858B}"/>
              </a:ext>
            </a:extLst>
          </p:cNvPr>
          <p:cNvSpPr txBox="1">
            <a:spLocks/>
          </p:cNvSpPr>
          <p:nvPr/>
        </p:nvSpPr>
        <p:spPr>
          <a:xfrm>
            <a:off x="1651000" y="1934074"/>
            <a:ext cx="9118600" cy="114300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 Roman" panose="02000503020000020003" pitchFamily="2" charset="0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dirty="0"/>
              <a:t>Instead, what if the decoder, at each step, pays </a:t>
            </a:r>
            <a:r>
              <a:rPr lang="en-US" dirty="0">
                <a:solidFill>
                  <a:srgbClr val="C00000"/>
                </a:solidFill>
              </a:rPr>
              <a:t>attention</a:t>
            </a:r>
            <a:r>
              <a:rPr lang="en-US" dirty="0"/>
              <a:t> to a </a:t>
            </a:r>
            <a:r>
              <a:rPr lang="en-US" i="1" dirty="0"/>
              <a:t>distribution</a:t>
            </a:r>
            <a:r>
              <a:rPr lang="en-US" dirty="0"/>
              <a:t> of all of the encoder’s hidden states?</a:t>
            </a:r>
          </a:p>
        </p:txBody>
      </p:sp>
    </p:spTree>
    <p:extLst>
      <p:ext uri="{BB962C8B-B14F-4D97-AF65-F5344CB8AC3E}">
        <p14:creationId xmlns:p14="http://schemas.microsoft.com/office/powerpoint/2010/main" val="1322879880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Rectangle 120">
            <a:extLst>
              <a:ext uri="{FF2B5EF4-FFF2-40B4-BE49-F238E27FC236}">
                <a16:creationId xmlns:a16="http://schemas.microsoft.com/office/drawing/2014/main" id="{C67F1680-4E6A-FF47-A5A3-45A4491667D3}"/>
              </a:ext>
            </a:extLst>
          </p:cNvPr>
          <p:cNvSpPr/>
          <p:nvPr/>
        </p:nvSpPr>
        <p:spPr>
          <a:xfrm>
            <a:off x="903804" y="771482"/>
            <a:ext cx="6474896" cy="13021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1A543A3-FD97-9B45-B10B-B411CB026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262"/>
            <a:ext cx="8941419" cy="683531"/>
          </a:xfrm>
        </p:spPr>
        <p:txBody>
          <a:bodyPr/>
          <a:lstStyle/>
          <a:p>
            <a:r>
              <a:rPr lang="en-US" dirty="0"/>
              <a:t>seq2seq + Attention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183FB64-E4EC-E145-91C4-17C132EDE6DD}"/>
              </a:ext>
            </a:extLst>
          </p:cNvPr>
          <p:cNvSpPr txBox="1">
            <a:spLocks/>
          </p:cNvSpPr>
          <p:nvPr/>
        </p:nvSpPr>
        <p:spPr>
          <a:xfrm>
            <a:off x="351175" y="5605672"/>
            <a:ext cx="1530821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Input layer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308F0EC-943F-B642-9E88-EBEF25B12587}"/>
              </a:ext>
            </a:extLst>
          </p:cNvPr>
          <p:cNvSpPr txBox="1">
            <a:spLocks/>
          </p:cNvSpPr>
          <p:nvPr/>
        </p:nvSpPr>
        <p:spPr>
          <a:xfrm>
            <a:off x="247606" y="3936817"/>
            <a:ext cx="1737960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Hidden layer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84AD2C0-AB8A-AF42-A04A-78D3F01D61D4}"/>
              </a:ext>
            </a:extLst>
          </p:cNvPr>
          <p:cNvGrpSpPr/>
          <p:nvPr/>
        </p:nvGrpSpPr>
        <p:grpSpPr>
          <a:xfrm rot="16200000">
            <a:off x="1826690" y="4096093"/>
            <a:ext cx="1364224" cy="311369"/>
            <a:chOff x="2297660" y="4140835"/>
            <a:chExt cx="1364224" cy="311369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BBD4ED64-AA4D-9C4B-BF02-166A307C6A6D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48D07A2-8DB3-FF4B-83FB-9C0DA1A31BDF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85CA8966-3493-804C-94DC-486E7325A53F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D79D7D8D-88D8-B049-B252-46589D067EEF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953FFED8-5FE4-9E4B-BBBA-AAA07045CB6E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B0F0EB2-55DD-1847-A974-415F66C4046C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ight Arrow 17">
            <a:extLst>
              <a:ext uri="{FF2B5EF4-FFF2-40B4-BE49-F238E27FC236}">
                <a16:creationId xmlns:a16="http://schemas.microsoft.com/office/drawing/2014/main" id="{4354270C-E002-174C-AD24-BC9FBC3DA3CC}"/>
              </a:ext>
            </a:extLst>
          </p:cNvPr>
          <p:cNvSpPr/>
          <p:nvPr/>
        </p:nvSpPr>
        <p:spPr>
          <a:xfrm rot="16200000">
            <a:off x="2223979" y="517179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E29D828B-A57E-E248-9CAC-9C2D6430236B}"/>
              </a:ext>
            </a:extLst>
          </p:cNvPr>
          <p:cNvSpPr/>
          <p:nvPr/>
        </p:nvSpPr>
        <p:spPr>
          <a:xfrm>
            <a:off x="2761542" y="407421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115C0B8-F3F8-9E4B-8B96-7C5384E5175D}"/>
              </a:ext>
            </a:extLst>
          </p:cNvPr>
          <p:cNvGrpSpPr/>
          <p:nvPr/>
        </p:nvGrpSpPr>
        <p:grpSpPr>
          <a:xfrm rot="16200000">
            <a:off x="2908851" y="4096093"/>
            <a:ext cx="1364224" cy="311369"/>
            <a:chOff x="2297660" y="4140835"/>
            <a:chExt cx="1364224" cy="311369"/>
          </a:xfrm>
        </p:grpSpPr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88EECC21-F458-BA47-8273-9255AAFB3362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C4D67DB8-85DC-4E4E-BD34-43BE77852D68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11506D88-496B-104C-B598-E8AA02A717F1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053D46B3-AACA-CA43-B474-18BA9AD81A42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D8BAFCE1-DE49-7C46-A77A-304998910852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A5B23BA9-7866-C147-BA2E-A60DA252AC75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Right Arrow 30">
            <a:extLst>
              <a:ext uri="{FF2B5EF4-FFF2-40B4-BE49-F238E27FC236}">
                <a16:creationId xmlns:a16="http://schemas.microsoft.com/office/drawing/2014/main" id="{EDA00DD8-064C-244D-BE70-87F044363121}"/>
              </a:ext>
            </a:extLst>
          </p:cNvPr>
          <p:cNvSpPr/>
          <p:nvPr/>
        </p:nvSpPr>
        <p:spPr>
          <a:xfrm rot="16200000">
            <a:off x="3306140" y="517179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>
            <a:extLst>
              <a:ext uri="{FF2B5EF4-FFF2-40B4-BE49-F238E27FC236}">
                <a16:creationId xmlns:a16="http://schemas.microsoft.com/office/drawing/2014/main" id="{6ED2B23A-8843-7D45-B1B1-5F3C3D2F4E10}"/>
              </a:ext>
            </a:extLst>
          </p:cNvPr>
          <p:cNvSpPr/>
          <p:nvPr/>
        </p:nvSpPr>
        <p:spPr>
          <a:xfrm>
            <a:off x="3843703" y="407421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2B53635-F587-4A47-A006-0B4A3F59EF10}"/>
              </a:ext>
            </a:extLst>
          </p:cNvPr>
          <p:cNvGrpSpPr/>
          <p:nvPr/>
        </p:nvGrpSpPr>
        <p:grpSpPr>
          <a:xfrm rot="16200000">
            <a:off x="3963610" y="4096093"/>
            <a:ext cx="1364224" cy="311369"/>
            <a:chOff x="2297660" y="4140835"/>
            <a:chExt cx="1364224" cy="311369"/>
          </a:xfrm>
        </p:grpSpPr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188B6391-7F09-7A41-A0E3-EB51B592ED0A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7281991D-DA35-BF4C-8169-1F5CB2D3F069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61E3767B-531E-5145-9F5F-7B32F2DAFF7D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BDB904EC-D4E2-B44E-B22C-80E765BD56A5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5E310FC3-42C0-004F-9DE3-0B890F6F8A58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55D786B3-1898-B747-AB2B-C6585E46CE03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Right Arrow 39">
            <a:extLst>
              <a:ext uri="{FF2B5EF4-FFF2-40B4-BE49-F238E27FC236}">
                <a16:creationId xmlns:a16="http://schemas.microsoft.com/office/drawing/2014/main" id="{7EA838CE-7107-B84B-8EB2-03F27F43FD62}"/>
              </a:ext>
            </a:extLst>
          </p:cNvPr>
          <p:cNvSpPr/>
          <p:nvPr/>
        </p:nvSpPr>
        <p:spPr>
          <a:xfrm rot="16200000">
            <a:off x="4360899" y="517179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ight Arrow 40">
            <a:extLst>
              <a:ext uri="{FF2B5EF4-FFF2-40B4-BE49-F238E27FC236}">
                <a16:creationId xmlns:a16="http://schemas.microsoft.com/office/drawing/2014/main" id="{66EDDCBB-7A4F-7544-B6C2-3E9DDBEE5F5C}"/>
              </a:ext>
            </a:extLst>
          </p:cNvPr>
          <p:cNvSpPr/>
          <p:nvPr/>
        </p:nvSpPr>
        <p:spPr>
          <a:xfrm>
            <a:off x="4898462" y="407421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CA6CA2E2-9188-C148-ACB7-D0B6EDAF7487}"/>
              </a:ext>
            </a:extLst>
          </p:cNvPr>
          <p:cNvGrpSpPr/>
          <p:nvPr/>
        </p:nvGrpSpPr>
        <p:grpSpPr>
          <a:xfrm rot="16200000">
            <a:off x="5051854" y="4096092"/>
            <a:ext cx="1364224" cy="311369"/>
            <a:chOff x="2297660" y="4140835"/>
            <a:chExt cx="1364224" cy="311369"/>
          </a:xfrm>
        </p:grpSpPr>
        <p:sp>
          <p:nvSpPr>
            <p:cNvPr id="43" name="Rounded Rectangle 42">
              <a:extLst>
                <a:ext uri="{FF2B5EF4-FFF2-40B4-BE49-F238E27FC236}">
                  <a16:creationId xmlns:a16="http://schemas.microsoft.com/office/drawing/2014/main" id="{7CAACEA3-328A-3043-A26F-3AE9F0927CBB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5B77AEC6-A08E-2744-813E-99BD0DDDA937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C806C57-DC31-7842-9021-2B55A55A2DB5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6DF5DDE2-2E68-CB43-8C45-8A31AAA7C159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AA636B5-23CA-544E-8957-6D111730B0DD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B1957133-0650-B046-A036-DA1C47FBF316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9" name="Right Arrow 48">
            <a:extLst>
              <a:ext uri="{FF2B5EF4-FFF2-40B4-BE49-F238E27FC236}">
                <a16:creationId xmlns:a16="http://schemas.microsoft.com/office/drawing/2014/main" id="{8F8AE9A6-82FD-9243-88A4-93A940F360D7}"/>
              </a:ext>
            </a:extLst>
          </p:cNvPr>
          <p:cNvSpPr/>
          <p:nvPr/>
        </p:nvSpPr>
        <p:spPr>
          <a:xfrm rot="16200000">
            <a:off x="5449143" y="517179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Content Placeholder 2">
            <a:extLst>
              <a:ext uri="{FF2B5EF4-FFF2-40B4-BE49-F238E27FC236}">
                <a16:creationId xmlns:a16="http://schemas.microsoft.com/office/drawing/2014/main" id="{5D493BA9-7E83-D941-9662-47D78FF8281D}"/>
              </a:ext>
            </a:extLst>
          </p:cNvPr>
          <p:cNvSpPr txBox="1">
            <a:spLocks/>
          </p:cNvSpPr>
          <p:nvPr/>
        </p:nvSpPr>
        <p:spPr>
          <a:xfrm>
            <a:off x="2095059" y="5605672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The</a:t>
            </a:r>
          </a:p>
        </p:txBody>
      </p:sp>
      <p:sp>
        <p:nvSpPr>
          <p:cNvPr id="55" name="Content Placeholder 2">
            <a:extLst>
              <a:ext uri="{FF2B5EF4-FFF2-40B4-BE49-F238E27FC236}">
                <a16:creationId xmlns:a16="http://schemas.microsoft.com/office/drawing/2014/main" id="{DA7779B7-383D-774F-91B7-42843F170DE5}"/>
              </a:ext>
            </a:extLst>
          </p:cNvPr>
          <p:cNvSpPr txBox="1">
            <a:spLocks/>
          </p:cNvSpPr>
          <p:nvPr/>
        </p:nvSpPr>
        <p:spPr>
          <a:xfrm>
            <a:off x="2953045" y="5605672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brown</a:t>
            </a:r>
          </a:p>
        </p:txBody>
      </p:sp>
      <p:sp>
        <p:nvSpPr>
          <p:cNvPr id="56" name="Content Placeholder 2">
            <a:extLst>
              <a:ext uri="{FF2B5EF4-FFF2-40B4-BE49-F238E27FC236}">
                <a16:creationId xmlns:a16="http://schemas.microsoft.com/office/drawing/2014/main" id="{254D70E6-B900-B947-9CB1-4CA5CA3E82B0}"/>
              </a:ext>
            </a:extLst>
          </p:cNvPr>
          <p:cNvSpPr txBox="1">
            <a:spLocks/>
          </p:cNvSpPr>
          <p:nvPr/>
        </p:nvSpPr>
        <p:spPr>
          <a:xfrm>
            <a:off x="3989836" y="5618468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dog</a:t>
            </a:r>
          </a:p>
        </p:txBody>
      </p:sp>
      <p:sp>
        <p:nvSpPr>
          <p:cNvPr id="57" name="Content Placeholder 2">
            <a:extLst>
              <a:ext uri="{FF2B5EF4-FFF2-40B4-BE49-F238E27FC236}">
                <a16:creationId xmlns:a16="http://schemas.microsoft.com/office/drawing/2014/main" id="{9D74D270-52C3-1043-8D22-6AC58D74A0C1}"/>
              </a:ext>
            </a:extLst>
          </p:cNvPr>
          <p:cNvSpPr txBox="1">
            <a:spLocks/>
          </p:cNvSpPr>
          <p:nvPr/>
        </p:nvSpPr>
        <p:spPr>
          <a:xfrm>
            <a:off x="5112790" y="5631264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ran</a:t>
            </a:r>
          </a:p>
        </p:txBody>
      </p:sp>
      <p:sp>
        <p:nvSpPr>
          <p:cNvPr id="60" name="Content Placeholder 2">
            <a:extLst>
              <a:ext uri="{FF2B5EF4-FFF2-40B4-BE49-F238E27FC236}">
                <a16:creationId xmlns:a16="http://schemas.microsoft.com/office/drawing/2014/main" id="{76AADFF0-BE0A-434E-BF97-8FEF40D05CC3}"/>
              </a:ext>
            </a:extLst>
          </p:cNvPr>
          <p:cNvSpPr txBox="1">
            <a:spLocks/>
          </p:cNvSpPr>
          <p:nvPr/>
        </p:nvSpPr>
        <p:spPr>
          <a:xfrm>
            <a:off x="2406384" y="6201113"/>
            <a:ext cx="256579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7030A0"/>
                </a:solidFill>
                <a:latin typeface="Avenir Light" panose="020B0402020203020204" pitchFamily="34" charset="77"/>
              </a:rPr>
              <a:t>ENCODER RNN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95EBDC45-51F4-2E42-880D-7AF8D985C7F6}"/>
              </a:ext>
            </a:extLst>
          </p:cNvPr>
          <p:cNvGrpSpPr/>
          <p:nvPr/>
        </p:nvGrpSpPr>
        <p:grpSpPr>
          <a:xfrm rot="16200000">
            <a:off x="6427565" y="3810604"/>
            <a:ext cx="1364224" cy="311369"/>
            <a:chOff x="2297660" y="4140835"/>
            <a:chExt cx="1364224" cy="311369"/>
          </a:xfrm>
        </p:grpSpPr>
        <p:sp>
          <p:nvSpPr>
            <p:cNvPr id="63" name="Rounded Rectangle 62">
              <a:extLst>
                <a:ext uri="{FF2B5EF4-FFF2-40B4-BE49-F238E27FC236}">
                  <a16:creationId xmlns:a16="http://schemas.microsoft.com/office/drawing/2014/main" id="{1ACF6078-E2DB-0049-8F53-87D781392620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912B5527-0BE4-CB4E-B46E-03E7213CCF26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718A4A41-F480-B843-A065-E66F90567406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1327A638-D336-2443-8338-B53DFAE7FA1A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E5F2284B-2410-E641-BEB4-407ED178D761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12E6131F-CBF7-BD41-9FB8-1E2D72CB728D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69" name="Right Arrow 68">
            <a:extLst>
              <a:ext uri="{FF2B5EF4-FFF2-40B4-BE49-F238E27FC236}">
                <a16:creationId xmlns:a16="http://schemas.microsoft.com/office/drawing/2014/main" id="{23622B38-79A3-3A44-84CF-A25954BA91F2}"/>
              </a:ext>
            </a:extLst>
          </p:cNvPr>
          <p:cNvSpPr/>
          <p:nvPr/>
        </p:nvSpPr>
        <p:spPr>
          <a:xfrm rot="16200000">
            <a:off x="6824854" y="488630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Content Placeholder 2">
            <a:extLst>
              <a:ext uri="{FF2B5EF4-FFF2-40B4-BE49-F238E27FC236}">
                <a16:creationId xmlns:a16="http://schemas.microsoft.com/office/drawing/2014/main" id="{F465FF3C-9902-1E4F-8AC5-7C037E30DB8D}"/>
              </a:ext>
            </a:extLst>
          </p:cNvPr>
          <p:cNvSpPr txBox="1">
            <a:spLocks/>
          </p:cNvSpPr>
          <p:nvPr/>
        </p:nvSpPr>
        <p:spPr>
          <a:xfrm>
            <a:off x="8054654" y="6046915"/>
            <a:ext cx="256579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7030A0"/>
                </a:solidFill>
                <a:latin typeface="Avenir Light" panose="020B0402020203020204" pitchFamily="34" charset="77"/>
              </a:rPr>
              <a:t>DECODER RNN</a:t>
            </a:r>
          </a:p>
        </p:txBody>
      </p:sp>
      <p:sp>
        <p:nvSpPr>
          <p:cNvPr id="125" name="Right Arrow 124">
            <a:extLst>
              <a:ext uri="{FF2B5EF4-FFF2-40B4-BE49-F238E27FC236}">
                <a16:creationId xmlns:a16="http://schemas.microsoft.com/office/drawing/2014/main" id="{6C3B0732-6DC8-E347-AF13-63EAE944A585}"/>
              </a:ext>
            </a:extLst>
          </p:cNvPr>
          <p:cNvSpPr/>
          <p:nvPr/>
        </p:nvSpPr>
        <p:spPr>
          <a:xfrm rot="12116029">
            <a:off x="3263054" y="2998624"/>
            <a:ext cx="2531376" cy="195370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7" name="Content Placeholder 2">
                <a:extLst>
                  <a:ext uri="{FF2B5EF4-FFF2-40B4-BE49-F238E27FC236}">
                    <a16:creationId xmlns:a16="http://schemas.microsoft.com/office/drawing/2014/main" id="{CABE6ED9-0570-0F4C-A70F-4AE4551446B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81672" y="5420942"/>
                <a:ext cx="1469152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[</m:t>
                    </m:r>
                    <m:sSubSup>
                      <m:sSubSup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bSup>
                  </m:oMath>
                </a14:m>
                <a:r>
                  <a:rPr lang="en-US" sz="2400" b="0" dirty="0">
                    <a:latin typeface="Avenir Light" panose="020B0402020203020204" pitchFamily="34" charset="77"/>
                  </a:rPr>
                  <a:t>,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  <m:sup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𝐸</m:t>
                        </m:r>
                      </m:sup>
                    </m:sSubSup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37" name="Content Placeholder 2">
                <a:extLst>
                  <a:ext uri="{FF2B5EF4-FFF2-40B4-BE49-F238E27FC236}">
                    <a16:creationId xmlns:a16="http://schemas.microsoft.com/office/drawing/2014/main" id="{CABE6ED9-0570-0F4C-A70F-4AE4551446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1672" y="5420942"/>
                <a:ext cx="1469152" cy="503588"/>
              </a:xfrm>
              <a:prstGeom prst="rect">
                <a:avLst/>
              </a:prstGeom>
              <a:blipFill>
                <a:blip r:embed="rId3"/>
                <a:stretch>
                  <a:fillRect b="-3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9" name="Right Arrow 138">
            <a:extLst>
              <a:ext uri="{FF2B5EF4-FFF2-40B4-BE49-F238E27FC236}">
                <a16:creationId xmlns:a16="http://schemas.microsoft.com/office/drawing/2014/main" id="{B654A412-316A-1546-B6AA-FF75BCE3753C}"/>
              </a:ext>
            </a:extLst>
          </p:cNvPr>
          <p:cNvSpPr/>
          <p:nvPr/>
        </p:nvSpPr>
        <p:spPr>
          <a:xfrm rot="16200000">
            <a:off x="6831390" y="2776997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0" name="Content Placeholder 2">
                <a:extLst>
                  <a:ext uri="{FF2B5EF4-FFF2-40B4-BE49-F238E27FC236}">
                    <a16:creationId xmlns:a16="http://schemas.microsoft.com/office/drawing/2014/main" id="{CAFE0634-307E-4D4A-8F01-698C89E4A5B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19537" y="2130825"/>
                <a:ext cx="75039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40" name="Content Placeholder 2">
                <a:extLst>
                  <a:ext uri="{FF2B5EF4-FFF2-40B4-BE49-F238E27FC236}">
                    <a16:creationId xmlns:a16="http://schemas.microsoft.com/office/drawing/2014/main" id="{CAFE0634-307E-4D4A-8F01-698C89E4A5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9537" y="2130825"/>
                <a:ext cx="750397" cy="503588"/>
              </a:xfrm>
              <a:prstGeom prst="rect">
                <a:avLst/>
              </a:prstGeom>
              <a:blipFill>
                <a:blip r:embed="rId4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8" name="Content Placeholder 2">
            <a:extLst>
              <a:ext uri="{FF2B5EF4-FFF2-40B4-BE49-F238E27FC236}">
                <a16:creationId xmlns:a16="http://schemas.microsoft.com/office/drawing/2014/main" id="{E3AC22AB-D64B-8C46-97A3-68949D171522}"/>
              </a:ext>
            </a:extLst>
          </p:cNvPr>
          <p:cNvSpPr txBox="1">
            <a:spLocks/>
          </p:cNvSpPr>
          <p:nvPr/>
        </p:nvSpPr>
        <p:spPr>
          <a:xfrm>
            <a:off x="6601777" y="1758976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solidFill>
                  <a:srgbClr val="C00000"/>
                </a:solidFill>
                <a:latin typeface="Avenir Light" panose="020B0402020203020204" pitchFamily="34" charset="77"/>
              </a:rPr>
              <a:t>Le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7" name="Content Placeholder 2">
                <a:extLst>
                  <a:ext uri="{FF2B5EF4-FFF2-40B4-BE49-F238E27FC236}">
                    <a16:creationId xmlns:a16="http://schemas.microsoft.com/office/drawing/2014/main" id="{2411478A-E21E-3C4F-9EC4-F488EF53781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138381" y="1740563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57" name="Content Placeholder 2">
                <a:extLst>
                  <a:ext uri="{FF2B5EF4-FFF2-40B4-BE49-F238E27FC236}">
                    <a16:creationId xmlns:a16="http://schemas.microsoft.com/office/drawing/2014/main" id="{2411478A-E21E-3C4F-9EC4-F488EF5378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8381" y="1740563"/>
                <a:ext cx="466367" cy="503588"/>
              </a:xfrm>
              <a:prstGeom prst="rect">
                <a:avLst/>
              </a:prstGeom>
              <a:blipFill>
                <a:blip r:embed="rId5"/>
                <a:stretch>
                  <a:fillRect l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8" name="Right Arrow 157">
            <a:extLst>
              <a:ext uri="{FF2B5EF4-FFF2-40B4-BE49-F238E27FC236}">
                <a16:creationId xmlns:a16="http://schemas.microsoft.com/office/drawing/2014/main" id="{9768486D-8652-0748-B2A1-C09FEA4597D5}"/>
              </a:ext>
            </a:extLst>
          </p:cNvPr>
          <p:cNvSpPr/>
          <p:nvPr/>
        </p:nvSpPr>
        <p:spPr>
          <a:xfrm rot="18478882">
            <a:off x="2278554" y="2973762"/>
            <a:ext cx="1020448" cy="1650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Right Arrow 158">
            <a:extLst>
              <a:ext uri="{FF2B5EF4-FFF2-40B4-BE49-F238E27FC236}">
                <a16:creationId xmlns:a16="http://schemas.microsoft.com/office/drawing/2014/main" id="{082522CF-7776-B247-BB0B-0870E79C5138}"/>
              </a:ext>
            </a:extLst>
          </p:cNvPr>
          <p:cNvSpPr/>
          <p:nvPr/>
        </p:nvSpPr>
        <p:spPr>
          <a:xfrm rot="14738398">
            <a:off x="2993297" y="3012486"/>
            <a:ext cx="917484" cy="176364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Right Arrow 159">
            <a:extLst>
              <a:ext uri="{FF2B5EF4-FFF2-40B4-BE49-F238E27FC236}">
                <a16:creationId xmlns:a16="http://schemas.microsoft.com/office/drawing/2014/main" id="{D9E412BF-1630-1641-BDCC-BC0D55A62C25}"/>
              </a:ext>
            </a:extLst>
          </p:cNvPr>
          <p:cNvSpPr/>
          <p:nvPr/>
        </p:nvSpPr>
        <p:spPr>
          <a:xfrm rot="12608806">
            <a:off x="3209202" y="2977011"/>
            <a:ext cx="1594645" cy="190375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1" name="Content Placeholder 2">
                <a:extLst>
                  <a:ext uri="{FF2B5EF4-FFF2-40B4-BE49-F238E27FC236}">
                    <a16:creationId xmlns:a16="http://schemas.microsoft.com/office/drawing/2014/main" id="{621C74BE-16AF-A848-B572-1E5B101B725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30128" y="270493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61" name="Content Placeholder 2">
                <a:extLst>
                  <a:ext uri="{FF2B5EF4-FFF2-40B4-BE49-F238E27FC236}">
                    <a16:creationId xmlns:a16="http://schemas.microsoft.com/office/drawing/2014/main" id="{621C74BE-16AF-A848-B572-1E5B101B72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0128" y="2704937"/>
                <a:ext cx="466367" cy="503588"/>
              </a:xfrm>
              <a:prstGeom prst="rect">
                <a:avLst/>
              </a:prstGeom>
              <a:blipFill>
                <a:blip r:embed="rId6"/>
                <a:stretch>
                  <a:fillRect l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2" name="Content Placeholder 2">
                <a:extLst>
                  <a:ext uri="{FF2B5EF4-FFF2-40B4-BE49-F238E27FC236}">
                    <a16:creationId xmlns:a16="http://schemas.microsoft.com/office/drawing/2014/main" id="{7C32BCCD-D7E8-D047-87E8-CCC187751E9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967143" y="2855278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62" name="Content Placeholder 2">
                <a:extLst>
                  <a:ext uri="{FF2B5EF4-FFF2-40B4-BE49-F238E27FC236}">
                    <a16:creationId xmlns:a16="http://schemas.microsoft.com/office/drawing/2014/main" id="{7C32BCCD-D7E8-D047-87E8-CCC187751E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7143" y="2855278"/>
                <a:ext cx="466367" cy="503588"/>
              </a:xfrm>
              <a:prstGeom prst="rect">
                <a:avLst/>
              </a:prstGeom>
              <a:blipFill>
                <a:blip r:embed="rId7"/>
                <a:stretch>
                  <a:fillRect l="-8108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3" name="Content Placeholder 2">
                <a:extLst>
                  <a:ext uri="{FF2B5EF4-FFF2-40B4-BE49-F238E27FC236}">
                    <a16:creationId xmlns:a16="http://schemas.microsoft.com/office/drawing/2014/main" id="{814AD831-23F0-3144-A314-BECD85E46B0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629381" y="2777238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63" name="Content Placeholder 2">
                <a:extLst>
                  <a:ext uri="{FF2B5EF4-FFF2-40B4-BE49-F238E27FC236}">
                    <a16:creationId xmlns:a16="http://schemas.microsoft.com/office/drawing/2014/main" id="{814AD831-23F0-3144-A314-BECD85E46B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9381" y="2777238"/>
                <a:ext cx="466367" cy="503588"/>
              </a:xfrm>
              <a:prstGeom prst="rect">
                <a:avLst/>
              </a:prstGeom>
              <a:blipFill>
                <a:blip r:embed="rId8"/>
                <a:stretch>
                  <a:fillRect l="-5405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4" name="Content Placeholder 2">
                <a:extLst>
                  <a:ext uri="{FF2B5EF4-FFF2-40B4-BE49-F238E27FC236}">
                    <a16:creationId xmlns:a16="http://schemas.microsoft.com/office/drawing/2014/main" id="{240E1E85-4A45-0943-93E8-9AE849BAF3A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78344" y="266885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64" name="Content Placeholder 2">
                <a:extLst>
                  <a:ext uri="{FF2B5EF4-FFF2-40B4-BE49-F238E27FC236}">
                    <a16:creationId xmlns:a16="http://schemas.microsoft.com/office/drawing/2014/main" id="{240E1E85-4A45-0943-93E8-9AE849BAF3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8344" y="2668857"/>
                <a:ext cx="466367" cy="503588"/>
              </a:xfrm>
              <a:prstGeom prst="rect">
                <a:avLst/>
              </a:prstGeom>
              <a:blipFill>
                <a:blip r:embed="rId9"/>
                <a:stretch>
                  <a:fillRect l="-8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5" name="Group 164">
            <a:extLst>
              <a:ext uri="{FF2B5EF4-FFF2-40B4-BE49-F238E27FC236}">
                <a16:creationId xmlns:a16="http://schemas.microsoft.com/office/drawing/2014/main" id="{605889C5-7BB3-554E-98DA-D9D26A6670DB}"/>
              </a:ext>
            </a:extLst>
          </p:cNvPr>
          <p:cNvGrpSpPr/>
          <p:nvPr/>
        </p:nvGrpSpPr>
        <p:grpSpPr>
          <a:xfrm>
            <a:off x="2567076" y="2271805"/>
            <a:ext cx="1364224" cy="311369"/>
            <a:chOff x="2297660" y="4140835"/>
            <a:chExt cx="1364224" cy="311369"/>
          </a:xfrm>
        </p:grpSpPr>
        <p:sp>
          <p:nvSpPr>
            <p:cNvPr id="166" name="Rounded Rectangle 165">
              <a:extLst>
                <a:ext uri="{FF2B5EF4-FFF2-40B4-BE49-F238E27FC236}">
                  <a16:creationId xmlns:a16="http://schemas.microsoft.com/office/drawing/2014/main" id="{1C19D697-12F0-144A-A268-55C7F5AA3989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87F51813-AB00-3145-B52B-2B56E859467B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ACD17DD1-524A-5741-82F4-514B008182C8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FB193A61-D6FB-6646-8C18-6A40F778D8FA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CAE76697-9ED2-914A-83AB-945D85353E3B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93BCF149-D864-6543-A3A1-BD93633F3491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72" name="Content Placeholder 2">
                <a:extLst>
                  <a:ext uri="{FF2B5EF4-FFF2-40B4-BE49-F238E27FC236}">
                    <a16:creationId xmlns:a16="http://schemas.microsoft.com/office/drawing/2014/main" id="{82F673AA-D877-CF4B-A04C-81C02380057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78072" y="1071854"/>
                <a:ext cx="9949719" cy="47146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sz="2000" b="1" dirty="0">
                    <a:solidFill>
                      <a:srgbClr val="C00000"/>
                    </a:solidFill>
                    <a:latin typeface="Avenir Light" panose="020B0402020203020204" pitchFamily="34" charset="77"/>
                  </a:rPr>
                  <a:t>NOTE: </a:t>
                </a:r>
                <a:r>
                  <a:rPr lang="en-US" sz="2000" b="1" dirty="0">
                    <a:solidFill>
                      <a:schemeClr val="tx1"/>
                    </a:solidFill>
                    <a:latin typeface="Avenir Light" panose="020B0402020203020204" pitchFamily="34" charset="77"/>
                  </a:rPr>
                  <a:t>each attention weight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0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p>
                    </m:sSubSup>
                  </m:oMath>
                </a14:m>
                <a:r>
                  <a:rPr lang="en-US" sz="2000" dirty="0">
                    <a:solidFill>
                      <a:srgbClr val="C00000"/>
                    </a:solidFill>
                    <a:latin typeface="Avenir Light" panose="020B0402020203020204" pitchFamily="34" charset="77"/>
                  </a:rPr>
                  <a:t> </a:t>
                </a:r>
                <a:r>
                  <a:rPr lang="en-US" sz="2000" b="1" dirty="0">
                    <a:solidFill>
                      <a:schemeClr val="tx1"/>
                    </a:solidFill>
                    <a:latin typeface="Avenir Light" panose="020B0402020203020204" pitchFamily="34" charset="77"/>
                  </a:rPr>
                  <a:t>is based on the decoder’s current hidden state, too. </a:t>
                </a:r>
                <a:endParaRPr lang="en-US" sz="2000" dirty="0">
                  <a:latin typeface="Avenir Light" panose="020B0402020203020204" pitchFamily="34" charset="77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sz="2000" b="1" dirty="0">
                    <a:solidFill>
                      <a:srgbClr val="C00000"/>
                    </a:solidFill>
                    <a:latin typeface="Avenir Light" panose="020B0402020203020204" pitchFamily="34" charset="77"/>
                  </a:rPr>
                  <a:t>  </a:t>
                </a:r>
              </a:p>
            </p:txBody>
          </p:sp>
        </mc:Choice>
        <mc:Fallback>
          <p:sp>
            <p:nvSpPr>
              <p:cNvPr id="172" name="Content Placeholder 2">
                <a:extLst>
                  <a:ext uri="{FF2B5EF4-FFF2-40B4-BE49-F238E27FC236}">
                    <a16:creationId xmlns:a16="http://schemas.microsoft.com/office/drawing/2014/main" id="{82F673AA-D877-CF4B-A04C-81C0238005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8072" y="1071854"/>
                <a:ext cx="9949719" cy="471462"/>
              </a:xfrm>
              <a:prstGeom prst="rect">
                <a:avLst/>
              </a:prstGeom>
              <a:blipFill>
                <a:blip r:embed="rId10"/>
                <a:stretch>
                  <a:fillRect l="-638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04716704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Rectangle 120">
            <a:extLst>
              <a:ext uri="{FF2B5EF4-FFF2-40B4-BE49-F238E27FC236}">
                <a16:creationId xmlns:a16="http://schemas.microsoft.com/office/drawing/2014/main" id="{C67F1680-4E6A-FF47-A5A3-45A4491667D3}"/>
              </a:ext>
            </a:extLst>
          </p:cNvPr>
          <p:cNvSpPr/>
          <p:nvPr/>
        </p:nvSpPr>
        <p:spPr>
          <a:xfrm>
            <a:off x="903804" y="771482"/>
            <a:ext cx="6474896" cy="13021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1A543A3-FD97-9B45-B10B-B411CB026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262"/>
            <a:ext cx="8941419" cy="1162592"/>
          </a:xfrm>
        </p:spPr>
        <p:txBody>
          <a:bodyPr/>
          <a:lstStyle/>
          <a:p>
            <a:r>
              <a:rPr lang="en-US" dirty="0"/>
              <a:t>seq2seq + Attention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183FB64-E4EC-E145-91C4-17C132EDE6DD}"/>
              </a:ext>
            </a:extLst>
          </p:cNvPr>
          <p:cNvSpPr txBox="1">
            <a:spLocks/>
          </p:cNvSpPr>
          <p:nvPr/>
        </p:nvSpPr>
        <p:spPr>
          <a:xfrm>
            <a:off x="351175" y="5605672"/>
            <a:ext cx="1530821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Input layer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308F0EC-943F-B642-9E88-EBEF25B12587}"/>
              </a:ext>
            </a:extLst>
          </p:cNvPr>
          <p:cNvSpPr txBox="1">
            <a:spLocks/>
          </p:cNvSpPr>
          <p:nvPr/>
        </p:nvSpPr>
        <p:spPr>
          <a:xfrm>
            <a:off x="247606" y="3936817"/>
            <a:ext cx="1737960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Hidden layer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84AD2C0-AB8A-AF42-A04A-78D3F01D61D4}"/>
              </a:ext>
            </a:extLst>
          </p:cNvPr>
          <p:cNvGrpSpPr/>
          <p:nvPr/>
        </p:nvGrpSpPr>
        <p:grpSpPr>
          <a:xfrm rot="16200000">
            <a:off x="1826690" y="4096093"/>
            <a:ext cx="1364224" cy="311369"/>
            <a:chOff x="2297660" y="4140835"/>
            <a:chExt cx="1364224" cy="311369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BBD4ED64-AA4D-9C4B-BF02-166A307C6A6D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48D07A2-8DB3-FF4B-83FB-9C0DA1A31BDF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85CA8966-3493-804C-94DC-486E7325A53F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D79D7D8D-88D8-B049-B252-46589D067EEF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953FFED8-5FE4-9E4B-BBBA-AAA07045CB6E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B0F0EB2-55DD-1847-A974-415F66C4046C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ight Arrow 17">
            <a:extLst>
              <a:ext uri="{FF2B5EF4-FFF2-40B4-BE49-F238E27FC236}">
                <a16:creationId xmlns:a16="http://schemas.microsoft.com/office/drawing/2014/main" id="{4354270C-E002-174C-AD24-BC9FBC3DA3CC}"/>
              </a:ext>
            </a:extLst>
          </p:cNvPr>
          <p:cNvSpPr/>
          <p:nvPr/>
        </p:nvSpPr>
        <p:spPr>
          <a:xfrm rot="16200000">
            <a:off x="2223979" y="517179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E29D828B-A57E-E248-9CAC-9C2D6430236B}"/>
              </a:ext>
            </a:extLst>
          </p:cNvPr>
          <p:cNvSpPr/>
          <p:nvPr/>
        </p:nvSpPr>
        <p:spPr>
          <a:xfrm>
            <a:off x="2761542" y="407421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115C0B8-F3F8-9E4B-8B96-7C5384E5175D}"/>
              </a:ext>
            </a:extLst>
          </p:cNvPr>
          <p:cNvGrpSpPr/>
          <p:nvPr/>
        </p:nvGrpSpPr>
        <p:grpSpPr>
          <a:xfrm rot="16200000">
            <a:off x="2908851" y="4096093"/>
            <a:ext cx="1364224" cy="311369"/>
            <a:chOff x="2297660" y="4140835"/>
            <a:chExt cx="1364224" cy="311369"/>
          </a:xfrm>
        </p:grpSpPr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88EECC21-F458-BA47-8273-9255AAFB3362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C4D67DB8-85DC-4E4E-BD34-43BE77852D68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11506D88-496B-104C-B598-E8AA02A717F1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053D46B3-AACA-CA43-B474-18BA9AD81A42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D8BAFCE1-DE49-7C46-A77A-304998910852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A5B23BA9-7866-C147-BA2E-A60DA252AC75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Right Arrow 30">
            <a:extLst>
              <a:ext uri="{FF2B5EF4-FFF2-40B4-BE49-F238E27FC236}">
                <a16:creationId xmlns:a16="http://schemas.microsoft.com/office/drawing/2014/main" id="{EDA00DD8-064C-244D-BE70-87F044363121}"/>
              </a:ext>
            </a:extLst>
          </p:cNvPr>
          <p:cNvSpPr/>
          <p:nvPr/>
        </p:nvSpPr>
        <p:spPr>
          <a:xfrm rot="16200000">
            <a:off x="3306140" y="517179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>
            <a:extLst>
              <a:ext uri="{FF2B5EF4-FFF2-40B4-BE49-F238E27FC236}">
                <a16:creationId xmlns:a16="http://schemas.microsoft.com/office/drawing/2014/main" id="{6ED2B23A-8843-7D45-B1B1-5F3C3D2F4E10}"/>
              </a:ext>
            </a:extLst>
          </p:cNvPr>
          <p:cNvSpPr/>
          <p:nvPr/>
        </p:nvSpPr>
        <p:spPr>
          <a:xfrm>
            <a:off x="3843703" y="407421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2B53635-F587-4A47-A006-0B4A3F59EF10}"/>
              </a:ext>
            </a:extLst>
          </p:cNvPr>
          <p:cNvGrpSpPr/>
          <p:nvPr/>
        </p:nvGrpSpPr>
        <p:grpSpPr>
          <a:xfrm rot="16200000">
            <a:off x="3963610" y="4096093"/>
            <a:ext cx="1364224" cy="311369"/>
            <a:chOff x="2297660" y="4140835"/>
            <a:chExt cx="1364224" cy="311369"/>
          </a:xfrm>
        </p:grpSpPr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188B6391-7F09-7A41-A0E3-EB51B592ED0A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7281991D-DA35-BF4C-8169-1F5CB2D3F069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61E3767B-531E-5145-9F5F-7B32F2DAFF7D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BDB904EC-D4E2-B44E-B22C-80E765BD56A5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5E310FC3-42C0-004F-9DE3-0B890F6F8A58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55D786B3-1898-B747-AB2B-C6585E46CE03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Right Arrow 39">
            <a:extLst>
              <a:ext uri="{FF2B5EF4-FFF2-40B4-BE49-F238E27FC236}">
                <a16:creationId xmlns:a16="http://schemas.microsoft.com/office/drawing/2014/main" id="{7EA838CE-7107-B84B-8EB2-03F27F43FD62}"/>
              </a:ext>
            </a:extLst>
          </p:cNvPr>
          <p:cNvSpPr/>
          <p:nvPr/>
        </p:nvSpPr>
        <p:spPr>
          <a:xfrm rot="16200000">
            <a:off x="4360899" y="517179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ight Arrow 40">
            <a:extLst>
              <a:ext uri="{FF2B5EF4-FFF2-40B4-BE49-F238E27FC236}">
                <a16:creationId xmlns:a16="http://schemas.microsoft.com/office/drawing/2014/main" id="{66EDDCBB-7A4F-7544-B6C2-3E9DDBEE5F5C}"/>
              </a:ext>
            </a:extLst>
          </p:cNvPr>
          <p:cNvSpPr/>
          <p:nvPr/>
        </p:nvSpPr>
        <p:spPr>
          <a:xfrm>
            <a:off x="4898462" y="407421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CA6CA2E2-9188-C148-ACB7-D0B6EDAF7487}"/>
              </a:ext>
            </a:extLst>
          </p:cNvPr>
          <p:cNvGrpSpPr/>
          <p:nvPr/>
        </p:nvGrpSpPr>
        <p:grpSpPr>
          <a:xfrm rot="16200000">
            <a:off x="5051854" y="4096092"/>
            <a:ext cx="1364224" cy="311369"/>
            <a:chOff x="2297660" y="4140835"/>
            <a:chExt cx="1364224" cy="311369"/>
          </a:xfrm>
        </p:grpSpPr>
        <p:sp>
          <p:nvSpPr>
            <p:cNvPr id="43" name="Rounded Rectangle 42">
              <a:extLst>
                <a:ext uri="{FF2B5EF4-FFF2-40B4-BE49-F238E27FC236}">
                  <a16:creationId xmlns:a16="http://schemas.microsoft.com/office/drawing/2014/main" id="{7CAACEA3-328A-3043-A26F-3AE9F0927CBB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5B77AEC6-A08E-2744-813E-99BD0DDDA937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C806C57-DC31-7842-9021-2B55A55A2DB5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6DF5DDE2-2E68-CB43-8C45-8A31AAA7C159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AA636B5-23CA-544E-8957-6D111730B0DD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B1957133-0650-B046-A036-DA1C47FBF316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9" name="Right Arrow 48">
            <a:extLst>
              <a:ext uri="{FF2B5EF4-FFF2-40B4-BE49-F238E27FC236}">
                <a16:creationId xmlns:a16="http://schemas.microsoft.com/office/drawing/2014/main" id="{8F8AE9A6-82FD-9243-88A4-93A940F360D7}"/>
              </a:ext>
            </a:extLst>
          </p:cNvPr>
          <p:cNvSpPr/>
          <p:nvPr/>
        </p:nvSpPr>
        <p:spPr>
          <a:xfrm rot="16200000">
            <a:off x="5449143" y="517179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Content Placeholder 2">
            <a:extLst>
              <a:ext uri="{FF2B5EF4-FFF2-40B4-BE49-F238E27FC236}">
                <a16:creationId xmlns:a16="http://schemas.microsoft.com/office/drawing/2014/main" id="{5D493BA9-7E83-D941-9662-47D78FF8281D}"/>
              </a:ext>
            </a:extLst>
          </p:cNvPr>
          <p:cNvSpPr txBox="1">
            <a:spLocks/>
          </p:cNvSpPr>
          <p:nvPr/>
        </p:nvSpPr>
        <p:spPr>
          <a:xfrm>
            <a:off x="2095059" y="5605672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The</a:t>
            </a:r>
          </a:p>
        </p:txBody>
      </p:sp>
      <p:sp>
        <p:nvSpPr>
          <p:cNvPr id="55" name="Content Placeholder 2">
            <a:extLst>
              <a:ext uri="{FF2B5EF4-FFF2-40B4-BE49-F238E27FC236}">
                <a16:creationId xmlns:a16="http://schemas.microsoft.com/office/drawing/2014/main" id="{DA7779B7-383D-774F-91B7-42843F170DE5}"/>
              </a:ext>
            </a:extLst>
          </p:cNvPr>
          <p:cNvSpPr txBox="1">
            <a:spLocks/>
          </p:cNvSpPr>
          <p:nvPr/>
        </p:nvSpPr>
        <p:spPr>
          <a:xfrm>
            <a:off x="2953045" y="5605672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brown</a:t>
            </a:r>
          </a:p>
        </p:txBody>
      </p:sp>
      <p:sp>
        <p:nvSpPr>
          <p:cNvPr id="56" name="Content Placeholder 2">
            <a:extLst>
              <a:ext uri="{FF2B5EF4-FFF2-40B4-BE49-F238E27FC236}">
                <a16:creationId xmlns:a16="http://schemas.microsoft.com/office/drawing/2014/main" id="{254D70E6-B900-B947-9CB1-4CA5CA3E82B0}"/>
              </a:ext>
            </a:extLst>
          </p:cNvPr>
          <p:cNvSpPr txBox="1">
            <a:spLocks/>
          </p:cNvSpPr>
          <p:nvPr/>
        </p:nvSpPr>
        <p:spPr>
          <a:xfrm>
            <a:off x="3989836" y="5618468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dog</a:t>
            </a:r>
          </a:p>
        </p:txBody>
      </p:sp>
      <p:sp>
        <p:nvSpPr>
          <p:cNvPr id="57" name="Content Placeholder 2">
            <a:extLst>
              <a:ext uri="{FF2B5EF4-FFF2-40B4-BE49-F238E27FC236}">
                <a16:creationId xmlns:a16="http://schemas.microsoft.com/office/drawing/2014/main" id="{9D74D270-52C3-1043-8D22-6AC58D74A0C1}"/>
              </a:ext>
            </a:extLst>
          </p:cNvPr>
          <p:cNvSpPr txBox="1">
            <a:spLocks/>
          </p:cNvSpPr>
          <p:nvPr/>
        </p:nvSpPr>
        <p:spPr>
          <a:xfrm>
            <a:off x="5112790" y="5631264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ran</a:t>
            </a:r>
          </a:p>
        </p:txBody>
      </p:sp>
      <p:sp>
        <p:nvSpPr>
          <p:cNvPr id="60" name="Content Placeholder 2">
            <a:extLst>
              <a:ext uri="{FF2B5EF4-FFF2-40B4-BE49-F238E27FC236}">
                <a16:creationId xmlns:a16="http://schemas.microsoft.com/office/drawing/2014/main" id="{76AADFF0-BE0A-434E-BF97-8FEF40D05CC3}"/>
              </a:ext>
            </a:extLst>
          </p:cNvPr>
          <p:cNvSpPr txBox="1">
            <a:spLocks/>
          </p:cNvSpPr>
          <p:nvPr/>
        </p:nvSpPr>
        <p:spPr>
          <a:xfrm>
            <a:off x="2406384" y="6201113"/>
            <a:ext cx="256579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7030A0"/>
                </a:solidFill>
                <a:latin typeface="Avenir Light" panose="020B0402020203020204" pitchFamily="34" charset="77"/>
              </a:rPr>
              <a:t>ENCODER RNN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95EBDC45-51F4-2E42-880D-7AF8D985C7F6}"/>
              </a:ext>
            </a:extLst>
          </p:cNvPr>
          <p:cNvGrpSpPr/>
          <p:nvPr/>
        </p:nvGrpSpPr>
        <p:grpSpPr>
          <a:xfrm rot="16200000">
            <a:off x="6427565" y="3810604"/>
            <a:ext cx="1364224" cy="311369"/>
            <a:chOff x="2297660" y="4140835"/>
            <a:chExt cx="1364224" cy="311369"/>
          </a:xfrm>
        </p:grpSpPr>
        <p:sp>
          <p:nvSpPr>
            <p:cNvPr id="63" name="Rounded Rectangle 62">
              <a:extLst>
                <a:ext uri="{FF2B5EF4-FFF2-40B4-BE49-F238E27FC236}">
                  <a16:creationId xmlns:a16="http://schemas.microsoft.com/office/drawing/2014/main" id="{1ACF6078-E2DB-0049-8F53-87D781392620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912B5527-0BE4-CB4E-B46E-03E7213CCF26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718A4A41-F480-B843-A065-E66F90567406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1327A638-D336-2443-8338-B53DFAE7FA1A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E5F2284B-2410-E641-BEB4-407ED178D761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12E6131F-CBF7-BD41-9FB8-1E2D72CB728D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69" name="Right Arrow 68">
            <a:extLst>
              <a:ext uri="{FF2B5EF4-FFF2-40B4-BE49-F238E27FC236}">
                <a16:creationId xmlns:a16="http://schemas.microsoft.com/office/drawing/2014/main" id="{23622B38-79A3-3A44-84CF-A25954BA91F2}"/>
              </a:ext>
            </a:extLst>
          </p:cNvPr>
          <p:cNvSpPr/>
          <p:nvPr/>
        </p:nvSpPr>
        <p:spPr>
          <a:xfrm rot="16200000">
            <a:off x="6824854" y="488630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ight Arrow 69">
            <a:extLst>
              <a:ext uri="{FF2B5EF4-FFF2-40B4-BE49-F238E27FC236}">
                <a16:creationId xmlns:a16="http://schemas.microsoft.com/office/drawing/2014/main" id="{2BD27F86-3184-9445-ACB6-805FE57DE18C}"/>
              </a:ext>
            </a:extLst>
          </p:cNvPr>
          <p:cNvSpPr/>
          <p:nvPr/>
        </p:nvSpPr>
        <p:spPr>
          <a:xfrm>
            <a:off x="7362417" y="3788727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F7CAB22E-C058-6C4D-99DC-52A908A57E57}"/>
              </a:ext>
            </a:extLst>
          </p:cNvPr>
          <p:cNvGrpSpPr/>
          <p:nvPr/>
        </p:nvGrpSpPr>
        <p:grpSpPr>
          <a:xfrm rot="16200000">
            <a:off x="7509726" y="3810604"/>
            <a:ext cx="1364224" cy="311369"/>
            <a:chOff x="2297660" y="4140835"/>
            <a:chExt cx="1364224" cy="311369"/>
          </a:xfrm>
        </p:grpSpPr>
        <p:sp>
          <p:nvSpPr>
            <p:cNvPr id="72" name="Rounded Rectangle 71">
              <a:extLst>
                <a:ext uri="{FF2B5EF4-FFF2-40B4-BE49-F238E27FC236}">
                  <a16:creationId xmlns:a16="http://schemas.microsoft.com/office/drawing/2014/main" id="{883F939B-AD40-454A-9C78-F8A567BCFE67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8D9966B0-7A04-E74F-A13B-CF86075664DC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9DF1E077-DBF0-4A41-8A1B-D59945CE9645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61BA6460-4E29-0143-B9C6-2FFA05F559FB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9E6D369E-99F0-874A-9DA2-58279FFAE7E3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7C7773A3-4D0B-3146-9BFE-2E321F8D97FD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78" name="Right Arrow 77">
            <a:extLst>
              <a:ext uri="{FF2B5EF4-FFF2-40B4-BE49-F238E27FC236}">
                <a16:creationId xmlns:a16="http://schemas.microsoft.com/office/drawing/2014/main" id="{74B734A1-7172-774A-BC94-E7CC6AA83F30}"/>
              </a:ext>
            </a:extLst>
          </p:cNvPr>
          <p:cNvSpPr/>
          <p:nvPr/>
        </p:nvSpPr>
        <p:spPr>
          <a:xfrm rot="16200000">
            <a:off x="7907015" y="488630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Content Placeholder 2">
            <a:extLst>
              <a:ext uri="{FF2B5EF4-FFF2-40B4-BE49-F238E27FC236}">
                <a16:creationId xmlns:a16="http://schemas.microsoft.com/office/drawing/2014/main" id="{F465FF3C-9902-1E4F-8AC5-7C037E30DB8D}"/>
              </a:ext>
            </a:extLst>
          </p:cNvPr>
          <p:cNvSpPr txBox="1">
            <a:spLocks/>
          </p:cNvSpPr>
          <p:nvPr/>
        </p:nvSpPr>
        <p:spPr>
          <a:xfrm>
            <a:off x="8054654" y="6046915"/>
            <a:ext cx="256579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7030A0"/>
                </a:solidFill>
                <a:latin typeface="Avenir Light" panose="020B0402020203020204" pitchFamily="34" charset="77"/>
              </a:rPr>
              <a:t>DECODER RNN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0" name="Content Placeholder 2">
                <a:extLst>
                  <a:ext uri="{FF2B5EF4-FFF2-40B4-BE49-F238E27FC236}">
                    <a16:creationId xmlns:a16="http://schemas.microsoft.com/office/drawing/2014/main" id="{1FA42C8A-B680-5B4C-A9DB-2179BEDE5CC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138381" y="1740563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20" name="Content Placeholder 2">
                <a:extLst>
                  <a:ext uri="{FF2B5EF4-FFF2-40B4-BE49-F238E27FC236}">
                    <a16:creationId xmlns:a16="http://schemas.microsoft.com/office/drawing/2014/main" id="{1FA42C8A-B680-5B4C-A9DB-2179BEDE5C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8381" y="1740563"/>
                <a:ext cx="466367" cy="503588"/>
              </a:xfrm>
              <a:prstGeom prst="rect">
                <a:avLst/>
              </a:prstGeom>
              <a:blipFill>
                <a:blip r:embed="rId3"/>
                <a:stretch>
                  <a:fillRect l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2" name="Right Arrow 121">
            <a:extLst>
              <a:ext uri="{FF2B5EF4-FFF2-40B4-BE49-F238E27FC236}">
                <a16:creationId xmlns:a16="http://schemas.microsoft.com/office/drawing/2014/main" id="{6D9B9EAD-3242-A347-810C-1725A96CB469}"/>
              </a:ext>
            </a:extLst>
          </p:cNvPr>
          <p:cNvSpPr/>
          <p:nvPr/>
        </p:nvSpPr>
        <p:spPr>
          <a:xfrm rot="18478882">
            <a:off x="2278554" y="2973762"/>
            <a:ext cx="1020448" cy="1650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ight Arrow 122">
            <a:extLst>
              <a:ext uri="{FF2B5EF4-FFF2-40B4-BE49-F238E27FC236}">
                <a16:creationId xmlns:a16="http://schemas.microsoft.com/office/drawing/2014/main" id="{4B3B0B75-B9D4-454C-88C3-EA6CD90F0D99}"/>
              </a:ext>
            </a:extLst>
          </p:cNvPr>
          <p:cNvSpPr/>
          <p:nvPr/>
        </p:nvSpPr>
        <p:spPr>
          <a:xfrm rot="14738398">
            <a:off x="2993297" y="3012486"/>
            <a:ext cx="917484" cy="176364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ight Arrow 123">
            <a:extLst>
              <a:ext uri="{FF2B5EF4-FFF2-40B4-BE49-F238E27FC236}">
                <a16:creationId xmlns:a16="http://schemas.microsoft.com/office/drawing/2014/main" id="{88EEDAE0-5451-954B-82A9-90ED1525E621}"/>
              </a:ext>
            </a:extLst>
          </p:cNvPr>
          <p:cNvSpPr/>
          <p:nvPr/>
        </p:nvSpPr>
        <p:spPr>
          <a:xfrm rot="12608806">
            <a:off x="3209202" y="2977011"/>
            <a:ext cx="1594645" cy="190375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Right Arrow 124">
            <a:extLst>
              <a:ext uri="{FF2B5EF4-FFF2-40B4-BE49-F238E27FC236}">
                <a16:creationId xmlns:a16="http://schemas.microsoft.com/office/drawing/2014/main" id="{6C3B0732-6DC8-E347-AF13-63EAE944A585}"/>
              </a:ext>
            </a:extLst>
          </p:cNvPr>
          <p:cNvSpPr/>
          <p:nvPr/>
        </p:nvSpPr>
        <p:spPr>
          <a:xfrm rot="12116029">
            <a:off x="3263054" y="2998624"/>
            <a:ext cx="2531376" cy="195370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6" name="Content Placeholder 2">
                <a:extLst>
                  <a:ext uri="{FF2B5EF4-FFF2-40B4-BE49-F238E27FC236}">
                    <a16:creationId xmlns:a16="http://schemas.microsoft.com/office/drawing/2014/main" id="{805406DC-9D67-514B-85C4-D10BB7375AC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30128" y="270493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26" name="Content Placeholder 2">
                <a:extLst>
                  <a:ext uri="{FF2B5EF4-FFF2-40B4-BE49-F238E27FC236}">
                    <a16:creationId xmlns:a16="http://schemas.microsoft.com/office/drawing/2014/main" id="{805406DC-9D67-514B-85C4-D10BB7375A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0128" y="2704937"/>
                <a:ext cx="466367" cy="503588"/>
              </a:xfrm>
              <a:prstGeom prst="rect">
                <a:avLst/>
              </a:prstGeom>
              <a:blipFill>
                <a:blip r:embed="rId4"/>
                <a:stretch>
                  <a:fillRect l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7" name="Content Placeholder 2">
                <a:extLst>
                  <a:ext uri="{FF2B5EF4-FFF2-40B4-BE49-F238E27FC236}">
                    <a16:creationId xmlns:a16="http://schemas.microsoft.com/office/drawing/2014/main" id="{0E4C38FD-080F-FA4A-A9C2-227D827B17E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967143" y="2855278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27" name="Content Placeholder 2">
                <a:extLst>
                  <a:ext uri="{FF2B5EF4-FFF2-40B4-BE49-F238E27FC236}">
                    <a16:creationId xmlns:a16="http://schemas.microsoft.com/office/drawing/2014/main" id="{0E4C38FD-080F-FA4A-A9C2-227D827B17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7143" y="2855278"/>
                <a:ext cx="466367" cy="503588"/>
              </a:xfrm>
              <a:prstGeom prst="rect">
                <a:avLst/>
              </a:prstGeom>
              <a:blipFill>
                <a:blip r:embed="rId5"/>
                <a:stretch>
                  <a:fillRect l="-8108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8" name="Content Placeholder 2">
                <a:extLst>
                  <a:ext uri="{FF2B5EF4-FFF2-40B4-BE49-F238E27FC236}">
                    <a16:creationId xmlns:a16="http://schemas.microsoft.com/office/drawing/2014/main" id="{227B0876-39AB-6A42-B47B-CB3EAF0E6A0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629381" y="2777238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28" name="Content Placeholder 2">
                <a:extLst>
                  <a:ext uri="{FF2B5EF4-FFF2-40B4-BE49-F238E27FC236}">
                    <a16:creationId xmlns:a16="http://schemas.microsoft.com/office/drawing/2014/main" id="{227B0876-39AB-6A42-B47B-CB3EAF0E6A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9381" y="2777238"/>
                <a:ext cx="466367" cy="503588"/>
              </a:xfrm>
              <a:prstGeom prst="rect">
                <a:avLst/>
              </a:prstGeom>
              <a:blipFill>
                <a:blip r:embed="rId6"/>
                <a:stretch>
                  <a:fillRect l="-8108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9" name="Content Placeholder 2">
                <a:extLst>
                  <a:ext uri="{FF2B5EF4-FFF2-40B4-BE49-F238E27FC236}">
                    <a16:creationId xmlns:a16="http://schemas.microsoft.com/office/drawing/2014/main" id="{4197A872-856A-CF41-A038-7389E7799B8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78344" y="266885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29" name="Content Placeholder 2">
                <a:extLst>
                  <a:ext uri="{FF2B5EF4-FFF2-40B4-BE49-F238E27FC236}">
                    <a16:creationId xmlns:a16="http://schemas.microsoft.com/office/drawing/2014/main" id="{4197A872-856A-CF41-A038-7389E7799B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8344" y="2668857"/>
                <a:ext cx="466367" cy="503588"/>
              </a:xfrm>
              <a:prstGeom prst="rect">
                <a:avLst/>
              </a:prstGeom>
              <a:blipFill>
                <a:blip r:embed="rId7"/>
                <a:stretch>
                  <a:fillRect l="-8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0" name="Group 129">
            <a:extLst>
              <a:ext uri="{FF2B5EF4-FFF2-40B4-BE49-F238E27FC236}">
                <a16:creationId xmlns:a16="http://schemas.microsoft.com/office/drawing/2014/main" id="{FF5A457E-E5F1-A147-BE66-BB93EAF9948B}"/>
              </a:ext>
            </a:extLst>
          </p:cNvPr>
          <p:cNvGrpSpPr/>
          <p:nvPr/>
        </p:nvGrpSpPr>
        <p:grpSpPr>
          <a:xfrm>
            <a:off x="2567076" y="2271805"/>
            <a:ext cx="1364224" cy="311369"/>
            <a:chOff x="2297660" y="4140835"/>
            <a:chExt cx="1364224" cy="311369"/>
          </a:xfrm>
        </p:grpSpPr>
        <p:sp>
          <p:nvSpPr>
            <p:cNvPr id="131" name="Rounded Rectangle 130">
              <a:extLst>
                <a:ext uri="{FF2B5EF4-FFF2-40B4-BE49-F238E27FC236}">
                  <a16:creationId xmlns:a16="http://schemas.microsoft.com/office/drawing/2014/main" id="{A29F0469-ED1C-B944-8AC1-531570B931A8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65F61514-70EC-D64B-B274-1698458DA619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8D1B46DC-3ED9-6149-9B14-29EE9FB1159E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8683934C-E1F3-1E49-A18D-394CF3685532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78FFD4F5-5C68-F841-866C-5CBCCB4982B8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5506ECE5-DEB7-0141-8AF1-5EEF0309FD3C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37" name="Content Placeholder 2">
                <a:extLst>
                  <a:ext uri="{FF2B5EF4-FFF2-40B4-BE49-F238E27FC236}">
                    <a16:creationId xmlns:a16="http://schemas.microsoft.com/office/drawing/2014/main" id="{CABE6ED9-0570-0F4C-A70F-4AE4551446B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81672" y="5420942"/>
                <a:ext cx="1469152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[</m:t>
                    </m:r>
                    <m:sSubSup>
                      <m:sSubSup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bSup>
                  </m:oMath>
                </a14:m>
                <a:r>
                  <a:rPr lang="en-US" sz="2400" b="0" dirty="0">
                    <a:latin typeface="Avenir Light" panose="020B0402020203020204" pitchFamily="34" charset="77"/>
                  </a:rPr>
                  <a:t>,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  <m:sup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𝐸</m:t>
                        </m:r>
                      </m:sup>
                    </m:sSubSup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37" name="Content Placeholder 2">
                <a:extLst>
                  <a:ext uri="{FF2B5EF4-FFF2-40B4-BE49-F238E27FC236}">
                    <a16:creationId xmlns:a16="http://schemas.microsoft.com/office/drawing/2014/main" id="{CABE6ED9-0570-0F4C-A70F-4AE4551446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1672" y="5420942"/>
                <a:ext cx="1469152" cy="503588"/>
              </a:xfrm>
              <a:prstGeom prst="rect">
                <a:avLst/>
              </a:prstGeom>
              <a:blipFill>
                <a:blip r:embed="rId8"/>
                <a:stretch>
                  <a:fillRect b="-3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9" name="Right Arrow 138">
            <a:extLst>
              <a:ext uri="{FF2B5EF4-FFF2-40B4-BE49-F238E27FC236}">
                <a16:creationId xmlns:a16="http://schemas.microsoft.com/office/drawing/2014/main" id="{B654A412-316A-1546-B6AA-FF75BCE3753C}"/>
              </a:ext>
            </a:extLst>
          </p:cNvPr>
          <p:cNvSpPr/>
          <p:nvPr/>
        </p:nvSpPr>
        <p:spPr>
          <a:xfrm rot="16200000">
            <a:off x="6831390" y="2776997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0" name="Content Placeholder 2">
                <a:extLst>
                  <a:ext uri="{FF2B5EF4-FFF2-40B4-BE49-F238E27FC236}">
                    <a16:creationId xmlns:a16="http://schemas.microsoft.com/office/drawing/2014/main" id="{CAFE0634-307E-4D4A-8F01-698C89E4A5B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19537" y="2130825"/>
                <a:ext cx="75039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40" name="Content Placeholder 2">
                <a:extLst>
                  <a:ext uri="{FF2B5EF4-FFF2-40B4-BE49-F238E27FC236}">
                    <a16:creationId xmlns:a16="http://schemas.microsoft.com/office/drawing/2014/main" id="{CAFE0634-307E-4D4A-8F01-698C89E4A5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9537" y="2130825"/>
                <a:ext cx="750397" cy="503588"/>
              </a:xfrm>
              <a:prstGeom prst="rect">
                <a:avLst/>
              </a:prstGeom>
              <a:blipFill>
                <a:blip r:embed="rId9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2" name="Content Placeholder 2">
                <a:extLst>
                  <a:ext uri="{FF2B5EF4-FFF2-40B4-BE49-F238E27FC236}">
                    <a16:creationId xmlns:a16="http://schemas.microsoft.com/office/drawing/2014/main" id="{9588C57F-39A7-E845-B570-A40E6145F18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75886" y="5400259"/>
                <a:ext cx="1469152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[</m:t>
                    </m:r>
                    <m:sSubSup>
                      <m:sSubSup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bSup>
                  </m:oMath>
                </a14:m>
                <a:r>
                  <a:rPr lang="en-US" sz="2400" b="0" dirty="0">
                    <a:latin typeface="Avenir Light" panose="020B0402020203020204" pitchFamily="34" charset="77"/>
                  </a:rPr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42" name="Content Placeholder 2">
                <a:extLst>
                  <a:ext uri="{FF2B5EF4-FFF2-40B4-BE49-F238E27FC236}">
                    <a16:creationId xmlns:a16="http://schemas.microsoft.com/office/drawing/2014/main" id="{9588C57F-39A7-E845-B570-A40E6145F1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5886" y="5400259"/>
                <a:ext cx="1469152" cy="503588"/>
              </a:xfrm>
              <a:prstGeom prst="rect">
                <a:avLst/>
              </a:prstGeom>
              <a:blipFill>
                <a:blip r:embed="rId10"/>
                <a:stretch>
                  <a:fillRect b="-268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6" name="Right Arrow 145">
            <a:extLst>
              <a:ext uri="{FF2B5EF4-FFF2-40B4-BE49-F238E27FC236}">
                <a16:creationId xmlns:a16="http://schemas.microsoft.com/office/drawing/2014/main" id="{5442A9A1-7CCB-4B4B-AE50-FE82E1ABE7D5}"/>
              </a:ext>
            </a:extLst>
          </p:cNvPr>
          <p:cNvSpPr/>
          <p:nvPr/>
        </p:nvSpPr>
        <p:spPr>
          <a:xfrm rot="16200000">
            <a:off x="7923175" y="280587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7" name="Content Placeholder 2">
                <a:extLst>
                  <a:ext uri="{FF2B5EF4-FFF2-40B4-BE49-F238E27FC236}">
                    <a16:creationId xmlns:a16="http://schemas.microsoft.com/office/drawing/2014/main" id="{F0CBB1E8-E0C0-6041-8C9E-73004F9601B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911322" y="2159704"/>
                <a:ext cx="75039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47" name="Content Placeholder 2">
                <a:extLst>
                  <a:ext uri="{FF2B5EF4-FFF2-40B4-BE49-F238E27FC236}">
                    <a16:creationId xmlns:a16="http://schemas.microsoft.com/office/drawing/2014/main" id="{F0CBB1E8-E0C0-6041-8C9E-73004F9601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1322" y="2159704"/>
                <a:ext cx="750397" cy="503588"/>
              </a:xfrm>
              <a:prstGeom prst="rect">
                <a:avLst/>
              </a:prstGeom>
              <a:blipFill>
                <a:blip r:embed="rId11"/>
                <a:stretch>
                  <a:fillRect b="-7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8" name="Content Placeholder 2">
            <a:extLst>
              <a:ext uri="{FF2B5EF4-FFF2-40B4-BE49-F238E27FC236}">
                <a16:creationId xmlns:a16="http://schemas.microsoft.com/office/drawing/2014/main" id="{E3AC22AB-D64B-8C46-97A3-68949D171522}"/>
              </a:ext>
            </a:extLst>
          </p:cNvPr>
          <p:cNvSpPr txBox="1">
            <a:spLocks/>
          </p:cNvSpPr>
          <p:nvPr/>
        </p:nvSpPr>
        <p:spPr>
          <a:xfrm>
            <a:off x="6601777" y="1758976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solidFill>
                  <a:srgbClr val="C00000"/>
                </a:solidFill>
                <a:latin typeface="Avenir Light" panose="020B0402020203020204" pitchFamily="34" charset="77"/>
              </a:rPr>
              <a:t>Le</a:t>
            </a:r>
          </a:p>
        </p:txBody>
      </p:sp>
      <p:sp>
        <p:nvSpPr>
          <p:cNvPr id="141" name="Content Placeholder 2">
            <a:extLst>
              <a:ext uri="{FF2B5EF4-FFF2-40B4-BE49-F238E27FC236}">
                <a16:creationId xmlns:a16="http://schemas.microsoft.com/office/drawing/2014/main" id="{F950462C-2A9F-F54D-8652-A58416C2E141}"/>
              </a:ext>
            </a:extLst>
          </p:cNvPr>
          <p:cNvSpPr txBox="1">
            <a:spLocks/>
          </p:cNvSpPr>
          <p:nvPr/>
        </p:nvSpPr>
        <p:spPr>
          <a:xfrm>
            <a:off x="7523184" y="1726283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fr-FR" sz="2400" dirty="0">
                <a:solidFill>
                  <a:srgbClr val="C00000"/>
                </a:solidFill>
              </a:rPr>
              <a:t>chien</a:t>
            </a:r>
            <a:endParaRPr lang="en-US" sz="2400" dirty="0">
              <a:solidFill>
                <a:srgbClr val="C00000"/>
              </a:solidFill>
              <a:latin typeface="Avenir Light" panose="020B0402020203020204" pitchFamily="34" charset="7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8" name="Content Placeholder 2">
                <a:extLst>
                  <a:ext uri="{FF2B5EF4-FFF2-40B4-BE49-F238E27FC236}">
                    <a16:creationId xmlns:a16="http://schemas.microsoft.com/office/drawing/2014/main" id="{0D2D9CE3-D746-BF44-B221-E316FC9B255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78072" y="1071854"/>
                <a:ext cx="9949719" cy="47146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sz="2000" b="1" dirty="0">
                    <a:solidFill>
                      <a:srgbClr val="C00000"/>
                    </a:solidFill>
                    <a:latin typeface="Avenir Light" panose="020B0402020203020204" pitchFamily="34" charset="77"/>
                  </a:rPr>
                  <a:t>NOTE: </a:t>
                </a:r>
                <a:r>
                  <a:rPr lang="en-US" sz="2000" b="1" dirty="0">
                    <a:solidFill>
                      <a:schemeClr val="tx1"/>
                    </a:solidFill>
                    <a:latin typeface="Avenir Light" panose="020B0402020203020204" pitchFamily="34" charset="77"/>
                  </a:rPr>
                  <a:t>each attention weight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0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p>
                    </m:sSubSup>
                  </m:oMath>
                </a14:m>
                <a:r>
                  <a:rPr lang="en-US" sz="2000" dirty="0">
                    <a:solidFill>
                      <a:srgbClr val="C00000"/>
                    </a:solidFill>
                    <a:latin typeface="Avenir Light" panose="020B0402020203020204" pitchFamily="34" charset="77"/>
                  </a:rPr>
                  <a:t> </a:t>
                </a:r>
                <a:r>
                  <a:rPr lang="en-US" sz="2000" b="1" dirty="0">
                    <a:solidFill>
                      <a:schemeClr val="tx1"/>
                    </a:solidFill>
                    <a:latin typeface="Avenir Light" panose="020B0402020203020204" pitchFamily="34" charset="77"/>
                  </a:rPr>
                  <a:t>is based on the decoder’s current hidden state, too. </a:t>
                </a:r>
                <a:endParaRPr lang="en-US" sz="2000" dirty="0">
                  <a:latin typeface="Avenir Light" panose="020B0402020203020204" pitchFamily="34" charset="77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sz="2000" b="1" dirty="0">
                    <a:solidFill>
                      <a:srgbClr val="C00000"/>
                    </a:solidFill>
                    <a:latin typeface="Avenir Light" panose="020B0402020203020204" pitchFamily="34" charset="77"/>
                  </a:rPr>
                  <a:t>  </a:t>
                </a:r>
              </a:p>
            </p:txBody>
          </p:sp>
        </mc:Choice>
        <mc:Fallback>
          <p:sp>
            <p:nvSpPr>
              <p:cNvPr id="88" name="Content Placeholder 2">
                <a:extLst>
                  <a:ext uri="{FF2B5EF4-FFF2-40B4-BE49-F238E27FC236}">
                    <a16:creationId xmlns:a16="http://schemas.microsoft.com/office/drawing/2014/main" id="{0D2D9CE3-D746-BF44-B221-E316FC9B25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8072" y="1071854"/>
                <a:ext cx="9949719" cy="471462"/>
              </a:xfrm>
              <a:prstGeom prst="rect">
                <a:avLst/>
              </a:prstGeom>
              <a:blipFill>
                <a:blip r:embed="rId12"/>
                <a:stretch>
                  <a:fillRect l="-638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33471684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Rectangle 120">
            <a:extLst>
              <a:ext uri="{FF2B5EF4-FFF2-40B4-BE49-F238E27FC236}">
                <a16:creationId xmlns:a16="http://schemas.microsoft.com/office/drawing/2014/main" id="{C67F1680-4E6A-FF47-A5A3-45A4491667D3}"/>
              </a:ext>
            </a:extLst>
          </p:cNvPr>
          <p:cNvSpPr/>
          <p:nvPr/>
        </p:nvSpPr>
        <p:spPr>
          <a:xfrm>
            <a:off x="903804" y="771482"/>
            <a:ext cx="6474896" cy="13021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1A543A3-FD97-9B45-B10B-B411CB026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262"/>
            <a:ext cx="8941419" cy="1162592"/>
          </a:xfrm>
        </p:spPr>
        <p:txBody>
          <a:bodyPr/>
          <a:lstStyle/>
          <a:p>
            <a:r>
              <a:rPr lang="en-US" dirty="0"/>
              <a:t>seq2seq + Attention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183FB64-E4EC-E145-91C4-17C132EDE6DD}"/>
              </a:ext>
            </a:extLst>
          </p:cNvPr>
          <p:cNvSpPr txBox="1">
            <a:spLocks/>
          </p:cNvSpPr>
          <p:nvPr/>
        </p:nvSpPr>
        <p:spPr>
          <a:xfrm>
            <a:off x="351175" y="5605672"/>
            <a:ext cx="1530821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Input layer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308F0EC-943F-B642-9E88-EBEF25B12587}"/>
              </a:ext>
            </a:extLst>
          </p:cNvPr>
          <p:cNvSpPr txBox="1">
            <a:spLocks/>
          </p:cNvSpPr>
          <p:nvPr/>
        </p:nvSpPr>
        <p:spPr>
          <a:xfrm>
            <a:off x="247606" y="3936817"/>
            <a:ext cx="1737960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Hidden layer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84AD2C0-AB8A-AF42-A04A-78D3F01D61D4}"/>
              </a:ext>
            </a:extLst>
          </p:cNvPr>
          <p:cNvGrpSpPr/>
          <p:nvPr/>
        </p:nvGrpSpPr>
        <p:grpSpPr>
          <a:xfrm rot="16200000">
            <a:off x="1826690" y="4096093"/>
            <a:ext cx="1364224" cy="311369"/>
            <a:chOff x="2297660" y="4140835"/>
            <a:chExt cx="1364224" cy="311369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BBD4ED64-AA4D-9C4B-BF02-166A307C6A6D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48D07A2-8DB3-FF4B-83FB-9C0DA1A31BDF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85CA8966-3493-804C-94DC-486E7325A53F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D79D7D8D-88D8-B049-B252-46589D067EEF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953FFED8-5FE4-9E4B-BBBA-AAA07045CB6E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B0F0EB2-55DD-1847-A974-415F66C4046C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ight Arrow 17">
            <a:extLst>
              <a:ext uri="{FF2B5EF4-FFF2-40B4-BE49-F238E27FC236}">
                <a16:creationId xmlns:a16="http://schemas.microsoft.com/office/drawing/2014/main" id="{4354270C-E002-174C-AD24-BC9FBC3DA3CC}"/>
              </a:ext>
            </a:extLst>
          </p:cNvPr>
          <p:cNvSpPr/>
          <p:nvPr/>
        </p:nvSpPr>
        <p:spPr>
          <a:xfrm rot="16200000">
            <a:off x="2223979" y="517179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E29D828B-A57E-E248-9CAC-9C2D6430236B}"/>
              </a:ext>
            </a:extLst>
          </p:cNvPr>
          <p:cNvSpPr/>
          <p:nvPr/>
        </p:nvSpPr>
        <p:spPr>
          <a:xfrm>
            <a:off x="2761542" y="407421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115C0B8-F3F8-9E4B-8B96-7C5384E5175D}"/>
              </a:ext>
            </a:extLst>
          </p:cNvPr>
          <p:cNvGrpSpPr/>
          <p:nvPr/>
        </p:nvGrpSpPr>
        <p:grpSpPr>
          <a:xfrm rot="16200000">
            <a:off x="2908851" y="4096093"/>
            <a:ext cx="1364224" cy="311369"/>
            <a:chOff x="2297660" y="4140835"/>
            <a:chExt cx="1364224" cy="311369"/>
          </a:xfrm>
        </p:grpSpPr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88EECC21-F458-BA47-8273-9255AAFB3362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C4D67DB8-85DC-4E4E-BD34-43BE77852D68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11506D88-496B-104C-B598-E8AA02A717F1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053D46B3-AACA-CA43-B474-18BA9AD81A42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D8BAFCE1-DE49-7C46-A77A-304998910852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A5B23BA9-7866-C147-BA2E-A60DA252AC75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Right Arrow 30">
            <a:extLst>
              <a:ext uri="{FF2B5EF4-FFF2-40B4-BE49-F238E27FC236}">
                <a16:creationId xmlns:a16="http://schemas.microsoft.com/office/drawing/2014/main" id="{EDA00DD8-064C-244D-BE70-87F044363121}"/>
              </a:ext>
            </a:extLst>
          </p:cNvPr>
          <p:cNvSpPr/>
          <p:nvPr/>
        </p:nvSpPr>
        <p:spPr>
          <a:xfrm rot="16200000">
            <a:off x="3306140" y="517179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>
            <a:extLst>
              <a:ext uri="{FF2B5EF4-FFF2-40B4-BE49-F238E27FC236}">
                <a16:creationId xmlns:a16="http://schemas.microsoft.com/office/drawing/2014/main" id="{6ED2B23A-8843-7D45-B1B1-5F3C3D2F4E10}"/>
              </a:ext>
            </a:extLst>
          </p:cNvPr>
          <p:cNvSpPr/>
          <p:nvPr/>
        </p:nvSpPr>
        <p:spPr>
          <a:xfrm>
            <a:off x="3843703" y="407421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2B53635-F587-4A47-A006-0B4A3F59EF10}"/>
              </a:ext>
            </a:extLst>
          </p:cNvPr>
          <p:cNvGrpSpPr/>
          <p:nvPr/>
        </p:nvGrpSpPr>
        <p:grpSpPr>
          <a:xfrm rot="16200000">
            <a:off x="3963610" y="4096093"/>
            <a:ext cx="1364224" cy="311369"/>
            <a:chOff x="2297660" y="4140835"/>
            <a:chExt cx="1364224" cy="311369"/>
          </a:xfrm>
        </p:grpSpPr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188B6391-7F09-7A41-A0E3-EB51B592ED0A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7281991D-DA35-BF4C-8169-1F5CB2D3F069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61E3767B-531E-5145-9F5F-7B32F2DAFF7D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BDB904EC-D4E2-B44E-B22C-80E765BD56A5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5E310FC3-42C0-004F-9DE3-0B890F6F8A58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55D786B3-1898-B747-AB2B-C6585E46CE03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Right Arrow 39">
            <a:extLst>
              <a:ext uri="{FF2B5EF4-FFF2-40B4-BE49-F238E27FC236}">
                <a16:creationId xmlns:a16="http://schemas.microsoft.com/office/drawing/2014/main" id="{7EA838CE-7107-B84B-8EB2-03F27F43FD62}"/>
              </a:ext>
            </a:extLst>
          </p:cNvPr>
          <p:cNvSpPr/>
          <p:nvPr/>
        </p:nvSpPr>
        <p:spPr>
          <a:xfrm rot="16200000">
            <a:off x="4360899" y="517179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ight Arrow 40">
            <a:extLst>
              <a:ext uri="{FF2B5EF4-FFF2-40B4-BE49-F238E27FC236}">
                <a16:creationId xmlns:a16="http://schemas.microsoft.com/office/drawing/2014/main" id="{66EDDCBB-7A4F-7544-B6C2-3E9DDBEE5F5C}"/>
              </a:ext>
            </a:extLst>
          </p:cNvPr>
          <p:cNvSpPr/>
          <p:nvPr/>
        </p:nvSpPr>
        <p:spPr>
          <a:xfrm>
            <a:off x="4898462" y="407421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CA6CA2E2-9188-C148-ACB7-D0B6EDAF7487}"/>
              </a:ext>
            </a:extLst>
          </p:cNvPr>
          <p:cNvGrpSpPr/>
          <p:nvPr/>
        </p:nvGrpSpPr>
        <p:grpSpPr>
          <a:xfrm rot="16200000">
            <a:off x="5051854" y="4096092"/>
            <a:ext cx="1364224" cy="311369"/>
            <a:chOff x="2297660" y="4140835"/>
            <a:chExt cx="1364224" cy="311369"/>
          </a:xfrm>
        </p:grpSpPr>
        <p:sp>
          <p:nvSpPr>
            <p:cNvPr id="43" name="Rounded Rectangle 42">
              <a:extLst>
                <a:ext uri="{FF2B5EF4-FFF2-40B4-BE49-F238E27FC236}">
                  <a16:creationId xmlns:a16="http://schemas.microsoft.com/office/drawing/2014/main" id="{7CAACEA3-328A-3043-A26F-3AE9F0927CBB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5B77AEC6-A08E-2744-813E-99BD0DDDA937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C806C57-DC31-7842-9021-2B55A55A2DB5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6DF5DDE2-2E68-CB43-8C45-8A31AAA7C159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AA636B5-23CA-544E-8957-6D111730B0DD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B1957133-0650-B046-A036-DA1C47FBF316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9" name="Right Arrow 48">
            <a:extLst>
              <a:ext uri="{FF2B5EF4-FFF2-40B4-BE49-F238E27FC236}">
                <a16:creationId xmlns:a16="http://schemas.microsoft.com/office/drawing/2014/main" id="{8F8AE9A6-82FD-9243-88A4-93A940F360D7}"/>
              </a:ext>
            </a:extLst>
          </p:cNvPr>
          <p:cNvSpPr/>
          <p:nvPr/>
        </p:nvSpPr>
        <p:spPr>
          <a:xfrm rot="16200000">
            <a:off x="5449143" y="517179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Content Placeholder 2">
            <a:extLst>
              <a:ext uri="{FF2B5EF4-FFF2-40B4-BE49-F238E27FC236}">
                <a16:creationId xmlns:a16="http://schemas.microsoft.com/office/drawing/2014/main" id="{5D493BA9-7E83-D941-9662-47D78FF8281D}"/>
              </a:ext>
            </a:extLst>
          </p:cNvPr>
          <p:cNvSpPr txBox="1">
            <a:spLocks/>
          </p:cNvSpPr>
          <p:nvPr/>
        </p:nvSpPr>
        <p:spPr>
          <a:xfrm>
            <a:off x="2095059" y="5605672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The</a:t>
            </a:r>
          </a:p>
        </p:txBody>
      </p:sp>
      <p:sp>
        <p:nvSpPr>
          <p:cNvPr id="55" name="Content Placeholder 2">
            <a:extLst>
              <a:ext uri="{FF2B5EF4-FFF2-40B4-BE49-F238E27FC236}">
                <a16:creationId xmlns:a16="http://schemas.microsoft.com/office/drawing/2014/main" id="{DA7779B7-383D-774F-91B7-42843F170DE5}"/>
              </a:ext>
            </a:extLst>
          </p:cNvPr>
          <p:cNvSpPr txBox="1">
            <a:spLocks/>
          </p:cNvSpPr>
          <p:nvPr/>
        </p:nvSpPr>
        <p:spPr>
          <a:xfrm>
            <a:off x="2953045" y="5605672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brown</a:t>
            </a:r>
          </a:p>
        </p:txBody>
      </p:sp>
      <p:sp>
        <p:nvSpPr>
          <p:cNvPr id="56" name="Content Placeholder 2">
            <a:extLst>
              <a:ext uri="{FF2B5EF4-FFF2-40B4-BE49-F238E27FC236}">
                <a16:creationId xmlns:a16="http://schemas.microsoft.com/office/drawing/2014/main" id="{254D70E6-B900-B947-9CB1-4CA5CA3E82B0}"/>
              </a:ext>
            </a:extLst>
          </p:cNvPr>
          <p:cNvSpPr txBox="1">
            <a:spLocks/>
          </p:cNvSpPr>
          <p:nvPr/>
        </p:nvSpPr>
        <p:spPr>
          <a:xfrm>
            <a:off x="3989836" y="5618468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dog</a:t>
            </a:r>
          </a:p>
        </p:txBody>
      </p:sp>
      <p:sp>
        <p:nvSpPr>
          <p:cNvPr id="57" name="Content Placeholder 2">
            <a:extLst>
              <a:ext uri="{FF2B5EF4-FFF2-40B4-BE49-F238E27FC236}">
                <a16:creationId xmlns:a16="http://schemas.microsoft.com/office/drawing/2014/main" id="{9D74D270-52C3-1043-8D22-6AC58D74A0C1}"/>
              </a:ext>
            </a:extLst>
          </p:cNvPr>
          <p:cNvSpPr txBox="1">
            <a:spLocks/>
          </p:cNvSpPr>
          <p:nvPr/>
        </p:nvSpPr>
        <p:spPr>
          <a:xfrm>
            <a:off x="5112790" y="5631264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ran</a:t>
            </a:r>
          </a:p>
        </p:txBody>
      </p:sp>
      <p:sp>
        <p:nvSpPr>
          <p:cNvPr id="60" name="Content Placeholder 2">
            <a:extLst>
              <a:ext uri="{FF2B5EF4-FFF2-40B4-BE49-F238E27FC236}">
                <a16:creationId xmlns:a16="http://schemas.microsoft.com/office/drawing/2014/main" id="{76AADFF0-BE0A-434E-BF97-8FEF40D05CC3}"/>
              </a:ext>
            </a:extLst>
          </p:cNvPr>
          <p:cNvSpPr txBox="1">
            <a:spLocks/>
          </p:cNvSpPr>
          <p:nvPr/>
        </p:nvSpPr>
        <p:spPr>
          <a:xfrm>
            <a:off x="2406384" y="6201113"/>
            <a:ext cx="256579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7030A0"/>
                </a:solidFill>
                <a:latin typeface="Avenir Light" panose="020B0402020203020204" pitchFamily="34" charset="77"/>
              </a:rPr>
              <a:t>ENCODER RNN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95EBDC45-51F4-2E42-880D-7AF8D985C7F6}"/>
              </a:ext>
            </a:extLst>
          </p:cNvPr>
          <p:cNvGrpSpPr/>
          <p:nvPr/>
        </p:nvGrpSpPr>
        <p:grpSpPr>
          <a:xfrm rot="16200000">
            <a:off x="6427565" y="3810604"/>
            <a:ext cx="1364224" cy="311369"/>
            <a:chOff x="2297660" y="4140835"/>
            <a:chExt cx="1364224" cy="311369"/>
          </a:xfrm>
        </p:grpSpPr>
        <p:sp>
          <p:nvSpPr>
            <p:cNvPr id="63" name="Rounded Rectangle 62">
              <a:extLst>
                <a:ext uri="{FF2B5EF4-FFF2-40B4-BE49-F238E27FC236}">
                  <a16:creationId xmlns:a16="http://schemas.microsoft.com/office/drawing/2014/main" id="{1ACF6078-E2DB-0049-8F53-87D781392620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912B5527-0BE4-CB4E-B46E-03E7213CCF26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718A4A41-F480-B843-A065-E66F90567406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1327A638-D336-2443-8338-B53DFAE7FA1A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E5F2284B-2410-E641-BEB4-407ED178D761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12E6131F-CBF7-BD41-9FB8-1E2D72CB728D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69" name="Right Arrow 68">
            <a:extLst>
              <a:ext uri="{FF2B5EF4-FFF2-40B4-BE49-F238E27FC236}">
                <a16:creationId xmlns:a16="http://schemas.microsoft.com/office/drawing/2014/main" id="{23622B38-79A3-3A44-84CF-A25954BA91F2}"/>
              </a:ext>
            </a:extLst>
          </p:cNvPr>
          <p:cNvSpPr/>
          <p:nvPr/>
        </p:nvSpPr>
        <p:spPr>
          <a:xfrm rot="16200000">
            <a:off x="6824854" y="488630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ight Arrow 69">
            <a:extLst>
              <a:ext uri="{FF2B5EF4-FFF2-40B4-BE49-F238E27FC236}">
                <a16:creationId xmlns:a16="http://schemas.microsoft.com/office/drawing/2014/main" id="{2BD27F86-3184-9445-ACB6-805FE57DE18C}"/>
              </a:ext>
            </a:extLst>
          </p:cNvPr>
          <p:cNvSpPr/>
          <p:nvPr/>
        </p:nvSpPr>
        <p:spPr>
          <a:xfrm>
            <a:off x="7362417" y="3788727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F7CAB22E-C058-6C4D-99DC-52A908A57E57}"/>
              </a:ext>
            </a:extLst>
          </p:cNvPr>
          <p:cNvGrpSpPr/>
          <p:nvPr/>
        </p:nvGrpSpPr>
        <p:grpSpPr>
          <a:xfrm rot="16200000">
            <a:off x="7509726" y="3810604"/>
            <a:ext cx="1364224" cy="311369"/>
            <a:chOff x="2297660" y="4140835"/>
            <a:chExt cx="1364224" cy="311369"/>
          </a:xfrm>
        </p:grpSpPr>
        <p:sp>
          <p:nvSpPr>
            <p:cNvPr id="72" name="Rounded Rectangle 71">
              <a:extLst>
                <a:ext uri="{FF2B5EF4-FFF2-40B4-BE49-F238E27FC236}">
                  <a16:creationId xmlns:a16="http://schemas.microsoft.com/office/drawing/2014/main" id="{883F939B-AD40-454A-9C78-F8A567BCFE67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8D9966B0-7A04-E74F-A13B-CF86075664DC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9DF1E077-DBF0-4A41-8A1B-D59945CE9645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61BA6460-4E29-0143-B9C6-2FFA05F559FB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9E6D369E-99F0-874A-9DA2-58279FFAE7E3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7C7773A3-4D0B-3146-9BFE-2E321F8D97FD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78" name="Right Arrow 77">
            <a:extLst>
              <a:ext uri="{FF2B5EF4-FFF2-40B4-BE49-F238E27FC236}">
                <a16:creationId xmlns:a16="http://schemas.microsoft.com/office/drawing/2014/main" id="{74B734A1-7172-774A-BC94-E7CC6AA83F30}"/>
              </a:ext>
            </a:extLst>
          </p:cNvPr>
          <p:cNvSpPr/>
          <p:nvPr/>
        </p:nvSpPr>
        <p:spPr>
          <a:xfrm rot="16200000">
            <a:off x="7907015" y="488630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ight Arrow 78">
            <a:extLst>
              <a:ext uri="{FF2B5EF4-FFF2-40B4-BE49-F238E27FC236}">
                <a16:creationId xmlns:a16="http://schemas.microsoft.com/office/drawing/2014/main" id="{2357F08B-9627-344F-9E1D-582FE5837126}"/>
              </a:ext>
            </a:extLst>
          </p:cNvPr>
          <p:cNvSpPr/>
          <p:nvPr/>
        </p:nvSpPr>
        <p:spPr>
          <a:xfrm>
            <a:off x="8444578" y="3788727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3F257ECC-2741-6C4A-AEA0-B32153CEFDE8}"/>
              </a:ext>
            </a:extLst>
          </p:cNvPr>
          <p:cNvGrpSpPr/>
          <p:nvPr/>
        </p:nvGrpSpPr>
        <p:grpSpPr>
          <a:xfrm rot="16200000">
            <a:off x="8564485" y="3810604"/>
            <a:ext cx="1364224" cy="311369"/>
            <a:chOff x="2297660" y="4140835"/>
            <a:chExt cx="1364224" cy="311369"/>
          </a:xfrm>
        </p:grpSpPr>
        <p:sp>
          <p:nvSpPr>
            <p:cNvPr id="81" name="Rounded Rectangle 80">
              <a:extLst>
                <a:ext uri="{FF2B5EF4-FFF2-40B4-BE49-F238E27FC236}">
                  <a16:creationId xmlns:a16="http://schemas.microsoft.com/office/drawing/2014/main" id="{212C27FB-7CE4-0F46-9194-DC69F9C3AF34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CCD50119-4507-7A47-86F1-15D6661589AD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5D4F425F-7137-484D-94AE-650BE05376B3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1228FD81-4ED2-E943-8372-BA9391A1A1A4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4C4F09EF-1E1B-2745-9B54-B4B85ECE15D4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52B90C73-0973-A346-AE9F-7B117C0E6540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87" name="Right Arrow 86">
            <a:extLst>
              <a:ext uri="{FF2B5EF4-FFF2-40B4-BE49-F238E27FC236}">
                <a16:creationId xmlns:a16="http://schemas.microsoft.com/office/drawing/2014/main" id="{98083A92-8146-0E44-96ED-07E8A96A6D8F}"/>
              </a:ext>
            </a:extLst>
          </p:cNvPr>
          <p:cNvSpPr/>
          <p:nvPr/>
        </p:nvSpPr>
        <p:spPr>
          <a:xfrm rot="16200000">
            <a:off x="8961774" y="488630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Content Placeholder 2">
            <a:extLst>
              <a:ext uri="{FF2B5EF4-FFF2-40B4-BE49-F238E27FC236}">
                <a16:creationId xmlns:a16="http://schemas.microsoft.com/office/drawing/2014/main" id="{F465FF3C-9902-1E4F-8AC5-7C037E30DB8D}"/>
              </a:ext>
            </a:extLst>
          </p:cNvPr>
          <p:cNvSpPr txBox="1">
            <a:spLocks/>
          </p:cNvSpPr>
          <p:nvPr/>
        </p:nvSpPr>
        <p:spPr>
          <a:xfrm>
            <a:off x="8054654" y="6046915"/>
            <a:ext cx="256579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7030A0"/>
                </a:solidFill>
                <a:latin typeface="Avenir Light" panose="020B0402020203020204" pitchFamily="34" charset="77"/>
              </a:rPr>
              <a:t>DECODER RNN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0" name="Content Placeholder 2">
                <a:extLst>
                  <a:ext uri="{FF2B5EF4-FFF2-40B4-BE49-F238E27FC236}">
                    <a16:creationId xmlns:a16="http://schemas.microsoft.com/office/drawing/2014/main" id="{1FA42C8A-B680-5B4C-A9DB-2179BEDE5CC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138381" y="1740563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20" name="Content Placeholder 2">
                <a:extLst>
                  <a:ext uri="{FF2B5EF4-FFF2-40B4-BE49-F238E27FC236}">
                    <a16:creationId xmlns:a16="http://schemas.microsoft.com/office/drawing/2014/main" id="{1FA42C8A-B680-5B4C-A9DB-2179BEDE5C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8381" y="1740563"/>
                <a:ext cx="466367" cy="503588"/>
              </a:xfrm>
              <a:prstGeom prst="rect">
                <a:avLst/>
              </a:prstGeom>
              <a:blipFill>
                <a:blip r:embed="rId3"/>
                <a:stretch>
                  <a:fillRect l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2" name="Right Arrow 121">
            <a:extLst>
              <a:ext uri="{FF2B5EF4-FFF2-40B4-BE49-F238E27FC236}">
                <a16:creationId xmlns:a16="http://schemas.microsoft.com/office/drawing/2014/main" id="{6D9B9EAD-3242-A347-810C-1725A96CB469}"/>
              </a:ext>
            </a:extLst>
          </p:cNvPr>
          <p:cNvSpPr/>
          <p:nvPr/>
        </p:nvSpPr>
        <p:spPr>
          <a:xfrm rot="18478882">
            <a:off x="2278554" y="2973762"/>
            <a:ext cx="1020448" cy="1650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ight Arrow 122">
            <a:extLst>
              <a:ext uri="{FF2B5EF4-FFF2-40B4-BE49-F238E27FC236}">
                <a16:creationId xmlns:a16="http://schemas.microsoft.com/office/drawing/2014/main" id="{4B3B0B75-B9D4-454C-88C3-EA6CD90F0D99}"/>
              </a:ext>
            </a:extLst>
          </p:cNvPr>
          <p:cNvSpPr/>
          <p:nvPr/>
        </p:nvSpPr>
        <p:spPr>
          <a:xfrm rot="14738398">
            <a:off x="2993297" y="3012486"/>
            <a:ext cx="917484" cy="176364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ight Arrow 123">
            <a:extLst>
              <a:ext uri="{FF2B5EF4-FFF2-40B4-BE49-F238E27FC236}">
                <a16:creationId xmlns:a16="http://schemas.microsoft.com/office/drawing/2014/main" id="{88EEDAE0-5451-954B-82A9-90ED1525E621}"/>
              </a:ext>
            </a:extLst>
          </p:cNvPr>
          <p:cNvSpPr/>
          <p:nvPr/>
        </p:nvSpPr>
        <p:spPr>
          <a:xfrm rot="12608806">
            <a:off x="3209202" y="2977011"/>
            <a:ext cx="1594645" cy="190375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Right Arrow 124">
            <a:extLst>
              <a:ext uri="{FF2B5EF4-FFF2-40B4-BE49-F238E27FC236}">
                <a16:creationId xmlns:a16="http://schemas.microsoft.com/office/drawing/2014/main" id="{6C3B0732-6DC8-E347-AF13-63EAE944A585}"/>
              </a:ext>
            </a:extLst>
          </p:cNvPr>
          <p:cNvSpPr/>
          <p:nvPr/>
        </p:nvSpPr>
        <p:spPr>
          <a:xfrm rot="12116029">
            <a:off x="3263054" y="2998624"/>
            <a:ext cx="2531376" cy="195370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6" name="Content Placeholder 2">
                <a:extLst>
                  <a:ext uri="{FF2B5EF4-FFF2-40B4-BE49-F238E27FC236}">
                    <a16:creationId xmlns:a16="http://schemas.microsoft.com/office/drawing/2014/main" id="{805406DC-9D67-514B-85C4-D10BB7375AC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30128" y="270493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26" name="Content Placeholder 2">
                <a:extLst>
                  <a:ext uri="{FF2B5EF4-FFF2-40B4-BE49-F238E27FC236}">
                    <a16:creationId xmlns:a16="http://schemas.microsoft.com/office/drawing/2014/main" id="{805406DC-9D67-514B-85C4-D10BB7375A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0128" y="2704937"/>
                <a:ext cx="466367" cy="503588"/>
              </a:xfrm>
              <a:prstGeom prst="rect">
                <a:avLst/>
              </a:prstGeom>
              <a:blipFill>
                <a:blip r:embed="rId4"/>
                <a:stretch>
                  <a:fillRect l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7" name="Content Placeholder 2">
                <a:extLst>
                  <a:ext uri="{FF2B5EF4-FFF2-40B4-BE49-F238E27FC236}">
                    <a16:creationId xmlns:a16="http://schemas.microsoft.com/office/drawing/2014/main" id="{0E4C38FD-080F-FA4A-A9C2-227D827B17E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967143" y="2855278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27" name="Content Placeholder 2">
                <a:extLst>
                  <a:ext uri="{FF2B5EF4-FFF2-40B4-BE49-F238E27FC236}">
                    <a16:creationId xmlns:a16="http://schemas.microsoft.com/office/drawing/2014/main" id="{0E4C38FD-080F-FA4A-A9C2-227D827B17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7143" y="2855278"/>
                <a:ext cx="466367" cy="503588"/>
              </a:xfrm>
              <a:prstGeom prst="rect">
                <a:avLst/>
              </a:prstGeom>
              <a:blipFill>
                <a:blip r:embed="rId5"/>
                <a:stretch>
                  <a:fillRect l="-8108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8" name="Content Placeholder 2">
                <a:extLst>
                  <a:ext uri="{FF2B5EF4-FFF2-40B4-BE49-F238E27FC236}">
                    <a16:creationId xmlns:a16="http://schemas.microsoft.com/office/drawing/2014/main" id="{227B0876-39AB-6A42-B47B-CB3EAF0E6A0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629381" y="2777238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28" name="Content Placeholder 2">
                <a:extLst>
                  <a:ext uri="{FF2B5EF4-FFF2-40B4-BE49-F238E27FC236}">
                    <a16:creationId xmlns:a16="http://schemas.microsoft.com/office/drawing/2014/main" id="{227B0876-39AB-6A42-B47B-CB3EAF0E6A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9381" y="2777238"/>
                <a:ext cx="466367" cy="503588"/>
              </a:xfrm>
              <a:prstGeom prst="rect">
                <a:avLst/>
              </a:prstGeom>
              <a:blipFill>
                <a:blip r:embed="rId6"/>
                <a:stretch>
                  <a:fillRect l="-8108"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9" name="Content Placeholder 2">
                <a:extLst>
                  <a:ext uri="{FF2B5EF4-FFF2-40B4-BE49-F238E27FC236}">
                    <a16:creationId xmlns:a16="http://schemas.microsoft.com/office/drawing/2014/main" id="{4197A872-856A-CF41-A038-7389E7799B8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78344" y="266885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29" name="Content Placeholder 2">
                <a:extLst>
                  <a:ext uri="{FF2B5EF4-FFF2-40B4-BE49-F238E27FC236}">
                    <a16:creationId xmlns:a16="http://schemas.microsoft.com/office/drawing/2014/main" id="{4197A872-856A-CF41-A038-7389E7799B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8344" y="2668857"/>
                <a:ext cx="466367" cy="503588"/>
              </a:xfrm>
              <a:prstGeom prst="rect">
                <a:avLst/>
              </a:prstGeom>
              <a:blipFill>
                <a:blip r:embed="rId7"/>
                <a:stretch>
                  <a:fillRect l="-8108" b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0" name="Group 129">
            <a:extLst>
              <a:ext uri="{FF2B5EF4-FFF2-40B4-BE49-F238E27FC236}">
                <a16:creationId xmlns:a16="http://schemas.microsoft.com/office/drawing/2014/main" id="{FF5A457E-E5F1-A147-BE66-BB93EAF9948B}"/>
              </a:ext>
            </a:extLst>
          </p:cNvPr>
          <p:cNvGrpSpPr/>
          <p:nvPr/>
        </p:nvGrpSpPr>
        <p:grpSpPr>
          <a:xfrm>
            <a:off x="2567076" y="2271805"/>
            <a:ext cx="1364224" cy="311369"/>
            <a:chOff x="2297660" y="4140835"/>
            <a:chExt cx="1364224" cy="311369"/>
          </a:xfrm>
        </p:grpSpPr>
        <p:sp>
          <p:nvSpPr>
            <p:cNvPr id="131" name="Rounded Rectangle 130">
              <a:extLst>
                <a:ext uri="{FF2B5EF4-FFF2-40B4-BE49-F238E27FC236}">
                  <a16:creationId xmlns:a16="http://schemas.microsoft.com/office/drawing/2014/main" id="{A29F0469-ED1C-B944-8AC1-531570B931A8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65F61514-70EC-D64B-B274-1698458DA619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8D1B46DC-3ED9-6149-9B14-29EE9FB1159E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8683934C-E1F3-1E49-A18D-394CF3685532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78FFD4F5-5C68-F841-866C-5CBCCB4982B8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5506ECE5-DEB7-0141-8AF1-5EEF0309FD3C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37" name="Content Placeholder 2">
                <a:extLst>
                  <a:ext uri="{FF2B5EF4-FFF2-40B4-BE49-F238E27FC236}">
                    <a16:creationId xmlns:a16="http://schemas.microsoft.com/office/drawing/2014/main" id="{CABE6ED9-0570-0F4C-A70F-4AE4551446B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81672" y="5420942"/>
                <a:ext cx="1469152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[</m:t>
                    </m:r>
                    <m:sSubSup>
                      <m:sSubSup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bSup>
                  </m:oMath>
                </a14:m>
                <a:r>
                  <a:rPr lang="en-US" sz="2400" b="0" dirty="0">
                    <a:latin typeface="Avenir Light" panose="020B0402020203020204" pitchFamily="34" charset="77"/>
                  </a:rPr>
                  <a:t>,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  <m:sup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𝐸</m:t>
                        </m:r>
                      </m:sup>
                    </m:sSubSup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37" name="Content Placeholder 2">
                <a:extLst>
                  <a:ext uri="{FF2B5EF4-FFF2-40B4-BE49-F238E27FC236}">
                    <a16:creationId xmlns:a16="http://schemas.microsoft.com/office/drawing/2014/main" id="{CABE6ED9-0570-0F4C-A70F-4AE4551446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1672" y="5420942"/>
                <a:ext cx="1469152" cy="503588"/>
              </a:xfrm>
              <a:prstGeom prst="rect">
                <a:avLst/>
              </a:prstGeom>
              <a:blipFill>
                <a:blip r:embed="rId8"/>
                <a:stretch>
                  <a:fillRect b="-3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9" name="Right Arrow 138">
            <a:extLst>
              <a:ext uri="{FF2B5EF4-FFF2-40B4-BE49-F238E27FC236}">
                <a16:creationId xmlns:a16="http://schemas.microsoft.com/office/drawing/2014/main" id="{B654A412-316A-1546-B6AA-FF75BCE3753C}"/>
              </a:ext>
            </a:extLst>
          </p:cNvPr>
          <p:cNvSpPr/>
          <p:nvPr/>
        </p:nvSpPr>
        <p:spPr>
          <a:xfrm rot="16200000">
            <a:off x="6831390" y="2776997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0" name="Content Placeholder 2">
                <a:extLst>
                  <a:ext uri="{FF2B5EF4-FFF2-40B4-BE49-F238E27FC236}">
                    <a16:creationId xmlns:a16="http://schemas.microsoft.com/office/drawing/2014/main" id="{CAFE0634-307E-4D4A-8F01-698C89E4A5B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19537" y="2130825"/>
                <a:ext cx="75039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40" name="Content Placeholder 2">
                <a:extLst>
                  <a:ext uri="{FF2B5EF4-FFF2-40B4-BE49-F238E27FC236}">
                    <a16:creationId xmlns:a16="http://schemas.microsoft.com/office/drawing/2014/main" id="{CAFE0634-307E-4D4A-8F01-698C89E4A5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9537" y="2130825"/>
                <a:ext cx="750397" cy="503588"/>
              </a:xfrm>
              <a:prstGeom prst="rect">
                <a:avLst/>
              </a:prstGeom>
              <a:blipFill>
                <a:blip r:embed="rId9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2" name="Content Placeholder 2">
                <a:extLst>
                  <a:ext uri="{FF2B5EF4-FFF2-40B4-BE49-F238E27FC236}">
                    <a16:creationId xmlns:a16="http://schemas.microsoft.com/office/drawing/2014/main" id="{9588C57F-39A7-E845-B570-A40E6145F18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75886" y="5400259"/>
                <a:ext cx="1469152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[</m:t>
                    </m:r>
                    <m:sSubSup>
                      <m:sSubSup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bSup>
                  </m:oMath>
                </a14:m>
                <a:r>
                  <a:rPr lang="en-US" sz="2400" b="0" dirty="0">
                    <a:latin typeface="Avenir Light" panose="020B0402020203020204" pitchFamily="34" charset="77"/>
                  </a:rPr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42" name="Content Placeholder 2">
                <a:extLst>
                  <a:ext uri="{FF2B5EF4-FFF2-40B4-BE49-F238E27FC236}">
                    <a16:creationId xmlns:a16="http://schemas.microsoft.com/office/drawing/2014/main" id="{9588C57F-39A7-E845-B570-A40E6145F1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5886" y="5400259"/>
                <a:ext cx="1469152" cy="503588"/>
              </a:xfrm>
              <a:prstGeom prst="rect">
                <a:avLst/>
              </a:prstGeom>
              <a:blipFill>
                <a:blip r:embed="rId10"/>
                <a:stretch>
                  <a:fillRect b="-268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3" name="Content Placeholder 2">
                <a:extLst>
                  <a:ext uri="{FF2B5EF4-FFF2-40B4-BE49-F238E27FC236}">
                    <a16:creationId xmlns:a16="http://schemas.microsoft.com/office/drawing/2014/main" id="{184211FE-8F88-BC43-A3EF-188BA41BE94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533519" y="5403268"/>
                <a:ext cx="1469152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[</m:t>
                    </m:r>
                    <m:sSubSup>
                      <m:sSubSup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bSup>
                  </m:oMath>
                </a14:m>
                <a:r>
                  <a:rPr lang="en-US" sz="2400" b="0" dirty="0">
                    <a:latin typeface="Avenir Light" panose="020B0402020203020204" pitchFamily="34" charset="77"/>
                  </a:rPr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43" name="Content Placeholder 2">
                <a:extLst>
                  <a:ext uri="{FF2B5EF4-FFF2-40B4-BE49-F238E27FC236}">
                    <a16:creationId xmlns:a16="http://schemas.microsoft.com/office/drawing/2014/main" id="{184211FE-8F88-BC43-A3EF-188BA41BE9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3519" y="5403268"/>
                <a:ext cx="1469152" cy="503588"/>
              </a:xfrm>
              <a:prstGeom prst="rect">
                <a:avLst/>
              </a:prstGeom>
              <a:blipFill>
                <a:blip r:embed="rId11"/>
                <a:stretch>
                  <a:fillRect b="-268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6" name="Right Arrow 145">
            <a:extLst>
              <a:ext uri="{FF2B5EF4-FFF2-40B4-BE49-F238E27FC236}">
                <a16:creationId xmlns:a16="http://schemas.microsoft.com/office/drawing/2014/main" id="{5442A9A1-7CCB-4B4B-AE50-FE82E1ABE7D5}"/>
              </a:ext>
            </a:extLst>
          </p:cNvPr>
          <p:cNvSpPr/>
          <p:nvPr/>
        </p:nvSpPr>
        <p:spPr>
          <a:xfrm rot="16200000">
            <a:off x="7923175" y="280587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7" name="Content Placeholder 2">
                <a:extLst>
                  <a:ext uri="{FF2B5EF4-FFF2-40B4-BE49-F238E27FC236}">
                    <a16:creationId xmlns:a16="http://schemas.microsoft.com/office/drawing/2014/main" id="{F0CBB1E8-E0C0-6041-8C9E-73004F9601B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911322" y="2159704"/>
                <a:ext cx="75039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47" name="Content Placeholder 2">
                <a:extLst>
                  <a:ext uri="{FF2B5EF4-FFF2-40B4-BE49-F238E27FC236}">
                    <a16:creationId xmlns:a16="http://schemas.microsoft.com/office/drawing/2014/main" id="{F0CBB1E8-E0C0-6041-8C9E-73004F9601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1322" y="2159704"/>
                <a:ext cx="750397" cy="503588"/>
              </a:xfrm>
              <a:prstGeom prst="rect">
                <a:avLst/>
              </a:prstGeom>
              <a:blipFill>
                <a:blip r:embed="rId12"/>
                <a:stretch>
                  <a:fillRect b="-7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8" name="Right Arrow 147">
            <a:extLst>
              <a:ext uri="{FF2B5EF4-FFF2-40B4-BE49-F238E27FC236}">
                <a16:creationId xmlns:a16="http://schemas.microsoft.com/office/drawing/2014/main" id="{E9114091-2197-5746-AED9-0EFC2450F3F5}"/>
              </a:ext>
            </a:extLst>
          </p:cNvPr>
          <p:cNvSpPr/>
          <p:nvPr/>
        </p:nvSpPr>
        <p:spPr>
          <a:xfrm rot="16200000">
            <a:off x="8956891" y="278749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9" name="Content Placeholder 2">
                <a:extLst>
                  <a:ext uri="{FF2B5EF4-FFF2-40B4-BE49-F238E27FC236}">
                    <a16:creationId xmlns:a16="http://schemas.microsoft.com/office/drawing/2014/main" id="{92C8721D-6B15-3640-B586-6C6B7F05393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945038" y="2141321"/>
                <a:ext cx="75039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49" name="Content Placeholder 2">
                <a:extLst>
                  <a:ext uri="{FF2B5EF4-FFF2-40B4-BE49-F238E27FC236}">
                    <a16:creationId xmlns:a16="http://schemas.microsoft.com/office/drawing/2014/main" id="{92C8721D-6B15-3640-B586-6C6B7F0539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5038" y="2141321"/>
                <a:ext cx="750397" cy="503588"/>
              </a:xfrm>
              <a:prstGeom prst="rect">
                <a:avLst/>
              </a:prstGeom>
              <a:blipFill>
                <a:blip r:embed="rId13"/>
                <a:stretch>
                  <a:fillRect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8" name="Content Placeholder 2">
            <a:extLst>
              <a:ext uri="{FF2B5EF4-FFF2-40B4-BE49-F238E27FC236}">
                <a16:creationId xmlns:a16="http://schemas.microsoft.com/office/drawing/2014/main" id="{E3AC22AB-D64B-8C46-97A3-68949D171522}"/>
              </a:ext>
            </a:extLst>
          </p:cNvPr>
          <p:cNvSpPr txBox="1">
            <a:spLocks/>
          </p:cNvSpPr>
          <p:nvPr/>
        </p:nvSpPr>
        <p:spPr>
          <a:xfrm>
            <a:off x="6601777" y="1758976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solidFill>
                  <a:srgbClr val="C00000"/>
                </a:solidFill>
                <a:latin typeface="Avenir Light" panose="020B0402020203020204" pitchFamily="34" charset="77"/>
              </a:rPr>
              <a:t>Le</a:t>
            </a:r>
          </a:p>
        </p:txBody>
      </p:sp>
      <p:sp>
        <p:nvSpPr>
          <p:cNvPr id="141" name="Content Placeholder 2">
            <a:extLst>
              <a:ext uri="{FF2B5EF4-FFF2-40B4-BE49-F238E27FC236}">
                <a16:creationId xmlns:a16="http://schemas.microsoft.com/office/drawing/2014/main" id="{F950462C-2A9F-F54D-8652-A58416C2E141}"/>
              </a:ext>
            </a:extLst>
          </p:cNvPr>
          <p:cNvSpPr txBox="1">
            <a:spLocks/>
          </p:cNvSpPr>
          <p:nvPr/>
        </p:nvSpPr>
        <p:spPr>
          <a:xfrm>
            <a:off x="7523184" y="1726283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fr-FR" sz="2400" dirty="0">
                <a:solidFill>
                  <a:srgbClr val="C00000"/>
                </a:solidFill>
              </a:rPr>
              <a:t>chien</a:t>
            </a:r>
            <a:endParaRPr lang="en-US" sz="2400" dirty="0">
              <a:solidFill>
                <a:srgbClr val="C00000"/>
              </a:solidFill>
              <a:latin typeface="Avenir Light" panose="020B0402020203020204" pitchFamily="34" charset="77"/>
            </a:endParaRPr>
          </a:p>
        </p:txBody>
      </p:sp>
      <p:sp>
        <p:nvSpPr>
          <p:cNvPr id="154" name="Content Placeholder 2">
            <a:extLst>
              <a:ext uri="{FF2B5EF4-FFF2-40B4-BE49-F238E27FC236}">
                <a16:creationId xmlns:a16="http://schemas.microsoft.com/office/drawing/2014/main" id="{AC6D332D-1607-C74E-B254-6CD9595561DA}"/>
              </a:ext>
            </a:extLst>
          </p:cNvPr>
          <p:cNvSpPr txBox="1">
            <a:spLocks/>
          </p:cNvSpPr>
          <p:nvPr/>
        </p:nvSpPr>
        <p:spPr>
          <a:xfrm>
            <a:off x="8559975" y="1739079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 err="1">
                <a:solidFill>
                  <a:srgbClr val="C00000"/>
                </a:solidFill>
                <a:latin typeface="Avenir Light" panose="020B0402020203020204" pitchFamily="34" charset="77"/>
              </a:rPr>
              <a:t>brun</a:t>
            </a:r>
            <a:endParaRPr lang="en-US" sz="2400" dirty="0">
              <a:solidFill>
                <a:srgbClr val="C00000"/>
              </a:solidFill>
              <a:latin typeface="Avenir Light" panose="020B0402020203020204" pitchFamily="34" charset="7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1" name="Content Placeholder 2">
                <a:extLst>
                  <a:ext uri="{FF2B5EF4-FFF2-40B4-BE49-F238E27FC236}">
                    <a16:creationId xmlns:a16="http://schemas.microsoft.com/office/drawing/2014/main" id="{63EB629A-45DC-5C49-8C7E-AC3370255B8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78072" y="1071854"/>
                <a:ext cx="9949719" cy="47146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sz="2000" b="1" dirty="0">
                    <a:solidFill>
                      <a:srgbClr val="C00000"/>
                    </a:solidFill>
                    <a:latin typeface="Avenir Light" panose="020B0402020203020204" pitchFamily="34" charset="77"/>
                  </a:rPr>
                  <a:t>NOTE: </a:t>
                </a:r>
                <a:r>
                  <a:rPr lang="en-US" sz="2000" b="1" dirty="0">
                    <a:solidFill>
                      <a:schemeClr val="tx1"/>
                    </a:solidFill>
                    <a:latin typeface="Avenir Light" panose="020B0402020203020204" pitchFamily="34" charset="77"/>
                  </a:rPr>
                  <a:t>each attention weight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0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p>
                    </m:sSubSup>
                  </m:oMath>
                </a14:m>
                <a:r>
                  <a:rPr lang="en-US" sz="2000" dirty="0">
                    <a:solidFill>
                      <a:srgbClr val="C00000"/>
                    </a:solidFill>
                    <a:latin typeface="Avenir Light" panose="020B0402020203020204" pitchFamily="34" charset="77"/>
                  </a:rPr>
                  <a:t> </a:t>
                </a:r>
                <a:r>
                  <a:rPr lang="en-US" sz="2000" b="1" dirty="0">
                    <a:solidFill>
                      <a:schemeClr val="tx1"/>
                    </a:solidFill>
                    <a:latin typeface="Avenir Light" panose="020B0402020203020204" pitchFamily="34" charset="77"/>
                  </a:rPr>
                  <a:t>is based on the decoder’s current hidden state, too. </a:t>
                </a:r>
                <a:endParaRPr lang="en-US" sz="2000" dirty="0">
                  <a:latin typeface="Avenir Light" panose="020B0402020203020204" pitchFamily="34" charset="77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sz="2000" b="1" dirty="0">
                    <a:solidFill>
                      <a:srgbClr val="C00000"/>
                    </a:solidFill>
                    <a:latin typeface="Avenir Light" panose="020B0402020203020204" pitchFamily="34" charset="77"/>
                  </a:rPr>
                  <a:t>  </a:t>
                </a:r>
              </a:p>
            </p:txBody>
          </p:sp>
        </mc:Choice>
        <mc:Fallback>
          <p:sp>
            <p:nvSpPr>
              <p:cNvPr id="101" name="Content Placeholder 2">
                <a:extLst>
                  <a:ext uri="{FF2B5EF4-FFF2-40B4-BE49-F238E27FC236}">
                    <a16:creationId xmlns:a16="http://schemas.microsoft.com/office/drawing/2014/main" id="{63EB629A-45DC-5C49-8C7E-AC3370255B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8072" y="1071854"/>
                <a:ext cx="9949719" cy="471462"/>
              </a:xfrm>
              <a:prstGeom prst="rect">
                <a:avLst/>
              </a:prstGeom>
              <a:blipFill>
                <a:blip r:embed="rId14"/>
                <a:stretch>
                  <a:fillRect l="-638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08062050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Rectangle 120">
            <a:extLst>
              <a:ext uri="{FF2B5EF4-FFF2-40B4-BE49-F238E27FC236}">
                <a16:creationId xmlns:a16="http://schemas.microsoft.com/office/drawing/2014/main" id="{C67F1680-4E6A-FF47-A5A3-45A4491667D3}"/>
              </a:ext>
            </a:extLst>
          </p:cNvPr>
          <p:cNvSpPr/>
          <p:nvPr/>
        </p:nvSpPr>
        <p:spPr>
          <a:xfrm>
            <a:off x="903804" y="771482"/>
            <a:ext cx="6474896" cy="13021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1A543A3-FD97-9B45-B10B-B411CB026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262"/>
            <a:ext cx="8941419" cy="1162592"/>
          </a:xfrm>
        </p:spPr>
        <p:txBody>
          <a:bodyPr/>
          <a:lstStyle/>
          <a:p>
            <a:r>
              <a:rPr lang="en-US" dirty="0"/>
              <a:t>seq2seq + Attention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183FB64-E4EC-E145-91C4-17C132EDE6DD}"/>
              </a:ext>
            </a:extLst>
          </p:cNvPr>
          <p:cNvSpPr txBox="1">
            <a:spLocks/>
          </p:cNvSpPr>
          <p:nvPr/>
        </p:nvSpPr>
        <p:spPr>
          <a:xfrm>
            <a:off x="351175" y="5605672"/>
            <a:ext cx="1530821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Input layer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308F0EC-943F-B642-9E88-EBEF25B12587}"/>
              </a:ext>
            </a:extLst>
          </p:cNvPr>
          <p:cNvSpPr txBox="1">
            <a:spLocks/>
          </p:cNvSpPr>
          <p:nvPr/>
        </p:nvSpPr>
        <p:spPr>
          <a:xfrm>
            <a:off x="247606" y="3936817"/>
            <a:ext cx="1737960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Hidden layer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84AD2C0-AB8A-AF42-A04A-78D3F01D61D4}"/>
              </a:ext>
            </a:extLst>
          </p:cNvPr>
          <p:cNvGrpSpPr/>
          <p:nvPr/>
        </p:nvGrpSpPr>
        <p:grpSpPr>
          <a:xfrm rot="16200000">
            <a:off x="1826690" y="4096093"/>
            <a:ext cx="1364224" cy="311369"/>
            <a:chOff x="2297660" y="4140835"/>
            <a:chExt cx="1364224" cy="311369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BBD4ED64-AA4D-9C4B-BF02-166A307C6A6D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48D07A2-8DB3-FF4B-83FB-9C0DA1A31BDF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85CA8966-3493-804C-94DC-486E7325A53F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D79D7D8D-88D8-B049-B252-46589D067EEF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953FFED8-5FE4-9E4B-BBBA-AAA07045CB6E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B0F0EB2-55DD-1847-A974-415F66C4046C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ight Arrow 17">
            <a:extLst>
              <a:ext uri="{FF2B5EF4-FFF2-40B4-BE49-F238E27FC236}">
                <a16:creationId xmlns:a16="http://schemas.microsoft.com/office/drawing/2014/main" id="{4354270C-E002-174C-AD24-BC9FBC3DA3CC}"/>
              </a:ext>
            </a:extLst>
          </p:cNvPr>
          <p:cNvSpPr/>
          <p:nvPr/>
        </p:nvSpPr>
        <p:spPr>
          <a:xfrm rot="16200000">
            <a:off x="2223979" y="517179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E29D828B-A57E-E248-9CAC-9C2D6430236B}"/>
              </a:ext>
            </a:extLst>
          </p:cNvPr>
          <p:cNvSpPr/>
          <p:nvPr/>
        </p:nvSpPr>
        <p:spPr>
          <a:xfrm>
            <a:off x="2761542" y="407421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115C0B8-F3F8-9E4B-8B96-7C5384E5175D}"/>
              </a:ext>
            </a:extLst>
          </p:cNvPr>
          <p:cNvGrpSpPr/>
          <p:nvPr/>
        </p:nvGrpSpPr>
        <p:grpSpPr>
          <a:xfrm rot="16200000">
            <a:off x="2908851" y="4096093"/>
            <a:ext cx="1364224" cy="311369"/>
            <a:chOff x="2297660" y="4140835"/>
            <a:chExt cx="1364224" cy="311369"/>
          </a:xfrm>
        </p:grpSpPr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88EECC21-F458-BA47-8273-9255AAFB3362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C4D67DB8-85DC-4E4E-BD34-43BE77852D68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11506D88-496B-104C-B598-E8AA02A717F1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053D46B3-AACA-CA43-B474-18BA9AD81A42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D8BAFCE1-DE49-7C46-A77A-304998910852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A5B23BA9-7866-C147-BA2E-A60DA252AC75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Right Arrow 30">
            <a:extLst>
              <a:ext uri="{FF2B5EF4-FFF2-40B4-BE49-F238E27FC236}">
                <a16:creationId xmlns:a16="http://schemas.microsoft.com/office/drawing/2014/main" id="{EDA00DD8-064C-244D-BE70-87F044363121}"/>
              </a:ext>
            </a:extLst>
          </p:cNvPr>
          <p:cNvSpPr/>
          <p:nvPr/>
        </p:nvSpPr>
        <p:spPr>
          <a:xfrm rot="16200000">
            <a:off x="3306140" y="517179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>
            <a:extLst>
              <a:ext uri="{FF2B5EF4-FFF2-40B4-BE49-F238E27FC236}">
                <a16:creationId xmlns:a16="http://schemas.microsoft.com/office/drawing/2014/main" id="{6ED2B23A-8843-7D45-B1B1-5F3C3D2F4E10}"/>
              </a:ext>
            </a:extLst>
          </p:cNvPr>
          <p:cNvSpPr/>
          <p:nvPr/>
        </p:nvSpPr>
        <p:spPr>
          <a:xfrm>
            <a:off x="3843703" y="407421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2B53635-F587-4A47-A006-0B4A3F59EF10}"/>
              </a:ext>
            </a:extLst>
          </p:cNvPr>
          <p:cNvGrpSpPr/>
          <p:nvPr/>
        </p:nvGrpSpPr>
        <p:grpSpPr>
          <a:xfrm rot="16200000">
            <a:off x="3963610" y="4096093"/>
            <a:ext cx="1364224" cy="311369"/>
            <a:chOff x="2297660" y="4140835"/>
            <a:chExt cx="1364224" cy="311369"/>
          </a:xfrm>
        </p:grpSpPr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188B6391-7F09-7A41-A0E3-EB51B592ED0A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7281991D-DA35-BF4C-8169-1F5CB2D3F069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61E3767B-531E-5145-9F5F-7B32F2DAFF7D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BDB904EC-D4E2-B44E-B22C-80E765BD56A5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5E310FC3-42C0-004F-9DE3-0B890F6F8A58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55D786B3-1898-B747-AB2B-C6585E46CE03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Right Arrow 39">
            <a:extLst>
              <a:ext uri="{FF2B5EF4-FFF2-40B4-BE49-F238E27FC236}">
                <a16:creationId xmlns:a16="http://schemas.microsoft.com/office/drawing/2014/main" id="{7EA838CE-7107-B84B-8EB2-03F27F43FD62}"/>
              </a:ext>
            </a:extLst>
          </p:cNvPr>
          <p:cNvSpPr/>
          <p:nvPr/>
        </p:nvSpPr>
        <p:spPr>
          <a:xfrm rot="16200000">
            <a:off x="4360899" y="517179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ight Arrow 40">
            <a:extLst>
              <a:ext uri="{FF2B5EF4-FFF2-40B4-BE49-F238E27FC236}">
                <a16:creationId xmlns:a16="http://schemas.microsoft.com/office/drawing/2014/main" id="{66EDDCBB-7A4F-7544-B6C2-3E9DDBEE5F5C}"/>
              </a:ext>
            </a:extLst>
          </p:cNvPr>
          <p:cNvSpPr/>
          <p:nvPr/>
        </p:nvSpPr>
        <p:spPr>
          <a:xfrm>
            <a:off x="4898462" y="407421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CA6CA2E2-9188-C148-ACB7-D0B6EDAF7487}"/>
              </a:ext>
            </a:extLst>
          </p:cNvPr>
          <p:cNvGrpSpPr/>
          <p:nvPr/>
        </p:nvGrpSpPr>
        <p:grpSpPr>
          <a:xfrm rot="16200000">
            <a:off x="5051854" y="4096092"/>
            <a:ext cx="1364224" cy="311369"/>
            <a:chOff x="2297660" y="4140835"/>
            <a:chExt cx="1364224" cy="311369"/>
          </a:xfrm>
        </p:grpSpPr>
        <p:sp>
          <p:nvSpPr>
            <p:cNvPr id="43" name="Rounded Rectangle 42">
              <a:extLst>
                <a:ext uri="{FF2B5EF4-FFF2-40B4-BE49-F238E27FC236}">
                  <a16:creationId xmlns:a16="http://schemas.microsoft.com/office/drawing/2014/main" id="{7CAACEA3-328A-3043-A26F-3AE9F0927CBB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5B77AEC6-A08E-2744-813E-99BD0DDDA937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C806C57-DC31-7842-9021-2B55A55A2DB5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6DF5DDE2-2E68-CB43-8C45-8A31AAA7C159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AA636B5-23CA-544E-8957-6D111730B0DD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B1957133-0650-B046-A036-DA1C47FBF316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9" name="Right Arrow 48">
            <a:extLst>
              <a:ext uri="{FF2B5EF4-FFF2-40B4-BE49-F238E27FC236}">
                <a16:creationId xmlns:a16="http://schemas.microsoft.com/office/drawing/2014/main" id="{8F8AE9A6-82FD-9243-88A4-93A940F360D7}"/>
              </a:ext>
            </a:extLst>
          </p:cNvPr>
          <p:cNvSpPr/>
          <p:nvPr/>
        </p:nvSpPr>
        <p:spPr>
          <a:xfrm rot="16200000">
            <a:off x="5449143" y="517179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Content Placeholder 2">
            <a:extLst>
              <a:ext uri="{FF2B5EF4-FFF2-40B4-BE49-F238E27FC236}">
                <a16:creationId xmlns:a16="http://schemas.microsoft.com/office/drawing/2014/main" id="{5D493BA9-7E83-D941-9662-47D78FF8281D}"/>
              </a:ext>
            </a:extLst>
          </p:cNvPr>
          <p:cNvSpPr txBox="1">
            <a:spLocks/>
          </p:cNvSpPr>
          <p:nvPr/>
        </p:nvSpPr>
        <p:spPr>
          <a:xfrm>
            <a:off x="2095059" y="5605672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The</a:t>
            </a:r>
          </a:p>
        </p:txBody>
      </p:sp>
      <p:sp>
        <p:nvSpPr>
          <p:cNvPr id="55" name="Content Placeholder 2">
            <a:extLst>
              <a:ext uri="{FF2B5EF4-FFF2-40B4-BE49-F238E27FC236}">
                <a16:creationId xmlns:a16="http://schemas.microsoft.com/office/drawing/2014/main" id="{DA7779B7-383D-774F-91B7-42843F170DE5}"/>
              </a:ext>
            </a:extLst>
          </p:cNvPr>
          <p:cNvSpPr txBox="1">
            <a:spLocks/>
          </p:cNvSpPr>
          <p:nvPr/>
        </p:nvSpPr>
        <p:spPr>
          <a:xfrm>
            <a:off x="2953045" y="5605672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brown</a:t>
            </a:r>
          </a:p>
        </p:txBody>
      </p:sp>
      <p:sp>
        <p:nvSpPr>
          <p:cNvPr id="56" name="Content Placeholder 2">
            <a:extLst>
              <a:ext uri="{FF2B5EF4-FFF2-40B4-BE49-F238E27FC236}">
                <a16:creationId xmlns:a16="http://schemas.microsoft.com/office/drawing/2014/main" id="{254D70E6-B900-B947-9CB1-4CA5CA3E82B0}"/>
              </a:ext>
            </a:extLst>
          </p:cNvPr>
          <p:cNvSpPr txBox="1">
            <a:spLocks/>
          </p:cNvSpPr>
          <p:nvPr/>
        </p:nvSpPr>
        <p:spPr>
          <a:xfrm>
            <a:off x="3989836" y="5618468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dog</a:t>
            </a:r>
          </a:p>
        </p:txBody>
      </p:sp>
      <p:sp>
        <p:nvSpPr>
          <p:cNvPr id="57" name="Content Placeholder 2">
            <a:extLst>
              <a:ext uri="{FF2B5EF4-FFF2-40B4-BE49-F238E27FC236}">
                <a16:creationId xmlns:a16="http://schemas.microsoft.com/office/drawing/2014/main" id="{9D74D270-52C3-1043-8D22-6AC58D74A0C1}"/>
              </a:ext>
            </a:extLst>
          </p:cNvPr>
          <p:cNvSpPr txBox="1">
            <a:spLocks/>
          </p:cNvSpPr>
          <p:nvPr/>
        </p:nvSpPr>
        <p:spPr>
          <a:xfrm>
            <a:off x="5112790" y="5631264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ran</a:t>
            </a:r>
          </a:p>
        </p:txBody>
      </p:sp>
      <p:sp>
        <p:nvSpPr>
          <p:cNvPr id="60" name="Content Placeholder 2">
            <a:extLst>
              <a:ext uri="{FF2B5EF4-FFF2-40B4-BE49-F238E27FC236}">
                <a16:creationId xmlns:a16="http://schemas.microsoft.com/office/drawing/2014/main" id="{76AADFF0-BE0A-434E-BF97-8FEF40D05CC3}"/>
              </a:ext>
            </a:extLst>
          </p:cNvPr>
          <p:cNvSpPr txBox="1">
            <a:spLocks/>
          </p:cNvSpPr>
          <p:nvPr/>
        </p:nvSpPr>
        <p:spPr>
          <a:xfrm>
            <a:off x="2406384" y="6201113"/>
            <a:ext cx="256579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7030A0"/>
                </a:solidFill>
                <a:latin typeface="Avenir Light" panose="020B0402020203020204" pitchFamily="34" charset="77"/>
              </a:rPr>
              <a:t>ENCODER RNN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95EBDC45-51F4-2E42-880D-7AF8D985C7F6}"/>
              </a:ext>
            </a:extLst>
          </p:cNvPr>
          <p:cNvGrpSpPr/>
          <p:nvPr/>
        </p:nvGrpSpPr>
        <p:grpSpPr>
          <a:xfrm rot="16200000">
            <a:off x="6427565" y="3810604"/>
            <a:ext cx="1364224" cy="311369"/>
            <a:chOff x="2297660" y="4140835"/>
            <a:chExt cx="1364224" cy="311369"/>
          </a:xfrm>
        </p:grpSpPr>
        <p:sp>
          <p:nvSpPr>
            <p:cNvPr id="63" name="Rounded Rectangle 62">
              <a:extLst>
                <a:ext uri="{FF2B5EF4-FFF2-40B4-BE49-F238E27FC236}">
                  <a16:creationId xmlns:a16="http://schemas.microsoft.com/office/drawing/2014/main" id="{1ACF6078-E2DB-0049-8F53-87D781392620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912B5527-0BE4-CB4E-B46E-03E7213CCF26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718A4A41-F480-B843-A065-E66F90567406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1327A638-D336-2443-8338-B53DFAE7FA1A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E5F2284B-2410-E641-BEB4-407ED178D761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12E6131F-CBF7-BD41-9FB8-1E2D72CB728D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69" name="Right Arrow 68">
            <a:extLst>
              <a:ext uri="{FF2B5EF4-FFF2-40B4-BE49-F238E27FC236}">
                <a16:creationId xmlns:a16="http://schemas.microsoft.com/office/drawing/2014/main" id="{23622B38-79A3-3A44-84CF-A25954BA91F2}"/>
              </a:ext>
            </a:extLst>
          </p:cNvPr>
          <p:cNvSpPr/>
          <p:nvPr/>
        </p:nvSpPr>
        <p:spPr>
          <a:xfrm rot="16200000">
            <a:off x="6824854" y="488630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ight Arrow 69">
            <a:extLst>
              <a:ext uri="{FF2B5EF4-FFF2-40B4-BE49-F238E27FC236}">
                <a16:creationId xmlns:a16="http://schemas.microsoft.com/office/drawing/2014/main" id="{2BD27F86-3184-9445-ACB6-805FE57DE18C}"/>
              </a:ext>
            </a:extLst>
          </p:cNvPr>
          <p:cNvSpPr/>
          <p:nvPr/>
        </p:nvSpPr>
        <p:spPr>
          <a:xfrm>
            <a:off x="7362417" y="3788727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F7CAB22E-C058-6C4D-99DC-52A908A57E57}"/>
              </a:ext>
            </a:extLst>
          </p:cNvPr>
          <p:cNvGrpSpPr/>
          <p:nvPr/>
        </p:nvGrpSpPr>
        <p:grpSpPr>
          <a:xfrm rot="16200000">
            <a:off x="7509726" y="3810604"/>
            <a:ext cx="1364224" cy="311369"/>
            <a:chOff x="2297660" y="4140835"/>
            <a:chExt cx="1364224" cy="311369"/>
          </a:xfrm>
        </p:grpSpPr>
        <p:sp>
          <p:nvSpPr>
            <p:cNvPr id="72" name="Rounded Rectangle 71">
              <a:extLst>
                <a:ext uri="{FF2B5EF4-FFF2-40B4-BE49-F238E27FC236}">
                  <a16:creationId xmlns:a16="http://schemas.microsoft.com/office/drawing/2014/main" id="{883F939B-AD40-454A-9C78-F8A567BCFE67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8D9966B0-7A04-E74F-A13B-CF86075664DC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9DF1E077-DBF0-4A41-8A1B-D59945CE9645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61BA6460-4E29-0143-B9C6-2FFA05F559FB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9E6D369E-99F0-874A-9DA2-58279FFAE7E3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7C7773A3-4D0B-3146-9BFE-2E321F8D97FD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78" name="Right Arrow 77">
            <a:extLst>
              <a:ext uri="{FF2B5EF4-FFF2-40B4-BE49-F238E27FC236}">
                <a16:creationId xmlns:a16="http://schemas.microsoft.com/office/drawing/2014/main" id="{74B734A1-7172-774A-BC94-E7CC6AA83F30}"/>
              </a:ext>
            </a:extLst>
          </p:cNvPr>
          <p:cNvSpPr/>
          <p:nvPr/>
        </p:nvSpPr>
        <p:spPr>
          <a:xfrm rot="16200000">
            <a:off x="7907015" y="488630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ight Arrow 78">
            <a:extLst>
              <a:ext uri="{FF2B5EF4-FFF2-40B4-BE49-F238E27FC236}">
                <a16:creationId xmlns:a16="http://schemas.microsoft.com/office/drawing/2014/main" id="{2357F08B-9627-344F-9E1D-582FE5837126}"/>
              </a:ext>
            </a:extLst>
          </p:cNvPr>
          <p:cNvSpPr/>
          <p:nvPr/>
        </p:nvSpPr>
        <p:spPr>
          <a:xfrm>
            <a:off x="8444578" y="3788727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3F257ECC-2741-6C4A-AEA0-B32153CEFDE8}"/>
              </a:ext>
            </a:extLst>
          </p:cNvPr>
          <p:cNvGrpSpPr/>
          <p:nvPr/>
        </p:nvGrpSpPr>
        <p:grpSpPr>
          <a:xfrm rot="16200000">
            <a:off x="8564485" y="3810604"/>
            <a:ext cx="1364224" cy="311369"/>
            <a:chOff x="2297660" y="4140835"/>
            <a:chExt cx="1364224" cy="311369"/>
          </a:xfrm>
        </p:grpSpPr>
        <p:sp>
          <p:nvSpPr>
            <p:cNvPr id="81" name="Rounded Rectangle 80">
              <a:extLst>
                <a:ext uri="{FF2B5EF4-FFF2-40B4-BE49-F238E27FC236}">
                  <a16:creationId xmlns:a16="http://schemas.microsoft.com/office/drawing/2014/main" id="{212C27FB-7CE4-0F46-9194-DC69F9C3AF34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CCD50119-4507-7A47-86F1-15D6661589AD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5D4F425F-7137-484D-94AE-650BE05376B3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1228FD81-4ED2-E943-8372-BA9391A1A1A4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4C4F09EF-1E1B-2745-9B54-B4B85ECE15D4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52B90C73-0973-A346-AE9F-7B117C0E6540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87" name="Right Arrow 86">
            <a:extLst>
              <a:ext uri="{FF2B5EF4-FFF2-40B4-BE49-F238E27FC236}">
                <a16:creationId xmlns:a16="http://schemas.microsoft.com/office/drawing/2014/main" id="{98083A92-8146-0E44-96ED-07E8A96A6D8F}"/>
              </a:ext>
            </a:extLst>
          </p:cNvPr>
          <p:cNvSpPr/>
          <p:nvPr/>
        </p:nvSpPr>
        <p:spPr>
          <a:xfrm rot="16200000">
            <a:off x="8961774" y="488630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ight Arrow 87">
            <a:extLst>
              <a:ext uri="{FF2B5EF4-FFF2-40B4-BE49-F238E27FC236}">
                <a16:creationId xmlns:a16="http://schemas.microsoft.com/office/drawing/2014/main" id="{8DA044E2-8B8E-F349-B035-C7DAC3A2209C}"/>
              </a:ext>
            </a:extLst>
          </p:cNvPr>
          <p:cNvSpPr/>
          <p:nvPr/>
        </p:nvSpPr>
        <p:spPr>
          <a:xfrm>
            <a:off x="9499337" y="3788727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89" name="Right Arrow 88">
            <a:extLst>
              <a:ext uri="{FF2B5EF4-FFF2-40B4-BE49-F238E27FC236}">
                <a16:creationId xmlns:a16="http://schemas.microsoft.com/office/drawing/2014/main" id="{2302B47C-30F3-914C-9A84-2846FCBF4643}"/>
              </a:ext>
            </a:extLst>
          </p:cNvPr>
          <p:cNvSpPr/>
          <p:nvPr/>
        </p:nvSpPr>
        <p:spPr>
          <a:xfrm rot="16200000">
            <a:off x="10050018" y="488630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Content Placeholder 2">
            <a:extLst>
              <a:ext uri="{FF2B5EF4-FFF2-40B4-BE49-F238E27FC236}">
                <a16:creationId xmlns:a16="http://schemas.microsoft.com/office/drawing/2014/main" id="{F465FF3C-9902-1E4F-8AC5-7C037E30DB8D}"/>
              </a:ext>
            </a:extLst>
          </p:cNvPr>
          <p:cNvSpPr txBox="1">
            <a:spLocks/>
          </p:cNvSpPr>
          <p:nvPr/>
        </p:nvSpPr>
        <p:spPr>
          <a:xfrm>
            <a:off x="8054654" y="6046915"/>
            <a:ext cx="256579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7030A0"/>
                </a:solidFill>
                <a:latin typeface="Avenir Light" panose="020B0402020203020204" pitchFamily="34" charset="77"/>
              </a:rPr>
              <a:t>DECODER RNN</a:t>
            </a:r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DB59E7FA-7618-8C4F-BC05-5396D24D3F4A}"/>
              </a:ext>
            </a:extLst>
          </p:cNvPr>
          <p:cNvGrpSpPr/>
          <p:nvPr/>
        </p:nvGrpSpPr>
        <p:grpSpPr>
          <a:xfrm rot="16200000">
            <a:off x="9664555" y="3764006"/>
            <a:ext cx="1364224" cy="311369"/>
            <a:chOff x="2297660" y="4140835"/>
            <a:chExt cx="1364224" cy="311369"/>
          </a:xfrm>
        </p:grpSpPr>
        <p:sp>
          <p:nvSpPr>
            <p:cNvPr id="101" name="Rounded Rectangle 100">
              <a:extLst>
                <a:ext uri="{FF2B5EF4-FFF2-40B4-BE49-F238E27FC236}">
                  <a16:creationId xmlns:a16="http://schemas.microsoft.com/office/drawing/2014/main" id="{251D0949-2EDC-6942-8461-1948FBA5F504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8717107C-6191-6043-BE53-BC674AF3214C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54BB5EE3-1EF2-3649-93B0-35655826DACD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CEEF5ACB-9C39-3E41-9E51-2C12EF5C065B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BB58251C-01CB-F84E-B5FF-BCEF8598CCCA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366BBECF-9FDA-F74B-8814-267CA3EC38A3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20" name="Content Placeholder 2">
                <a:extLst>
                  <a:ext uri="{FF2B5EF4-FFF2-40B4-BE49-F238E27FC236}">
                    <a16:creationId xmlns:a16="http://schemas.microsoft.com/office/drawing/2014/main" id="{1FA42C8A-B680-5B4C-A9DB-2179BEDE5CC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138381" y="1740563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20" name="Content Placeholder 2">
                <a:extLst>
                  <a:ext uri="{FF2B5EF4-FFF2-40B4-BE49-F238E27FC236}">
                    <a16:creationId xmlns:a16="http://schemas.microsoft.com/office/drawing/2014/main" id="{1FA42C8A-B680-5B4C-A9DB-2179BEDE5C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8381" y="1740563"/>
                <a:ext cx="466367" cy="503588"/>
              </a:xfrm>
              <a:prstGeom prst="rect">
                <a:avLst/>
              </a:prstGeom>
              <a:blipFill>
                <a:blip r:embed="rId3"/>
                <a:stretch>
                  <a:fillRect l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2" name="Right Arrow 121">
            <a:extLst>
              <a:ext uri="{FF2B5EF4-FFF2-40B4-BE49-F238E27FC236}">
                <a16:creationId xmlns:a16="http://schemas.microsoft.com/office/drawing/2014/main" id="{6D9B9EAD-3242-A347-810C-1725A96CB469}"/>
              </a:ext>
            </a:extLst>
          </p:cNvPr>
          <p:cNvSpPr/>
          <p:nvPr/>
        </p:nvSpPr>
        <p:spPr>
          <a:xfrm rot="18478882">
            <a:off x="2278554" y="2973762"/>
            <a:ext cx="1020448" cy="1650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ight Arrow 122">
            <a:extLst>
              <a:ext uri="{FF2B5EF4-FFF2-40B4-BE49-F238E27FC236}">
                <a16:creationId xmlns:a16="http://schemas.microsoft.com/office/drawing/2014/main" id="{4B3B0B75-B9D4-454C-88C3-EA6CD90F0D99}"/>
              </a:ext>
            </a:extLst>
          </p:cNvPr>
          <p:cNvSpPr/>
          <p:nvPr/>
        </p:nvSpPr>
        <p:spPr>
          <a:xfrm rot="14738398">
            <a:off x="2993297" y="3012486"/>
            <a:ext cx="917484" cy="176364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ight Arrow 123">
            <a:extLst>
              <a:ext uri="{FF2B5EF4-FFF2-40B4-BE49-F238E27FC236}">
                <a16:creationId xmlns:a16="http://schemas.microsoft.com/office/drawing/2014/main" id="{88EEDAE0-5451-954B-82A9-90ED1525E621}"/>
              </a:ext>
            </a:extLst>
          </p:cNvPr>
          <p:cNvSpPr/>
          <p:nvPr/>
        </p:nvSpPr>
        <p:spPr>
          <a:xfrm rot="12608806">
            <a:off x="3209202" y="2977011"/>
            <a:ext cx="1594645" cy="190375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Right Arrow 124">
            <a:extLst>
              <a:ext uri="{FF2B5EF4-FFF2-40B4-BE49-F238E27FC236}">
                <a16:creationId xmlns:a16="http://schemas.microsoft.com/office/drawing/2014/main" id="{6C3B0732-6DC8-E347-AF13-63EAE944A585}"/>
              </a:ext>
            </a:extLst>
          </p:cNvPr>
          <p:cNvSpPr/>
          <p:nvPr/>
        </p:nvSpPr>
        <p:spPr>
          <a:xfrm rot="12116029">
            <a:off x="3263054" y="2998624"/>
            <a:ext cx="2531376" cy="195370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6" name="Content Placeholder 2">
                <a:extLst>
                  <a:ext uri="{FF2B5EF4-FFF2-40B4-BE49-F238E27FC236}">
                    <a16:creationId xmlns:a16="http://schemas.microsoft.com/office/drawing/2014/main" id="{805406DC-9D67-514B-85C4-D10BB7375AC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30128" y="270493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26" name="Content Placeholder 2">
                <a:extLst>
                  <a:ext uri="{FF2B5EF4-FFF2-40B4-BE49-F238E27FC236}">
                    <a16:creationId xmlns:a16="http://schemas.microsoft.com/office/drawing/2014/main" id="{805406DC-9D67-514B-85C4-D10BB7375A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0128" y="2704937"/>
                <a:ext cx="466367" cy="503588"/>
              </a:xfrm>
              <a:prstGeom prst="rect">
                <a:avLst/>
              </a:prstGeom>
              <a:blipFill>
                <a:blip r:embed="rId4"/>
                <a:stretch>
                  <a:fillRect l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7" name="Content Placeholder 2">
                <a:extLst>
                  <a:ext uri="{FF2B5EF4-FFF2-40B4-BE49-F238E27FC236}">
                    <a16:creationId xmlns:a16="http://schemas.microsoft.com/office/drawing/2014/main" id="{0E4C38FD-080F-FA4A-A9C2-227D827B17E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967143" y="2855278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27" name="Content Placeholder 2">
                <a:extLst>
                  <a:ext uri="{FF2B5EF4-FFF2-40B4-BE49-F238E27FC236}">
                    <a16:creationId xmlns:a16="http://schemas.microsoft.com/office/drawing/2014/main" id="{0E4C38FD-080F-FA4A-A9C2-227D827B17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7143" y="2855278"/>
                <a:ext cx="466367" cy="503588"/>
              </a:xfrm>
              <a:prstGeom prst="rect">
                <a:avLst/>
              </a:prstGeom>
              <a:blipFill>
                <a:blip r:embed="rId5"/>
                <a:stretch>
                  <a:fillRect l="-8108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8" name="Content Placeholder 2">
                <a:extLst>
                  <a:ext uri="{FF2B5EF4-FFF2-40B4-BE49-F238E27FC236}">
                    <a16:creationId xmlns:a16="http://schemas.microsoft.com/office/drawing/2014/main" id="{227B0876-39AB-6A42-B47B-CB3EAF0E6A0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629381" y="2777238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28" name="Content Placeholder 2">
                <a:extLst>
                  <a:ext uri="{FF2B5EF4-FFF2-40B4-BE49-F238E27FC236}">
                    <a16:creationId xmlns:a16="http://schemas.microsoft.com/office/drawing/2014/main" id="{227B0876-39AB-6A42-B47B-CB3EAF0E6A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9381" y="2777238"/>
                <a:ext cx="466367" cy="503588"/>
              </a:xfrm>
              <a:prstGeom prst="rect">
                <a:avLst/>
              </a:prstGeom>
              <a:blipFill>
                <a:blip r:embed="rId6"/>
                <a:stretch>
                  <a:fillRect l="-8108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9" name="Content Placeholder 2">
                <a:extLst>
                  <a:ext uri="{FF2B5EF4-FFF2-40B4-BE49-F238E27FC236}">
                    <a16:creationId xmlns:a16="http://schemas.microsoft.com/office/drawing/2014/main" id="{4197A872-856A-CF41-A038-7389E7799B8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78344" y="266885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29" name="Content Placeholder 2">
                <a:extLst>
                  <a:ext uri="{FF2B5EF4-FFF2-40B4-BE49-F238E27FC236}">
                    <a16:creationId xmlns:a16="http://schemas.microsoft.com/office/drawing/2014/main" id="{4197A872-856A-CF41-A038-7389E7799B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8344" y="2668857"/>
                <a:ext cx="466367" cy="503588"/>
              </a:xfrm>
              <a:prstGeom prst="rect">
                <a:avLst/>
              </a:prstGeom>
              <a:blipFill>
                <a:blip r:embed="rId7"/>
                <a:stretch>
                  <a:fillRect l="-8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0" name="Group 129">
            <a:extLst>
              <a:ext uri="{FF2B5EF4-FFF2-40B4-BE49-F238E27FC236}">
                <a16:creationId xmlns:a16="http://schemas.microsoft.com/office/drawing/2014/main" id="{FF5A457E-E5F1-A147-BE66-BB93EAF9948B}"/>
              </a:ext>
            </a:extLst>
          </p:cNvPr>
          <p:cNvGrpSpPr/>
          <p:nvPr/>
        </p:nvGrpSpPr>
        <p:grpSpPr>
          <a:xfrm>
            <a:off x="2567076" y="2271805"/>
            <a:ext cx="1364224" cy="311369"/>
            <a:chOff x="2297660" y="4140835"/>
            <a:chExt cx="1364224" cy="311369"/>
          </a:xfrm>
        </p:grpSpPr>
        <p:sp>
          <p:nvSpPr>
            <p:cNvPr id="131" name="Rounded Rectangle 130">
              <a:extLst>
                <a:ext uri="{FF2B5EF4-FFF2-40B4-BE49-F238E27FC236}">
                  <a16:creationId xmlns:a16="http://schemas.microsoft.com/office/drawing/2014/main" id="{A29F0469-ED1C-B944-8AC1-531570B931A8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65F61514-70EC-D64B-B274-1698458DA619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8D1B46DC-3ED9-6149-9B14-29EE9FB1159E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8683934C-E1F3-1E49-A18D-394CF3685532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78FFD4F5-5C68-F841-866C-5CBCCB4982B8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5506ECE5-DEB7-0141-8AF1-5EEF0309FD3C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37" name="Content Placeholder 2">
                <a:extLst>
                  <a:ext uri="{FF2B5EF4-FFF2-40B4-BE49-F238E27FC236}">
                    <a16:creationId xmlns:a16="http://schemas.microsoft.com/office/drawing/2014/main" id="{CABE6ED9-0570-0F4C-A70F-4AE4551446B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81672" y="5420942"/>
                <a:ext cx="1469152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[</m:t>
                    </m:r>
                    <m:sSubSup>
                      <m:sSubSup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bSup>
                  </m:oMath>
                </a14:m>
                <a:r>
                  <a:rPr lang="en-US" sz="2400" b="0" dirty="0">
                    <a:latin typeface="Avenir Light" panose="020B0402020203020204" pitchFamily="34" charset="77"/>
                  </a:rPr>
                  <a:t>,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  <m:sup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𝐸</m:t>
                        </m:r>
                      </m:sup>
                    </m:sSubSup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37" name="Content Placeholder 2">
                <a:extLst>
                  <a:ext uri="{FF2B5EF4-FFF2-40B4-BE49-F238E27FC236}">
                    <a16:creationId xmlns:a16="http://schemas.microsoft.com/office/drawing/2014/main" id="{CABE6ED9-0570-0F4C-A70F-4AE4551446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1672" y="5420942"/>
                <a:ext cx="1469152" cy="503588"/>
              </a:xfrm>
              <a:prstGeom prst="rect">
                <a:avLst/>
              </a:prstGeom>
              <a:blipFill>
                <a:blip r:embed="rId8"/>
                <a:stretch>
                  <a:fillRect b="-3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9" name="Right Arrow 138">
            <a:extLst>
              <a:ext uri="{FF2B5EF4-FFF2-40B4-BE49-F238E27FC236}">
                <a16:creationId xmlns:a16="http://schemas.microsoft.com/office/drawing/2014/main" id="{B654A412-316A-1546-B6AA-FF75BCE3753C}"/>
              </a:ext>
            </a:extLst>
          </p:cNvPr>
          <p:cNvSpPr/>
          <p:nvPr/>
        </p:nvSpPr>
        <p:spPr>
          <a:xfrm rot="16200000">
            <a:off x="6831390" y="2776997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0" name="Content Placeholder 2">
                <a:extLst>
                  <a:ext uri="{FF2B5EF4-FFF2-40B4-BE49-F238E27FC236}">
                    <a16:creationId xmlns:a16="http://schemas.microsoft.com/office/drawing/2014/main" id="{CAFE0634-307E-4D4A-8F01-698C89E4A5B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19537" y="2130825"/>
                <a:ext cx="75039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40" name="Content Placeholder 2">
                <a:extLst>
                  <a:ext uri="{FF2B5EF4-FFF2-40B4-BE49-F238E27FC236}">
                    <a16:creationId xmlns:a16="http://schemas.microsoft.com/office/drawing/2014/main" id="{CAFE0634-307E-4D4A-8F01-698C89E4A5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9537" y="2130825"/>
                <a:ext cx="750397" cy="503588"/>
              </a:xfrm>
              <a:prstGeom prst="rect">
                <a:avLst/>
              </a:prstGeom>
              <a:blipFill>
                <a:blip r:embed="rId9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2" name="Content Placeholder 2">
                <a:extLst>
                  <a:ext uri="{FF2B5EF4-FFF2-40B4-BE49-F238E27FC236}">
                    <a16:creationId xmlns:a16="http://schemas.microsoft.com/office/drawing/2014/main" id="{9588C57F-39A7-E845-B570-A40E6145F18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75886" y="5400259"/>
                <a:ext cx="1469152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[</m:t>
                    </m:r>
                    <m:sSubSup>
                      <m:sSubSup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bSup>
                  </m:oMath>
                </a14:m>
                <a:r>
                  <a:rPr lang="en-US" sz="2400" b="0" dirty="0">
                    <a:latin typeface="Avenir Light" panose="020B0402020203020204" pitchFamily="34" charset="77"/>
                  </a:rPr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42" name="Content Placeholder 2">
                <a:extLst>
                  <a:ext uri="{FF2B5EF4-FFF2-40B4-BE49-F238E27FC236}">
                    <a16:creationId xmlns:a16="http://schemas.microsoft.com/office/drawing/2014/main" id="{9588C57F-39A7-E845-B570-A40E6145F1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5886" y="5400259"/>
                <a:ext cx="1469152" cy="503588"/>
              </a:xfrm>
              <a:prstGeom prst="rect">
                <a:avLst/>
              </a:prstGeom>
              <a:blipFill>
                <a:blip r:embed="rId10"/>
                <a:stretch>
                  <a:fillRect b="-268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3" name="Content Placeholder 2">
                <a:extLst>
                  <a:ext uri="{FF2B5EF4-FFF2-40B4-BE49-F238E27FC236}">
                    <a16:creationId xmlns:a16="http://schemas.microsoft.com/office/drawing/2014/main" id="{184211FE-8F88-BC43-A3EF-188BA41BE94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533519" y="5403268"/>
                <a:ext cx="1469152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[</m:t>
                    </m:r>
                    <m:sSubSup>
                      <m:sSubSup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bSup>
                  </m:oMath>
                </a14:m>
                <a:r>
                  <a:rPr lang="en-US" sz="2400" b="0" dirty="0">
                    <a:latin typeface="Avenir Light" panose="020B0402020203020204" pitchFamily="34" charset="77"/>
                  </a:rPr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43" name="Content Placeholder 2">
                <a:extLst>
                  <a:ext uri="{FF2B5EF4-FFF2-40B4-BE49-F238E27FC236}">
                    <a16:creationId xmlns:a16="http://schemas.microsoft.com/office/drawing/2014/main" id="{184211FE-8F88-BC43-A3EF-188BA41BE9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3519" y="5403268"/>
                <a:ext cx="1469152" cy="503588"/>
              </a:xfrm>
              <a:prstGeom prst="rect">
                <a:avLst/>
              </a:prstGeom>
              <a:blipFill>
                <a:blip r:embed="rId11"/>
                <a:stretch>
                  <a:fillRect b="-268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4" name="Content Placeholder 2">
                <a:extLst>
                  <a:ext uri="{FF2B5EF4-FFF2-40B4-BE49-F238E27FC236}">
                    <a16:creationId xmlns:a16="http://schemas.microsoft.com/office/drawing/2014/main" id="{C86CE139-DE5F-4849-B2EF-9E79EE13ED9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599160" y="5379470"/>
                <a:ext cx="1469152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[</m:t>
                    </m:r>
                    <m:sSubSup>
                      <m:sSubSup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  <m:sup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bSup>
                  </m:oMath>
                </a14:m>
                <a:r>
                  <a:rPr lang="en-US" sz="2400" b="0" dirty="0">
                    <a:latin typeface="Avenir Light" panose="020B0402020203020204" pitchFamily="34" charset="77"/>
                  </a:rPr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44" name="Content Placeholder 2">
                <a:extLst>
                  <a:ext uri="{FF2B5EF4-FFF2-40B4-BE49-F238E27FC236}">
                    <a16:creationId xmlns:a16="http://schemas.microsoft.com/office/drawing/2014/main" id="{C86CE139-DE5F-4849-B2EF-9E79EE13ED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9160" y="5379470"/>
                <a:ext cx="1469152" cy="503588"/>
              </a:xfrm>
              <a:prstGeom prst="rect">
                <a:avLst/>
              </a:prstGeom>
              <a:blipFill>
                <a:blip r:embed="rId12"/>
                <a:stretch>
                  <a:fillRect b="-2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6" name="Right Arrow 145">
            <a:extLst>
              <a:ext uri="{FF2B5EF4-FFF2-40B4-BE49-F238E27FC236}">
                <a16:creationId xmlns:a16="http://schemas.microsoft.com/office/drawing/2014/main" id="{5442A9A1-7CCB-4B4B-AE50-FE82E1ABE7D5}"/>
              </a:ext>
            </a:extLst>
          </p:cNvPr>
          <p:cNvSpPr/>
          <p:nvPr/>
        </p:nvSpPr>
        <p:spPr>
          <a:xfrm rot="16200000">
            <a:off x="7923175" y="280587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7" name="Content Placeholder 2">
                <a:extLst>
                  <a:ext uri="{FF2B5EF4-FFF2-40B4-BE49-F238E27FC236}">
                    <a16:creationId xmlns:a16="http://schemas.microsoft.com/office/drawing/2014/main" id="{F0CBB1E8-E0C0-6041-8C9E-73004F9601B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911322" y="2159704"/>
                <a:ext cx="75039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47" name="Content Placeholder 2">
                <a:extLst>
                  <a:ext uri="{FF2B5EF4-FFF2-40B4-BE49-F238E27FC236}">
                    <a16:creationId xmlns:a16="http://schemas.microsoft.com/office/drawing/2014/main" id="{F0CBB1E8-E0C0-6041-8C9E-73004F9601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1322" y="2159704"/>
                <a:ext cx="750397" cy="503588"/>
              </a:xfrm>
              <a:prstGeom prst="rect">
                <a:avLst/>
              </a:prstGeom>
              <a:blipFill>
                <a:blip r:embed="rId13"/>
                <a:stretch>
                  <a:fillRect b="-7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8" name="Right Arrow 147">
            <a:extLst>
              <a:ext uri="{FF2B5EF4-FFF2-40B4-BE49-F238E27FC236}">
                <a16:creationId xmlns:a16="http://schemas.microsoft.com/office/drawing/2014/main" id="{E9114091-2197-5746-AED9-0EFC2450F3F5}"/>
              </a:ext>
            </a:extLst>
          </p:cNvPr>
          <p:cNvSpPr/>
          <p:nvPr/>
        </p:nvSpPr>
        <p:spPr>
          <a:xfrm rot="16200000">
            <a:off x="8956891" y="278749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9" name="Content Placeholder 2">
                <a:extLst>
                  <a:ext uri="{FF2B5EF4-FFF2-40B4-BE49-F238E27FC236}">
                    <a16:creationId xmlns:a16="http://schemas.microsoft.com/office/drawing/2014/main" id="{92C8721D-6B15-3640-B586-6C6B7F05393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945038" y="2141321"/>
                <a:ext cx="75039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49" name="Content Placeholder 2">
                <a:extLst>
                  <a:ext uri="{FF2B5EF4-FFF2-40B4-BE49-F238E27FC236}">
                    <a16:creationId xmlns:a16="http://schemas.microsoft.com/office/drawing/2014/main" id="{92C8721D-6B15-3640-B586-6C6B7F0539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5038" y="2141321"/>
                <a:ext cx="750397" cy="503588"/>
              </a:xfrm>
              <a:prstGeom prst="rect">
                <a:avLst/>
              </a:prstGeom>
              <a:blipFill>
                <a:blip r:embed="rId14"/>
                <a:stretch>
                  <a:fillRect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0" name="Right Arrow 149">
            <a:extLst>
              <a:ext uri="{FF2B5EF4-FFF2-40B4-BE49-F238E27FC236}">
                <a16:creationId xmlns:a16="http://schemas.microsoft.com/office/drawing/2014/main" id="{6D160A16-46E9-6F41-B4F1-D57D8D16C64F}"/>
              </a:ext>
            </a:extLst>
          </p:cNvPr>
          <p:cNvSpPr/>
          <p:nvPr/>
        </p:nvSpPr>
        <p:spPr>
          <a:xfrm rot="16200000">
            <a:off x="10078627" y="275008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1" name="Content Placeholder 2">
                <a:extLst>
                  <a:ext uri="{FF2B5EF4-FFF2-40B4-BE49-F238E27FC236}">
                    <a16:creationId xmlns:a16="http://schemas.microsoft.com/office/drawing/2014/main" id="{B75EC09A-F130-0B47-964B-9F5F84618CE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066774" y="2103914"/>
                <a:ext cx="75039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51" name="Content Placeholder 2">
                <a:extLst>
                  <a:ext uri="{FF2B5EF4-FFF2-40B4-BE49-F238E27FC236}">
                    <a16:creationId xmlns:a16="http://schemas.microsoft.com/office/drawing/2014/main" id="{B75EC09A-F130-0B47-964B-9F5F84618C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6774" y="2103914"/>
                <a:ext cx="750397" cy="503588"/>
              </a:xfrm>
              <a:prstGeom prst="rect">
                <a:avLst/>
              </a:prstGeom>
              <a:blipFill>
                <a:blip r:embed="rId15"/>
                <a:stretch>
                  <a:fillRect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8" name="Content Placeholder 2">
            <a:extLst>
              <a:ext uri="{FF2B5EF4-FFF2-40B4-BE49-F238E27FC236}">
                <a16:creationId xmlns:a16="http://schemas.microsoft.com/office/drawing/2014/main" id="{E3AC22AB-D64B-8C46-97A3-68949D171522}"/>
              </a:ext>
            </a:extLst>
          </p:cNvPr>
          <p:cNvSpPr txBox="1">
            <a:spLocks/>
          </p:cNvSpPr>
          <p:nvPr/>
        </p:nvSpPr>
        <p:spPr>
          <a:xfrm>
            <a:off x="6601777" y="1758976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solidFill>
                  <a:srgbClr val="C00000"/>
                </a:solidFill>
                <a:latin typeface="Avenir Light" panose="020B0402020203020204" pitchFamily="34" charset="77"/>
              </a:rPr>
              <a:t>Le</a:t>
            </a:r>
          </a:p>
        </p:txBody>
      </p:sp>
      <p:sp>
        <p:nvSpPr>
          <p:cNvPr id="141" name="Content Placeholder 2">
            <a:extLst>
              <a:ext uri="{FF2B5EF4-FFF2-40B4-BE49-F238E27FC236}">
                <a16:creationId xmlns:a16="http://schemas.microsoft.com/office/drawing/2014/main" id="{F950462C-2A9F-F54D-8652-A58416C2E141}"/>
              </a:ext>
            </a:extLst>
          </p:cNvPr>
          <p:cNvSpPr txBox="1">
            <a:spLocks/>
          </p:cNvSpPr>
          <p:nvPr/>
        </p:nvSpPr>
        <p:spPr>
          <a:xfrm>
            <a:off x="7523184" y="1726283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fr-FR" sz="2400" dirty="0">
                <a:solidFill>
                  <a:srgbClr val="C00000"/>
                </a:solidFill>
              </a:rPr>
              <a:t>chien</a:t>
            </a:r>
            <a:endParaRPr lang="en-US" sz="2400" dirty="0">
              <a:solidFill>
                <a:srgbClr val="C00000"/>
              </a:solidFill>
              <a:latin typeface="Avenir Light" panose="020B0402020203020204" pitchFamily="34" charset="77"/>
            </a:endParaRPr>
          </a:p>
        </p:txBody>
      </p:sp>
      <p:sp>
        <p:nvSpPr>
          <p:cNvPr id="154" name="Content Placeholder 2">
            <a:extLst>
              <a:ext uri="{FF2B5EF4-FFF2-40B4-BE49-F238E27FC236}">
                <a16:creationId xmlns:a16="http://schemas.microsoft.com/office/drawing/2014/main" id="{AC6D332D-1607-C74E-B254-6CD9595561DA}"/>
              </a:ext>
            </a:extLst>
          </p:cNvPr>
          <p:cNvSpPr txBox="1">
            <a:spLocks/>
          </p:cNvSpPr>
          <p:nvPr/>
        </p:nvSpPr>
        <p:spPr>
          <a:xfrm>
            <a:off x="8559975" y="1739079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 err="1">
                <a:solidFill>
                  <a:srgbClr val="C00000"/>
                </a:solidFill>
                <a:latin typeface="Avenir Light" panose="020B0402020203020204" pitchFamily="34" charset="77"/>
              </a:rPr>
              <a:t>brun</a:t>
            </a:r>
            <a:endParaRPr lang="en-US" sz="2400" dirty="0">
              <a:solidFill>
                <a:srgbClr val="C00000"/>
              </a:solidFill>
              <a:latin typeface="Avenir Light" panose="020B0402020203020204" pitchFamily="34" charset="77"/>
            </a:endParaRPr>
          </a:p>
        </p:txBody>
      </p:sp>
      <p:sp>
        <p:nvSpPr>
          <p:cNvPr id="155" name="Content Placeholder 2">
            <a:extLst>
              <a:ext uri="{FF2B5EF4-FFF2-40B4-BE49-F238E27FC236}">
                <a16:creationId xmlns:a16="http://schemas.microsoft.com/office/drawing/2014/main" id="{53A325FB-75D2-6C43-B5CE-D6483EA03C79}"/>
              </a:ext>
            </a:extLst>
          </p:cNvPr>
          <p:cNvSpPr txBox="1">
            <a:spLocks/>
          </p:cNvSpPr>
          <p:nvPr/>
        </p:nvSpPr>
        <p:spPr>
          <a:xfrm>
            <a:off x="9682929" y="1751875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solidFill>
                  <a:srgbClr val="C00000"/>
                </a:solidFill>
                <a:latin typeface="Avenir Light" panose="020B0402020203020204" pitchFamily="34" charset="77"/>
              </a:rPr>
              <a:t>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4" name="Content Placeholder 2">
                <a:extLst>
                  <a:ext uri="{FF2B5EF4-FFF2-40B4-BE49-F238E27FC236}">
                    <a16:creationId xmlns:a16="http://schemas.microsoft.com/office/drawing/2014/main" id="{0D07838A-44E0-184E-BB33-AC6EDD0D06D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78072" y="1071854"/>
                <a:ext cx="9949719" cy="47146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sz="2000" b="1" dirty="0">
                    <a:solidFill>
                      <a:srgbClr val="C00000"/>
                    </a:solidFill>
                    <a:latin typeface="Avenir Light" panose="020B0402020203020204" pitchFamily="34" charset="77"/>
                  </a:rPr>
                  <a:t>NOTE: </a:t>
                </a:r>
                <a:r>
                  <a:rPr lang="en-US" sz="2000" b="1" dirty="0">
                    <a:solidFill>
                      <a:schemeClr val="tx1"/>
                    </a:solidFill>
                    <a:latin typeface="Avenir Light" panose="020B0402020203020204" pitchFamily="34" charset="77"/>
                  </a:rPr>
                  <a:t>each attention weight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0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p>
                    </m:sSubSup>
                  </m:oMath>
                </a14:m>
                <a:r>
                  <a:rPr lang="en-US" sz="2000" dirty="0">
                    <a:solidFill>
                      <a:srgbClr val="C00000"/>
                    </a:solidFill>
                    <a:latin typeface="Avenir Light" panose="020B0402020203020204" pitchFamily="34" charset="77"/>
                  </a:rPr>
                  <a:t> </a:t>
                </a:r>
                <a:r>
                  <a:rPr lang="en-US" sz="2000" b="1" dirty="0">
                    <a:solidFill>
                      <a:schemeClr val="tx1"/>
                    </a:solidFill>
                    <a:latin typeface="Avenir Light" panose="020B0402020203020204" pitchFamily="34" charset="77"/>
                  </a:rPr>
                  <a:t>is based on the decoder’s current hidden state, too. </a:t>
                </a:r>
                <a:endParaRPr lang="en-US" sz="2000" dirty="0">
                  <a:latin typeface="Avenir Light" panose="020B0402020203020204" pitchFamily="34" charset="77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sz="2000" b="1" dirty="0">
                    <a:solidFill>
                      <a:srgbClr val="C00000"/>
                    </a:solidFill>
                    <a:latin typeface="Avenir Light" panose="020B0402020203020204" pitchFamily="34" charset="77"/>
                  </a:rPr>
                  <a:t>  </a:t>
                </a:r>
              </a:p>
            </p:txBody>
          </p:sp>
        </mc:Choice>
        <mc:Fallback>
          <p:sp>
            <p:nvSpPr>
              <p:cNvPr id="114" name="Content Placeholder 2">
                <a:extLst>
                  <a:ext uri="{FF2B5EF4-FFF2-40B4-BE49-F238E27FC236}">
                    <a16:creationId xmlns:a16="http://schemas.microsoft.com/office/drawing/2014/main" id="{0D07838A-44E0-184E-BB33-AC6EDD0D06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8072" y="1071854"/>
                <a:ext cx="9949719" cy="471462"/>
              </a:xfrm>
              <a:prstGeom prst="rect">
                <a:avLst/>
              </a:prstGeom>
              <a:blipFill>
                <a:blip r:embed="rId16"/>
                <a:stretch>
                  <a:fillRect l="-638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6992968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Rectangle 120">
            <a:extLst>
              <a:ext uri="{FF2B5EF4-FFF2-40B4-BE49-F238E27FC236}">
                <a16:creationId xmlns:a16="http://schemas.microsoft.com/office/drawing/2014/main" id="{C67F1680-4E6A-FF47-A5A3-45A4491667D3}"/>
              </a:ext>
            </a:extLst>
          </p:cNvPr>
          <p:cNvSpPr/>
          <p:nvPr/>
        </p:nvSpPr>
        <p:spPr>
          <a:xfrm>
            <a:off x="903804" y="771482"/>
            <a:ext cx="6474896" cy="13021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1A543A3-FD97-9B45-B10B-B411CB026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262"/>
            <a:ext cx="8941419" cy="1162592"/>
          </a:xfrm>
        </p:spPr>
        <p:txBody>
          <a:bodyPr/>
          <a:lstStyle/>
          <a:p>
            <a:r>
              <a:rPr lang="en-US" dirty="0"/>
              <a:t>seq2seq + Attention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183FB64-E4EC-E145-91C4-17C132EDE6DD}"/>
              </a:ext>
            </a:extLst>
          </p:cNvPr>
          <p:cNvSpPr txBox="1">
            <a:spLocks/>
          </p:cNvSpPr>
          <p:nvPr/>
        </p:nvSpPr>
        <p:spPr>
          <a:xfrm>
            <a:off x="351175" y="5605672"/>
            <a:ext cx="1530821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Input layer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308F0EC-943F-B642-9E88-EBEF25B12587}"/>
              </a:ext>
            </a:extLst>
          </p:cNvPr>
          <p:cNvSpPr txBox="1">
            <a:spLocks/>
          </p:cNvSpPr>
          <p:nvPr/>
        </p:nvSpPr>
        <p:spPr>
          <a:xfrm>
            <a:off x="247606" y="3936817"/>
            <a:ext cx="1737960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Hidden layer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84AD2C0-AB8A-AF42-A04A-78D3F01D61D4}"/>
              </a:ext>
            </a:extLst>
          </p:cNvPr>
          <p:cNvGrpSpPr/>
          <p:nvPr/>
        </p:nvGrpSpPr>
        <p:grpSpPr>
          <a:xfrm rot="16200000">
            <a:off x="1826690" y="4096093"/>
            <a:ext cx="1364224" cy="311369"/>
            <a:chOff x="2297660" y="4140835"/>
            <a:chExt cx="1364224" cy="311369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BBD4ED64-AA4D-9C4B-BF02-166A307C6A6D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48D07A2-8DB3-FF4B-83FB-9C0DA1A31BDF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85CA8966-3493-804C-94DC-486E7325A53F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D79D7D8D-88D8-B049-B252-46589D067EEF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953FFED8-5FE4-9E4B-BBBA-AAA07045CB6E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B0F0EB2-55DD-1847-A974-415F66C4046C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ight Arrow 17">
            <a:extLst>
              <a:ext uri="{FF2B5EF4-FFF2-40B4-BE49-F238E27FC236}">
                <a16:creationId xmlns:a16="http://schemas.microsoft.com/office/drawing/2014/main" id="{4354270C-E002-174C-AD24-BC9FBC3DA3CC}"/>
              </a:ext>
            </a:extLst>
          </p:cNvPr>
          <p:cNvSpPr/>
          <p:nvPr/>
        </p:nvSpPr>
        <p:spPr>
          <a:xfrm rot="16200000">
            <a:off x="2223979" y="517179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E29D828B-A57E-E248-9CAC-9C2D6430236B}"/>
              </a:ext>
            </a:extLst>
          </p:cNvPr>
          <p:cNvSpPr/>
          <p:nvPr/>
        </p:nvSpPr>
        <p:spPr>
          <a:xfrm>
            <a:off x="2761542" y="407421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115C0B8-F3F8-9E4B-8B96-7C5384E5175D}"/>
              </a:ext>
            </a:extLst>
          </p:cNvPr>
          <p:cNvGrpSpPr/>
          <p:nvPr/>
        </p:nvGrpSpPr>
        <p:grpSpPr>
          <a:xfrm rot="16200000">
            <a:off x="2908851" y="4096093"/>
            <a:ext cx="1364224" cy="311369"/>
            <a:chOff x="2297660" y="4140835"/>
            <a:chExt cx="1364224" cy="311369"/>
          </a:xfrm>
        </p:grpSpPr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88EECC21-F458-BA47-8273-9255AAFB3362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C4D67DB8-85DC-4E4E-BD34-43BE77852D68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11506D88-496B-104C-B598-E8AA02A717F1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053D46B3-AACA-CA43-B474-18BA9AD81A42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D8BAFCE1-DE49-7C46-A77A-304998910852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A5B23BA9-7866-C147-BA2E-A60DA252AC75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Right Arrow 30">
            <a:extLst>
              <a:ext uri="{FF2B5EF4-FFF2-40B4-BE49-F238E27FC236}">
                <a16:creationId xmlns:a16="http://schemas.microsoft.com/office/drawing/2014/main" id="{EDA00DD8-064C-244D-BE70-87F044363121}"/>
              </a:ext>
            </a:extLst>
          </p:cNvPr>
          <p:cNvSpPr/>
          <p:nvPr/>
        </p:nvSpPr>
        <p:spPr>
          <a:xfrm rot="16200000">
            <a:off x="3306140" y="517179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>
            <a:extLst>
              <a:ext uri="{FF2B5EF4-FFF2-40B4-BE49-F238E27FC236}">
                <a16:creationId xmlns:a16="http://schemas.microsoft.com/office/drawing/2014/main" id="{6ED2B23A-8843-7D45-B1B1-5F3C3D2F4E10}"/>
              </a:ext>
            </a:extLst>
          </p:cNvPr>
          <p:cNvSpPr/>
          <p:nvPr/>
        </p:nvSpPr>
        <p:spPr>
          <a:xfrm>
            <a:off x="3843703" y="407421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2B53635-F587-4A47-A006-0B4A3F59EF10}"/>
              </a:ext>
            </a:extLst>
          </p:cNvPr>
          <p:cNvGrpSpPr/>
          <p:nvPr/>
        </p:nvGrpSpPr>
        <p:grpSpPr>
          <a:xfrm rot="16200000">
            <a:off x="3963610" y="4096093"/>
            <a:ext cx="1364224" cy="311369"/>
            <a:chOff x="2297660" y="4140835"/>
            <a:chExt cx="1364224" cy="311369"/>
          </a:xfrm>
        </p:grpSpPr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188B6391-7F09-7A41-A0E3-EB51B592ED0A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7281991D-DA35-BF4C-8169-1F5CB2D3F069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61E3767B-531E-5145-9F5F-7B32F2DAFF7D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BDB904EC-D4E2-B44E-B22C-80E765BD56A5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5E310FC3-42C0-004F-9DE3-0B890F6F8A58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55D786B3-1898-B747-AB2B-C6585E46CE03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Right Arrow 39">
            <a:extLst>
              <a:ext uri="{FF2B5EF4-FFF2-40B4-BE49-F238E27FC236}">
                <a16:creationId xmlns:a16="http://schemas.microsoft.com/office/drawing/2014/main" id="{7EA838CE-7107-B84B-8EB2-03F27F43FD62}"/>
              </a:ext>
            </a:extLst>
          </p:cNvPr>
          <p:cNvSpPr/>
          <p:nvPr/>
        </p:nvSpPr>
        <p:spPr>
          <a:xfrm rot="16200000">
            <a:off x="4360899" y="517179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ight Arrow 40">
            <a:extLst>
              <a:ext uri="{FF2B5EF4-FFF2-40B4-BE49-F238E27FC236}">
                <a16:creationId xmlns:a16="http://schemas.microsoft.com/office/drawing/2014/main" id="{66EDDCBB-7A4F-7544-B6C2-3E9DDBEE5F5C}"/>
              </a:ext>
            </a:extLst>
          </p:cNvPr>
          <p:cNvSpPr/>
          <p:nvPr/>
        </p:nvSpPr>
        <p:spPr>
          <a:xfrm>
            <a:off x="4898462" y="407421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CA6CA2E2-9188-C148-ACB7-D0B6EDAF7487}"/>
              </a:ext>
            </a:extLst>
          </p:cNvPr>
          <p:cNvGrpSpPr/>
          <p:nvPr/>
        </p:nvGrpSpPr>
        <p:grpSpPr>
          <a:xfrm rot="16200000">
            <a:off x="5051854" y="4096092"/>
            <a:ext cx="1364224" cy="311369"/>
            <a:chOff x="2297660" y="4140835"/>
            <a:chExt cx="1364224" cy="311369"/>
          </a:xfrm>
        </p:grpSpPr>
        <p:sp>
          <p:nvSpPr>
            <p:cNvPr id="43" name="Rounded Rectangle 42">
              <a:extLst>
                <a:ext uri="{FF2B5EF4-FFF2-40B4-BE49-F238E27FC236}">
                  <a16:creationId xmlns:a16="http://schemas.microsoft.com/office/drawing/2014/main" id="{7CAACEA3-328A-3043-A26F-3AE9F0927CBB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5B77AEC6-A08E-2744-813E-99BD0DDDA937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C806C57-DC31-7842-9021-2B55A55A2DB5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6DF5DDE2-2E68-CB43-8C45-8A31AAA7C159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AA636B5-23CA-544E-8957-6D111730B0DD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B1957133-0650-B046-A036-DA1C47FBF316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9" name="Right Arrow 48">
            <a:extLst>
              <a:ext uri="{FF2B5EF4-FFF2-40B4-BE49-F238E27FC236}">
                <a16:creationId xmlns:a16="http://schemas.microsoft.com/office/drawing/2014/main" id="{8F8AE9A6-82FD-9243-88A4-93A940F360D7}"/>
              </a:ext>
            </a:extLst>
          </p:cNvPr>
          <p:cNvSpPr/>
          <p:nvPr/>
        </p:nvSpPr>
        <p:spPr>
          <a:xfrm rot="16200000">
            <a:off x="5449143" y="517179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Content Placeholder 2">
            <a:extLst>
              <a:ext uri="{FF2B5EF4-FFF2-40B4-BE49-F238E27FC236}">
                <a16:creationId xmlns:a16="http://schemas.microsoft.com/office/drawing/2014/main" id="{5D493BA9-7E83-D941-9662-47D78FF8281D}"/>
              </a:ext>
            </a:extLst>
          </p:cNvPr>
          <p:cNvSpPr txBox="1">
            <a:spLocks/>
          </p:cNvSpPr>
          <p:nvPr/>
        </p:nvSpPr>
        <p:spPr>
          <a:xfrm>
            <a:off x="2095059" y="5605672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The</a:t>
            </a:r>
          </a:p>
        </p:txBody>
      </p:sp>
      <p:sp>
        <p:nvSpPr>
          <p:cNvPr id="55" name="Content Placeholder 2">
            <a:extLst>
              <a:ext uri="{FF2B5EF4-FFF2-40B4-BE49-F238E27FC236}">
                <a16:creationId xmlns:a16="http://schemas.microsoft.com/office/drawing/2014/main" id="{DA7779B7-383D-774F-91B7-42843F170DE5}"/>
              </a:ext>
            </a:extLst>
          </p:cNvPr>
          <p:cNvSpPr txBox="1">
            <a:spLocks/>
          </p:cNvSpPr>
          <p:nvPr/>
        </p:nvSpPr>
        <p:spPr>
          <a:xfrm>
            <a:off x="2953045" y="5605672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brown</a:t>
            </a:r>
          </a:p>
        </p:txBody>
      </p:sp>
      <p:sp>
        <p:nvSpPr>
          <p:cNvPr id="56" name="Content Placeholder 2">
            <a:extLst>
              <a:ext uri="{FF2B5EF4-FFF2-40B4-BE49-F238E27FC236}">
                <a16:creationId xmlns:a16="http://schemas.microsoft.com/office/drawing/2014/main" id="{254D70E6-B900-B947-9CB1-4CA5CA3E82B0}"/>
              </a:ext>
            </a:extLst>
          </p:cNvPr>
          <p:cNvSpPr txBox="1">
            <a:spLocks/>
          </p:cNvSpPr>
          <p:nvPr/>
        </p:nvSpPr>
        <p:spPr>
          <a:xfrm>
            <a:off x="3989836" y="5618468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dog</a:t>
            </a:r>
          </a:p>
        </p:txBody>
      </p:sp>
      <p:sp>
        <p:nvSpPr>
          <p:cNvPr id="57" name="Content Placeholder 2">
            <a:extLst>
              <a:ext uri="{FF2B5EF4-FFF2-40B4-BE49-F238E27FC236}">
                <a16:creationId xmlns:a16="http://schemas.microsoft.com/office/drawing/2014/main" id="{9D74D270-52C3-1043-8D22-6AC58D74A0C1}"/>
              </a:ext>
            </a:extLst>
          </p:cNvPr>
          <p:cNvSpPr txBox="1">
            <a:spLocks/>
          </p:cNvSpPr>
          <p:nvPr/>
        </p:nvSpPr>
        <p:spPr>
          <a:xfrm>
            <a:off x="5112790" y="5631264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ran</a:t>
            </a:r>
          </a:p>
        </p:txBody>
      </p:sp>
      <p:sp>
        <p:nvSpPr>
          <p:cNvPr id="60" name="Content Placeholder 2">
            <a:extLst>
              <a:ext uri="{FF2B5EF4-FFF2-40B4-BE49-F238E27FC236}">
                <a16:creationId xmlns:a16="http://schemas.microsoft.com/office/drawing/2014/main" id="{76AADFF0-BE0A-434E-BF97-8FEF40D05CC3}"/>
              </a:ext>
            </a:extLst>
          </p:cNvPr>
          <p:cNvSpPr txBox="1">
            <a:spLocks/>
          </p:cNvSpPr>
          <p:nvPr/>
        </p:nvSpPr>
        <p:spPr>
          <a:xfrm>
            <a:off x="2406384" y="6201113"/>
            <a:ext cx="256579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7030A0"/>
                </a:solidFill>
                <a:latin typeface="Avenir Light" panose="020B0402020203020204" pitchFamily="34" charset="77"/>
              </a:rPr>
              <a:t>ENCODER RNN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95EBDC45-51F4-2E42-880D-7AF8D985C7F6}"/>
              </a:ext>
            </a:extLst>
          </p:cNvPr>
          <p:cNvGrpSpPr/>
          <p:nvPr/>
        </p:nvGrpSpPr>
        <p:grpSpPr>
          <a:xfrm rot="16200000">
            <a:off x="6427565" y="3810604"/>
            <a:ext cx="1364224" cy="311369"/>
            <a:chOff x="2297660" y="4140835"/>
            <a:chExt cx="1364224" cy="311369"/>
          </a:xfrm>
        </p:grpSpPr>
        <p:sp>
          <p:nvSpPr>
            <p:cNvPr id="63" name="Rounded Rectangle 62">
              <a:extLst>
                <a:ext uri="{FF2B5EF4-FFF2-40B4-BE49-F238E27FC236}">
                  <a16:creationId xmlns:a16="http://schemas.microsoft.com/office/drawing/2014/main" id="{1ACF6078-E2DB-0049-8F53-87D781392620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912B5527-0BE4-CB4E-B46E-03E7213CCF26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718A4A41-F480-B843-A065-E66F90567406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1327A638-D336-2443-8338-B53DFAE7FA1A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E5F2284B-2410-E641-BEB4-407ED178D761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12E6131F-CBF7-BD41-9FB8-1E2D72CB728D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69" name="Right Arrow 68">
            <a:extLst>
              <a:ext uri="{FF2B5EF4-FFF2-40B4-BE49-F238E27FC236}">
                <a16:creationId xmlns:a16="http://schemas.microsoft.com/office/drawing/2014/main" id="{23622B38-79A3-3A44-84CF-A25954BA91F2}"/>
              </a:ext>
            </a:extLst>
          </p:cNvPr>
          <p:cNvSpPr/>
          <p:nvPr/>
        </p:nvSpPr>
        <p:spPr>
          <a:xfrm rot="16200000">
            <a:off x="6824854" y="488630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ight Arrow 69">
            <a:extLst>
              <a:ext uri="{FF2B5EF4-FFF2-40B4-BE49-F238E27FC236}">
                <a16:creationId xmlns:a16="http://schemas.microsoft.com/office/drawing/2014/main" id="{2BD27F86-3184-9445-ACB6-805FE57DE18C}"/>
              </a:ext>
            </a:extLst>
          </p:cNvPr>
          <p:cNvSpPr/>
          <p:nvPr/>
        </p:nvSpPr>
        <p:spPr>
          <a:xfrm>
            <a:off x="7362417" y="3788727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F7CAB22E-C058-6C4D-99DC-52A908A57E57}"/>
              </a:ext>
            </a:extLst>
          </p:cNvPr>
          <p:cNvGrpSpPr/>
          <p:nvPr/>
        </p:nvGrpSpPr>
        <p:grpSpPr>
          <a:xfrm rot="16200000">
            <a:off x="7509726" y="3810604"/>
            <a:ext cx="1364224" cy="311369"/>
            <a:chOff x="2297660" y="4140835"/>
            <a:chExt cx="1364224" cy="311369"/>
          </a:xfrm>
        </p:grpSpPr>
        <p:sp>
          <p:nvSpPr>
            <p:cNvPr id="72" name="Rounded Rectangle 71">
              <a:extLst>
                <a:ext uri="{FF2B5EF4-FFF2-40B4-BE49-F238E27FC236}">
                  <a16:creationId xmlns:a16="http://schemas.microsoft.com/office/drawing/2014/main" id="{883F939B-AD40-454A-9C78-F8A567BCFE67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8D9966B0-7A04-E74F-A13B-CF86075664DC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9DF1E077-DBF0-4A41-8A1B-D59945CE9645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61BA6460-4E29-0143-B9C6-2FFA05F559FB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9E6D369E-99F0-874A-9DA2-58279FFAE7E3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7C7773A3-4D0B-3146-9BFE-2E321F8D97FD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78" name="Right Arrow 77">
            <a:extLst>
              <a:ext uri="{FF2B5EF4-FFF2-40B4-BE49-F238E27FC236}">
                <a16:creationId xmlns:a16="http://schemas.microsoft.com/office/drawing/2014/main" id="{74B734A1-7172-774A-BC94-E7CC6AA83F30}"/>
              </a:ext>
            </a:extLst>
          </p:cNvPr>
          <p:cNvSpPr/>
          <p:nvPr/>
        </p:nvSpPr>
        <p:spPr>
          <a:xfrm rot="16200000">
            <a:off x="7907015" y="488630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ight Arrow 78">
            <a:extLst>
              <a:ext uri="{FF2B5EF4-FFF2-40B4-BE49-F238E27FC236}">
                <a16:creationId xmlns:a16="http://schemas.microsoft.com/office/drawing/2014/main" id="{2357F08B-9627-344F-9E1D-582FE5837126}"/>
              </a:ext>
            </a:extLst>
          </p:cNvPr>
          <p:cNvSpPr/>
          <p:nvPr/>
        </p:nvSpPr>
        <p:spPr>
          <a:xfrm>
            <a:off x="8444578" y="3788727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3F257ECC-2741-6C4A-AEA0-B32153CEFDE8}"/>
              </a:ext>
            </a:extLst>
          </p:cNvPr>
          <p:cNvGrpSpPr/>
          <p:nvPr/>
        </p:nvGrpSpPr>
        <p:grpSpPr>
          <a:xfrm rot="16200000">
            <a:off x="8564485" y="3810604"/>
            <a:ext cx="1364224" cy="311369"/>
            <a:chOff x="2297660" y="4140835"/>
            <a:chExt cx="1364224" cy="311369"/>
          </a:xfrm>
        </p:grpSpPr>
        <p:sp>
          <p:nvSpPr>
            <p:cNvPr id="81" name="Rounded Rectangle 80">
              <a:extLst>
                <a:ext uri="{FF2B5EF4-FFF2-40B4-BE49-F238E27FC236}">
                  <a16:creationId xmlns:a16="http://schemas.microsoft.com/office/drawing/2014/main" id="{212C27FB-7CE4-0F46-9194-DC69F9C3AF34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CCD50119-4507-7A47-86F1-15D6661589AD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5D4F425F-7137-484D-94AE-650BE05376B3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1228FD81-4ED2-E943-8372-BA9391A1A1A4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4C4F09EF-1E1B-2745-9B54-B4B85ECE15D4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52B90C73-0973-A346-AE9F-7B117C0E6540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87" name="Right Arrow 86">
            <a:extLst>
              <a:ext uri="{FF2B5EF4-FFF2-40B4-BE49-F238E27FC236}">
                <a16:creationId xmlns:a16="http://schemas.microsoft.com/office/drawing/2014/main" id="{98083A92-8146-0E44-96ED-07E8A96A6D8F}"/>
              </a:ext>
            </a:extLst>
          </p:cNvPr>
          <p:cNvSpPr/>
          <p:nvPr/>
        </p:nvSpPr>
        <p:spPr>
          <a:xfrm rot="16200000">
            <a:off x="8961774" y="488630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ight Arrow 87">
            <a:extLst>
              <a:ext uri="{FF2B5EF4-FFF2-40B4-BE49-F238E27FC236}">
                <a16:creationId xmlns:a16="http://schemas.microsoft.com/office/drawing/2014/main" id="{8DA044E2-8B8E-F349-B035-C7DAC3A2209C}"/>
              </a:ext>
            </a:extLst>
          </p:cNvPr>
          <p:cNvSpPr/>
          <p:nvPr/>
        </p:nvSpPr>
        <p:spPr>
          <a:xfrm>
            <a:off x="9499337" y="3788727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89" name="Right Arrow 88">
            <a:extLst>
              <a:ext uri="{FF2B5EF4-FFF2-40B4-BE49-F238E27FC236}">
                <a16:creationId xmlns:a16="http://schemas.microsoft.com/office/drawing/2014/main" id="{2302B47C-30F3-914C-9A84-2846FCBF4643}"/>
              </a:ext>
            </a:extLst>
          </p:cNvPr>
          <p:cNvSpPr/>
          <p:nvPr/>
        </p:nvSpPr>
        <p:spPr>
          <a:xfrm rot="16200000">
            <a:off x="10050018" y="488630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Content Placeholder 2">
            <a:extLst>
              <a:ext uri="{FF2B5EF4-FFF2-40B4-BE49-F238E27FC236}">
                <a16:creationId xmlns:a16="http://schemas.microsoft.com/office/drawing/2014/main" id="{F465FF3C-9902-1E4F-8AC5-7C037E30DB8D}"/>
              </a:ext>
            </a:extLst>
          </p:cNvPr>
          <p:cNvSpPr txBox="1">
            <a:spLocks/>
          </p:cNvSpPr>
          <p:nvPr/>
        </p:nvSpPr>
        <p:spPr>
          <a:xfrm>
            <a:off x="8054654" y="6046915"/>
            <a:ext cx="256579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7030A0"/>
                </a:solidFill>
                <a:latin typeface="Avenir Light" panose="020B0402020203020204" pitchFamily="34" charset="77"/>
              </a:rPr>
              <a:t>DECODER RNN</a:t>
            </a:r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DB59E7FA-7618-8C4F-BC05-5396D24D3F4A}"/>
              </a:ext>
            </a:extLst>
          </p:cNvPr>
          <p:cNvGrpSpPr/>
          <p:nvPr/>
        </p:nvGrpSpPr>
        <p:grpSpPr>
          <a:xfrm rot="16200000">
            <a:off x="9664555" y="3764006"/>
            <a:ext cx="1364224" cy="311369"/>
            <a:chOff x="2297660" y="4140835"/>
            <a:chExt cx="1364224" cy="311369"/>
          </a:xfrm>
        </p:grpSpPr>
        <p:sp>
          <p:nvSpPr>
            <p:cNvPr id="101" name="Rounded Rectangle 100">
              <a:extLst>
                <a:ext uri="{FF2B5EF4-FFF2-40B4-BE49-F238E27FC236}">
                  <a16:creationId xmlns:a16="http://schemas.microsoft.com/office/drawing/2014/main" id="{251D0949-2EDC-6942-8461-1948FBA5F504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8717107C-6191-6043-BE53-BC674AF3214C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54BB5EE3-1EF2-3649-93B0-35655826DACD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CEEF5ACB-9C39-3E41-9E51-2C12EF5C065B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BB58251C-01CB-F84E-B5FF-BCEF8598CCCA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366BBECF-9FDA-F74B-8814-267CA3EC38A3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108" name="Right Arrow 107">
            <a:extLst>
              <a:ext uri="{FF2B5EF4-FFF2-40B4-BE49-F238E27FC236}">
                <a16:creationId xmlns:a16="http://schemas.microsoft.com/office/drawing/2014/main" id="{28470F28-019B-474E-914D-2F1B84734DE8}"/>
              </a:ext>
            </a:extLst>
          </p:cNvPr>
          <p:cNvSpPr/>
          <p:nvPr/>
        </p:nvSpPr>
        <p:spPr>
          <a:xfrm rot="16200000">
            <a:off x="11142573" y="488630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5BE52387-8E5E-7647-B04D-FA42584D3DA4}"/>
              </a:ext>
            </a:extLst>
          </p:cNvPr>
          <p:cNvGrpSpPr/>
          <p:nvPr/>
        </p:nvGrpSpPr>
        <p:grpSpPr>
          <a:xfrm rot="16200000">
            <a:off x="10757110" y="3764006"/>
            <a:ext cx="1364224" cy="311369"/>
            <a:chOff x="2297660" y="4140835"/>
            <a:chExt cx="1364224" cy="311369"/>
          </a:xfrm>
        </p:grpSpPr>
        <p:sp>
          <p:nvSpPr>
            <p:cNvPr id="110" name="Rounded Rectangle 109">
              <a:extLst>
                <a:ext uri="{FF2B5EF4-FFF2-40B4-BE49-F238E27FC236}">
                  <a16:creationId xmlns:a16="http://schemas.microsoft.com/office/drawing/2014/main" id="{2F461FCC-0B4A-344A-BEE2-2A866D0FD861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43352615-C0C8-3045-951B-B4A034725218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27851413-D68F-7442-8904-26C78F8342DF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CFDF08E5-246E-1448-A22D-78806CD133A9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B74058DF-EFFE-D542-BEBF-A4F701B96E3B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48A93618-83F5-2E4D-9844-5C5E291833CF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117" name="Right Arrow 116">
            <a:extLst>
              <a:ext uri="{FF2B5EF4-FFF2-40B4-BE49-F238E27FC236}">
                <a16:creationId xmlns:a16="http://schemas.microsoft.com/office/drawing/2014/main" id="{220A0B71-A059-6143-B568-A7078BE63B88}"/>
              </a:ext>
            </a:extLst>
          </p:cNvPr>
          <p:cNvSpPr/>
          <p:nvPr/>
        </p:nvSpPr>
        <p:spPr>
          <a:xfrm>
            <a:off x="10614426" y="380154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0" name="Content Placeholder 2">
                <a:extLst>
                  <a:ext uri="{FF2B5EF4-FFF2-40B4-BE49-F238E27FC236}">
                    <a16:creationId xmlns:a16="http://schemas.microsoft.com/office/drawing/2014/main" id="{1FA42C8A-B680-5B4C-A9DB-2179BEDE5CC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138381" y="1740563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20" name="Content Placeholder 2">
                <a:extLst>
                  <a:ext uri="{FF2B5EF4-FFF2-40B4-BE49-F238E27FC236}">
                    <a16:creationId xmlns:a16="http://schemas.microsoft.com/office/drawing/2014/main" id="{1FA42C8A-B680-5B4C-A9DB-2179BEDE5C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8381" y="1740563"/>
                <a:ext cx="466367" cy="503588"/>
              </a:xfrm>
              <a:prstGeom prst="rect">
                <a:avLst/>
              </a:prstGeom>
              <a:blipFill>
                <a:blip r:embed="rId3"/>
                <a:stretch>
                  <a:fillRect l="-7895" b="-7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2" name="Right Arrow 121">
            <a:extLst>
              <a:ext uri="{FF2B5EF4-FFF2-40B4-BE49-F238E27FC236}">
                <a16:creationId xmlns:a16="http://schemas.microsoft.com/office/drawing/2014/main" id="{6D9B9EAD-3242-A347-810C-1725A96CB469}"/>
              </a:ext>
            </a:extLst>
          </p:cNvPr>
          <p:cNvSpPr/>
          <p:nvPr/>
        </p:nvSpPr>
        <p:spPr>
          <a:xfrm rot="18478882">
            <a:off x="2278554" y="2973762"/>
            <a:ext cx="1020448" cy="1650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ight Arrow 122">
            <a:extLst>
              <a:ext uri="{FF2B5EF4-FFF2-40B4-BE49-F238E27FC236}">
                <a16:creationId xmlns:a16="http://schemas.microsoft.com/office/drawing/2014/main" id="{4B3B0B75-B9D4-454C-88C3-EA6CD90F0D99}"/>
              </a:ext>
            </a:extLst>
          </p:cNvPr>
          <p:cNvSpPr/>
          <p:nvPr/>
        </p:nvSpPr>
        <p:spPr>
          <a:xfrm rot="14738398">
            <a:off x="2993297" y="3012486"/>
            <a:ext cx="917484" cy="176364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ight Arrow 123">
            <a:extLst>
              <a:ext uri="{FF2B5EF4-FFF2-40B4-BE49-F238E27FC236}">
                <a16:creationId xmlns:a16="http://schemas.microsoft.com/office/drawing/2014/main" id="{88EEDAE0-5451-954B-82A9-90ED1525E621}"/>
              </a:ext>
            </a:extLst>
          </p:cNvPr>
          <p:cNvSpPr/>
          <p:nvPr/>
        </p:nvSpPr>
        <p:spPr>
          <a:xfrm rot="12608806">
            <a:off x="3209202" y="2977011"/>
            <a:ext cx="1594645" cy="190375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Right Arrow 124">
            <a:extLst>
              <a:ext uri="{FF2B5EF4-FFF2-40B4-BE49-F238E27FC236}">
                <a16:creationId xmlns:a16="http://schemas.microsoft.com/office/drawing/2014/main" id="{6C3B0732-6DC8-E347-AF13-63EAE944A585}"/>
              </a:ext>
            </a:extLst>
          </p:cNvPr>
          <p:cNvSpPr/>
          <p:nvPr/>
        </p:nvSpPr>
        <p:spPr>
          <a:xfrm rot="12116029">
            <a:off x="3263054" y="2998624"/>
            <a:ext cx="2531376" cy="195370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6" name="Content Placeholder 2">
                <a:extLst>
                  <a:ext uri="{FF2B5EF4-FFF2-40B4-BE49-F238E27FC236}">
                    <a16:creationId xmlns:a16="http://schemas.microsoft.com/office/drawing/2014/main" id="{805406DC-9D67-514B-85C4-D10BB7375AC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30128" y="270493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26" name="Content Placeholder 2">
                <a:extLst>
                  <a:ext uri="{FF2B5EF4-FFF2-40B4-BE49-F238E27FC236}">
                    <a16:creationId xmlns:a16="http://schemas.microsoft.com/office/drawing/2014/main" id="{805406DC-9D67-514B-85C4-D10BB7375A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0128" y="2704937"/>
                <a:ext cx="466367" cy="503588"/>
              </a:xfrm>
              <a:prstGeom prst="rect">
                <a:avLst/>
              </a:prstGeom>
              <a:blipFill>
                <a:blip r:embed="rId4"/>
                <a:stretch>
                  <a:fillRect l="-5263" b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7" name="Content Placeholder 2">
                <a:extLst>
                  <a:ext uri="{FF2B5EF4-FFF2-40B4-BE49-F238E27FC236}">
                    <a16:creationId xmlns:a16="http://schemas.microsoft.com/office/drawing/2014/main" id="{0E4C38FD-080F-FA4A-A9C2-227D827B17E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967143" y="2855278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27" name="Content Placeholder 2">
                <a:extLst>
                  <a:ext uri="{FF2B5EF4-FFF2-40B4-BE49-F238E27FC236}">
                    <a16:creationId xmlns:a16="http://schemas.microsoft.com/office/drawing/2014/main" id="{0E4C38FD-080F-FA4A-A9C2-227D827B17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7143" y="2855278"/>
                <a:ext cx="466367" cy="503588"/>
              </a:xfrm>
              <a:prstGeom prst="rect">
                <a:avLst/>
              </a:prstGeom>
              <a:blipFill>
                <a:blip r:embed="rId5"/>
                <a:stretch>
                  <a:fillRect l="-8108" b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8" name="Content Placeholder 2">
                <a:extLst>
                  <a:ext uri="{FF2B5EF4-FFF2-40B4-BE49-F238E27FC236}">
                    <a16:creationId xmlns:a16="http://schemas.microsoft.com/office/drawing/2014/main" id="{227B0876-39AB-6A42-B47B-CB3EAF0E6A0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629381" y="2777238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28" name="Content Placeholder 2">
                <a:extLst>
                  <a:ext uri="{FF2B5EF4-FFF2-40B4-BE49-F238E27FC236}">
                    <a16:creationId xmlns:a16="http://schemas.microsoft.com/office/drawing/2014/main" id="{227B0876-39AB-6A42-B47B-CB3EAF0E6A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9381" y="2777238"/>
                <a:ext cx="466367" cy="503588"/>
              </a:xfrm>
              <a:prstGeom prst="rect">
                <a:avLst/>
              </a:prstGeom>
              <a:blipFill>
                <a:blip r:embed="rId6"/>
                <a:stretch>
                  <a:fillRect l="-8108"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9" name="Content Placeholder 2">
                <a:extLst>
                  <a:ext uri="{FF2B5EF4-FFF2-40B4-BE49-F238E27FC236}">
                    <a16:creationId xmlns:a16="http://schemas.microsoft.com/office/drawing/2014/main" id="{4197A872-856A-CF41-A038-7389E7799B8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78344" y="266885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29" name="Content Placeholder 2">
                <a:extLst>
                  <a:ext uri="{FF2B5EF4-FFF2-40B4-BE49-F238E27FC236}">
                    <a16:creationId xmlns:a16="http://schemas.microsoft.com/office/drawing/2014/main" id="{4197A872-856A-CF41-A038-7389E7799B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8344" y="2668857"/>
                <a:ext cx="466367" cy="503588"/>
              </a:xfrm>
              <a:prstGeom prst="rect">
                <a:avLst/>
              </a:prstGeom>
              <a:blipFill>
                <a:blip r:embed="rId7"/>
                <a:stretch>
                  <a:fillRect l="-8108" b="-48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0" name="Group 129">
            <a:extLst>
              <a:ext uri="{FF2B5EF4-FFF2-40B4-BE49-F238E27FC236}">
                <a16:creationId xmlns:a16="http://schemas.microsoft.com/office/drawing/2014/main" id="{FF5A457E-E5F1-A147-BE66-BB93EAF9948B}"/>
              </a:ext>
            </a:extLst>
          </p:cNvPr>
          <p:cNvGrpSpPr/>
          <p:nvPr/>
        </p:nvGrpSpPr>
        <p:grpSpPr>
          <a:xfrm>
            <a:off x="2567076" y="2271805"/>
            <a:ext cx="1364224" cy="311369"/>
            <a:chOff x="2297660" y="4140835"/>
            <a:chExt cx="1364224" cy="311369"/>
          </a:xfrm>
        </p:grpSpPr>
        <p:sp>
          <p:nvSpPr>
            <p:cNvPr id="131" name="Rounded Rectangle 130">
              <a:extLst>
                <a:ext uri="{FF2B5EF4-FFF2-40B4-BE49-F238E27FC236}">
                  <a16:creationId xmlns:a16="http://schemas.microsoft.com/office/drawing/2014/main" id="{A29F0469-ED1C-B944-8AC1-531570B931A8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65F61514-70EC-D64B-B274-1698458DA619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8D1B46DC-3ED9-6149-9B14-29EE9FB1159E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8683934C-E1F3-1E49-A18D-394CF3685532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78FFD4F5-5C68-F841-866C-5CBCCB4982B8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5506ECE5-DEB7-0141-8AF1-5EEF0309FD3C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37" name="Content Placeholder 2">
                <a:extLst>
                  <a:ext uri="{FF2B5EF4-FFF2-40B4-BE49-F238E27FC236}">
                    <a16:creationId xmlns:a16="http://schemas.microsoft.com/office/drawing/2014/main" id="{CABE6ED9-0570-0F4C-A70F-4AE4551446B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81672" y="5420942"/>
                <a:ext cx="1469152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[</m:t>
                    </m:r>
                    <m:sSubSup>
                      <m:sSubSup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bSup>
                  </m:oMath>
                </a14:m>
                <a:r>
                  <a:rPr lang="en-US" sz="2400" b="0" dirty="0">
                    <a:latin typeface="Avenir Light" panose="020B0402020203020204" pitchFamily="34" charset="77"/>
                  </a:rPr>
                  <a:t>,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  <m:sup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𝐸</m:t>
                        </m:r>
                      </m:sup>
                    </m:sSubSup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37" name="Content Placeholder 2">
                <a:extLst>
                  <a:ext uri="{FF2B5EF4-FFF2-40B4-BE49-F238E27FC236}">
                    <a16:creationId xmlns:a16="http://schemas.microsoft.com/office/drawing/2014/main" id="{CABE6ED9-0570-0F4C-A70F-4AE4551446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1672" y="5420942"/>
                <a:ext cx="1469152" cy="503588"/>
              </a:xfrm>
              <a:prstGeom prst="rect">
                <a:avLst/>
              </a:prstGeom>
              <a:blipFill>
                <a:blip r:embed="rId8"/>
                <a:stretch>
                  <a:fillRect b="-3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9" name="Right Arrow 138">
            <a:extLst>
              <a:ext uri="{FF2B5EF4-FFF2-40B4-BE49-F238E27FC236}">
                <a16:creationId xmlns:a16="http://schemas.microsoft.com/office/drawing/2014/main" id="{B654A412-316A-1546-B6AA-FF75BCE3753C}"/>
              </a:ext>
            </a:extLst>
          </p:cNvPr>
          <p:cNvSpPr/>
          <p:nvPr/>
        </p:nvSpPr>
        <p:spPr>
          <a:xfrm rot="16200000">
            <a:off x="6831390" y="2776997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0" name="Content Placeholder 2">
                <a:extLst>
                  <a:ext uri="{FF2B5EF4-FFF2-40B4-BE49-F238E27FC236}">
                    <a16:creationId xmlns:a16="http://schemas.microsoft.com/office/drawing/2014/main" id="{CAFE0634-307E-4D4A-8F01-698C89E4A5B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19537" y="2130825"/>
                <a:ext cx="75039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40" name="Content Placeholder 2">
                <a:extLst>
                  <a:ext uri="{FF2B5EF4-FFF2-40B4-BE49-F238E27FC236}">
                    <a16:creationId xmlns:a16="http://schemas.microsoft.com/office/drawing/2014/main" id="{CAFE0634-307E-4D4A-8F01-698C89E4A5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9537" y="2130825"/>
                <a:ext cx="750397" cy="503588"/>
              </a:xfrm>
              <a:prstGeom prst="rect">
                <a:avLst/>
              </a:prstGeom>
              <a:blipFill>
                <a:blip r:embed="rId9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2" name="Content Placeholder 2">
                <a:extLst>
                  <a:ext uri="{FF2B5EF4-FFF2-40B4-BE49-F238E27FC236}">
                    <a16:creationId xmlns:a16="http://schemas.microsoft.com/office/drawing/2014/main" id="{9588C57F-39A7-E845-B570-A40E6145F18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75886" y="5400259"/>
                <a:ext cx="1469152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[</m:t>
                    </m:r>
                    <m:sSubSup>
                      <m:sSubSup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bSup>
                  </m:oMath>
                </a14:m>
                <a:r>
                  <a:rPr lang="en-US" sz="2400" b="0" dirty="0">
                    <a:latin typeface="Avenir Light" panose="020B0402020203020204" pitchFamily="34" charset="77"/>
                  </a:rPr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42" name="Content Placeholder 2">
                <a:extLst>
                  <a:ext uri="{FF2B5EF4-FFF2-40B4-BE49-F238E27FC236}">
                    <a16:creationId xmlns:a16="http://schemas.microsoft.com/office/drawing/2014/main" id="{9588C57F-39A7-E845-B570-A40E6145F1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5886" y="5400259"/>
                <a:ext cx="1469152" cy="503588"/>
              </a:xfrm>
              <a:prstGeom prst="rect">
                <a:avLst/>
              </a:prstGeom>
              <a:blipFill>
                <a:blip r:embed="rId10"/>
                <a:stretch>
                  <a:fillRect b="-268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3" name="Content Placeholder 2">
                <a:extLst>
                  <a:ext uri="{FF2B5EF4-FFF2-40B4-BE49-F238E27FC236}">
                    <a16:creationId xmlns:a16="http://schemas.microsoft.com/office/drawing/2014/main" id="{184211FE-8F88-BC43-A3EF-188BA41BE94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533519" y="5403268"/>
                <a:ext cx="1469152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[</m:t>
                    </m:r>
                    <m:sSubSup>
                      <m:sSubSup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bSup>
                  </m:oMath>
                </a14:m>
                <a:r>
                  <a:rPr lang="en-US" sz="2400" b="0" dirty="0">
                    <a:latin typeface="Avenir Light" panose="020B0402020203020204" pitchFamily="34" charset="77"/>
                  </a:rPr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43" name="Content Placeholder 2">
                <a:extLst>
                  <a:ext uri="{FF2B5EF4-FFF2-40B4-BE49-F238E27FC236}">
                    <a16:creationId xmlns:a16="http://schemas.microsoft.com/office/drawing/2014/main" id="{184211FE-8F88-BC43-A3EF-188BA41BE9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3519" y="5403268"/>
                <a:ext cx="1469152" cy="503588"/>
              </a:xfrm>
              <a:prstGeom prst="rect">
                <a:avLst/>
              </a:prstGeom>
              <a:blipFill>
                <a:blip r:embed="rId11"/>
                <a:stretch>
                  <a:fillRect b="-268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4" name="Content Placeholder 2">
                <a:extLst>
                  <a:ext uri="{FF2B5EF4-FFF2-40B4-BE49-F238E27FC236}">
                    <a16:creationId xmlns:a16="http://schemas.microsoft.com/office/drawing/2014/main" id="{C86CE139-DE5F-4849-B2EF-9E79EE13ED9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599160" y="5379470"/>
                <a:ext cx="1469152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[</m:t>
                    </m:r>
                    <m:sSubSup>
                      <m:sSubSup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  <m:sup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bSup>
                  </m:oMath>
                </a14:m>
                <a:r>
                  <a:rPr lang="en-US" sz="2400" b="0" dirty="0">
                    <a:latin typeface="Avenir Light" panose="020B0402020203020204" pitchFamily="34" charset="77"/>
                  </a:rPr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44" name="Content Placeholder 2">
                <a:extLst>
                  <a:ext uri="{FF2B5EF4-FFF2-40B4-BE49-F238E27FC236}">
                    <a16:creationId xmlns:a16="http://schemas.microsoft.com/office/drawing/2014/main" id="{C86CE139-DE5F-4849-B2EF-9E79EE13ED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9160" y="5379470"/>
                <a:ext cx="1469152" cy="503588"/>
              </a:xfrm>
              <a:prstGeom prst="rect">
                <a:avLst/>
              </a:prstGeom>
              <a:blipFill>
                <a:blip r:embed="rId12"/>
                <a:stretch>
                  <a:fillRect b="-2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5" name="Content Placeholder 2">
                <a:extLst>
                  <a:ext uri="{FF2B5EF4-FFF2-40B4-BE49-F238E27FC236}">
                    <a16:creationId xmlns:a16="http://schemas.microsoft.com/office/drawing/2014/main" id="{983E59FB-7B53-9544-85EA-EA72B2EAE23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685367" y="5379470"/>
                <a:ext cx="1469152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[</m:t>
                    </m:r>
                    <m:sSubSup>
                      <m:sSubSup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  <m:sup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bSup>
                  </m:oMath>
                </a14:m>
                <a:r>
                  <a:rPr lang="en-US" sz="2400" b="0" dirty="0">
                    <a:latin typeface="Avenir Light" panose="020B0402020203020204" pitchFamily="34" charset="77"/>
                  </a:rPr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45" name="Content Placeholder 2">
                <a:extLst>
                  <a:ext uri="{FF2B5EF4-FFF2-40B4-BE49-F238E27FC236}">
                    <a16:creationId xmlns:a16="http://schemas.microsoft.com/office/drawing/2014/main" id="{983E59FB-7B53-9544-85EA-EA72B2EAE2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85367" y="5379470"/>
                <a:ext cx="1469152" cy="503588"/>
              </a:xfrm>
              <a:prstGeom prst="rect">
                <a:avLst/>
              </a:prstGeom>
              <a:blipFill>
                <a:blip r:embed="rId13"/>
                <a:stretch>
                  <a:fillRect b="-3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6" name="Right Arrow 145">
            <a:extLst>
              <a:ext uri="{FF2B5EF4-FFF2-40B4-BE49-F238E27FC236}">
                <a16:creationId xmlns:a16="http://schemas.microsoft.com/office/drawing/2014/main" id="{5442A9A1-7CCB-4B4B-AE50-FE82E1ABE7D5}"/>
              </a:ext>
            </a:extLst>
          </p:cNvPr>
          <p:cNvSpPr/>
          <p:nvPr/>
        </p:nvSpPr>
        <p:spPr>
          <a:xfrm rot="16200000">
            <a:off x="7923175" y="280587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7" name="Content Placeholder 2">
                <a:extLst>
                  <a:ext uri="{FF2B5EF4-FFF2-40B4-BE49-F238E27FC236}">
                    <a16:creationId xmlns:a16="http://schemas.microsoft.com/office/drawing/2014/main" id="{F0CBB1E8-E0C0-6041-8C9E-73004F9601B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911322" y="2159704"/>
                <a:ext cx="75039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47" name="Content Placeholder 2">
                <a:extLst>
                  <a:ext uri="{FF2B5EF4-FFF2-40B4-BE49-F238E27FC236}">
                    <a16:creationId xmlns:a16="http://schemas.microsoft.com/office/drawing/2014/main" id="{F0CBB1E8-E0C0-6041-8C9E-73004F9601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1322" y="2159704"/>
                <a:ext cx="750397" cy="503588"/>
              </a:xfrm>
              <a:prstGeom prst="rect">
                <a:avLst/>
              </a:prstGeom>
              <a:blipFill>
                <a:blip r:embed="rId14"/>
                <a:stretch>
                  <a:fillRect b="-7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8" name="Right Arrow 147">
            <a:extLst>
              <a:ext uri="{FF2B5EF4-FFF2-40B4-BE49-F238E27FC236}">
                <a16:creationId xmlns:a16="http://schemas.microsoft.com/office/drawing/2014/main" id="{E9114091-2197-5746-AED9-0EFC2450F3F5}"/>
              </a:ext>
            </a:extLst>
          </p:cNvPr>
          <p:cNvSpPr/>
          <p:nvPr/>
        </p:nvSpPr>
        <p:spPr>
          <a:xfrm rot="16200000">
            <a:off x="8956891" y="278749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9" name="Content Placeholder 2">
                <a:extLst>
                  <a:ext uri="{FF2B5EF4-FFF2-40B4-BE49-F238E27FC236}">
                    <a16:creationId xmlns:a16="http://schemas.microsoft.com/office/drawing/2014/main" id="{92C8721D-6B15-3640-B586-6C6B7F05393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945038" y="2141321"/>
                <a:ext cx="75039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49" name="Content Placeholder 2">
                <a:extLst>
                  <a:ext uri="{FF2B5EF4-FFF2-40B4-BE49-F238E27FC236}">
                    <a16:creationId xmlns:a16="http://schemas.microsoft.com/office/drawing/2014/main" id="{92C8721D-6B15-3640-B586-6C6B7F0539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5038" y="2141321"/>
                <a:ext cx="750397" cy="503588"/>
              </a:xfrm>
              <a:prstGeom prst="rect">
                <a:avLst/>
              </a:prstGeom>
              <a:blipFill>
                <a:blip r:embed="rId15"/>
                <a:stretch>
                  <a:fillRect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0" name="Right Arrow 149">
            <a:extLst>
              <a:ext uri="{FF2B5EF4-FFF2-40B4-BE49-F238E27FC236}">
                <a16:creationId xmlns:a16="http://schemas.microsoft.com/office/drawing/2014/main" id="{6D160A16-46E9-6F41-B4F1-D57D8D16C64F}"/>
              </a:ext>
            </a:extLst>
          </p:cNvPr>
          <p:cNvSpPr/>
          <p:nvPr/>
        </p:nvSpPr>
        <p:spPr>
          <a:xfrm rot="16200000">
            <a:off x="10078627" y="275008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1" name="Content Placeholder 2">
                <a:extLst>
                  <a:ext uri="{FF2B5EF4-FFF2-40B4-BE49-F238E27FC236}">
                    <a16:creationId xmlns:a16="http://schemas.microsoft.com/office/drawing/2014/main" id="{B75EC09A-F130-0B47-964B-9F5F84618CE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066774" y="2103914"/>
                <a:ext cx="75039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51" name="Content Placeholder 2">
                <a:extLst>
                  <a:ext uri="{FF2B5EF4-FFF2-40B4-BE49-F238E27FC236}">
                    <a16:creationId xmlns:a16="http://schemas.microsoft.com/office/drawing/2014/main" id="{B75EC09A-F130-0B47-964B-9F5F84618C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6774" y="2103914"/>
                <a:ext cx="750397" cy="503588"/>
              </a:xfrm>
              <a:prstGeom prst="rect">
                <a:avLst/>
              </a:prstGeom>
              <a:blipFill>
                <a:blip r:embed="rId16"/>
                <a:stretch>
                  <a:fillRect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2" name="Right Arrow 151">
            <a:extLst>
              <a:ext uri="{FF2B5EF4-FFF2-40B4-BE49-F238E27FC236}">
                <a16:creationId xmlns:a16="http://schemas.microsoft.com/office/drawing/2014/main" id="{C8A28D16-0080-E948-A320-8EB509367E50}"/>
              </a:ext>
            </a:extLst>
          </p:cNvPr>
          <p:cNvSpPr/>
          <p:nvPr/>
        </p:nvSpPr>
        <p:spPr>
          <a:xfrm rot="16200000">
            <a:off x="11163647" y="2769899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3" name="Content Placeholder 2">
                <a:extLst>
                  <a:ext uri="{FF2B5EF4-FFF2-40B4-BE49-F238E27FC236}">
                    <a16:creationId xmlns:a16="http://schemas.microsoft.com/office/drawing/2014/main" id="{77FE9107-F87B-1A47-B09A-9682631BDE8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151794" y="2123727"/>
                <a:ext cx="75039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53" name="Content Placeholder 2">
                <a:extLst>
                  <a:ext uri="{FF2B5EF4-FFF2-40B4-BE49-F238E27FC236}">
                    <a16:creationId xmlns:a16="http://schemas.microsoft.com/office/drawing/2014/main" id="{77FE9107-F87B-1A47-B09A-9682631BDE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1794" y="2123727"/>
                <a:ext cx="750397" cy="503588"/>
              </a:xfrm>
              <a:prstGeom prst="rect">
                <a:avLst/>
              </a:prstGeom>
              <a:blipFill>
                <a:blip r:embed="rId17"/>
                <a:stretch>
                  <a:fillRect b="-7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8" name="Content Placeholder 2">
            <a:extLst>
              <a:ext uri="{FF2B5EF4-FFF2-40B4-BE49-F238E27FC236}">
                <a16:creationId xmlns:a16="http://schemas.microsoft.com/office/drawing/2014/main" id="{E3AC22AB-D64B-8C46-97A3-68949D171522}"/>
              </a:ext>
            </a:extLst>
          </p:cNvPr>
          <p:cNvSpPr txBox="1">
            <a:spLocks/>
          </p:cNvSpPr>
          <p:nvPr/>
        </p:nvSpPr>
        <p:spPr>
          <a:xfrm>
            <a:off x="6601777" y="1758976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solidFill>
                  <a:srgbClr val="C00000"/>
                </a:solidFill>
                <a:latin typeface="Avenir Light" panose="020B0402020203020204" pitchFamily="34" charset="77"/>
              </a:rPr>
              <a:t>Le</a:t>
            </a:r>
          </a:p>
        </p:txBody>
      </p:sp>
      <p:sp>
        <p:nvSpPr>
          <p:cNvPr id="141" name="Content Placeholder 2">
            <a:extLst>
              <a:ext uri="{FF2B5EF4-FFF2-40B4-BE49-F238E27FC236}">
                <a16:creationId xmlns:a16="http://schemas.microsoft.com/office/drawing/2014/main" id="{F950462C-2A9F-F54D-8652-A58416C2E141}"/>
              </a:ext>
            </a:extLst>
          </p:cNvPr>
          <p:cNvSpPr txBox="1">
            <a:spLocks/>
          </p:cNvSpPr>
          <p:nvPr/>
        </p:nvSpPr>
        <p:spPr>
          <a:xfrm>
            <a:off x="7523184" y="1726283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fr-FR" sz="2400" dirty="0">
                <a:solidFill>
                  <a:srgbClr val="C00000"/>
                </a:solidFill>
              </a:rPr>
              <a:t>chien</a:t>
            </a:r>
            <a:endParaRPr lang="en-US" sz="2400" dirty="0">
              <a:solidFill>
                <a:srgbClr val="C00000"/>
              </a:solidFill>
              <a:latin typeface="Avenir Light" panose="020B0402020203020204" pitchFamily="34" charset="77"/>
            </a:endParaRPr>
          </a:p>
        </p:txBody>
      </p:sp>
      <p:sp>
        <p:nvSpPr>
          <p:cNvPr id="154" name="Content Placeholder 2">
            <a:extLst>
              <a:ext uri="{FF2B5EF4-FFF2-40B4-BE49-F238E27FC236}">
                <a16:creationId xmlns:a16="http://schemas.microsoft.com/office/drawing/2014/main" id="{AC6D332D-1607-C74E-B254-6CD9595561DA}"/>
              </a:ext>
            </a:extLst>
          </p:cNvPr>
          <p:cNvSpPr txBox="1">
            <a:spLocks/>
          </p:cNvSpPr>
          <p:nvPr/>
        </p:nvSpPr>
        <p:spPr>
          <a:xfrm>
            <a:off x="8559975" y="1739079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 err="1">
                <a:solidFill>
                  <a:srgbClr val="C00000"/>
                </a:solidFill>
                <a:latin typeface="Avenir Light" panose="020B0402020203020204" pitchFamily="34" charset="77"/>
              </a:rPr>
              <a:t>brun</a:t>
            </a:r>
            <a:endParaRPr lang="en-US" sz="2400" dirty="0">
              <a:solidFill>
                <a:srgbClr val="C00000"/>
              </a:solidFill>
              <a:latin typeface="Avenir Light" panose="020B0402020203020204" pitchFamily="34" charset="77"/>
            </a:endParaRPr>
          </a:p>
        </p:txBody>
      </p:sp>
      <p:sp>
        <p:nvSpPr>
          <p:cNvPr id="155" name="Content Placeholder 2">
            <a:extLst>
              <a:ext uri="{FF2B5EF4-FFF2-40B4-BE49-F238E27FC236}">
                <a16:creationId xmlns:a16="http://schemas.microsoft.com/office/drawing/2014/main" id="{53A325FB-75D2-6C43-B5CE-D6483EA03C79}"/>
              </a:ext>
            </a:extLst>
          </p:cNvPr>
          <p:cNvSpPr txBox="1">
            <a:spLocks/>
          </p:cNvSpPr>
          <p:nvPr/>
        </p:nvSpPr>
        <p:spPr>
          <a:xfrm>
            <a:off x="9682929" y="1751875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solidFill>
                  <a:srgbClr val="C00000"/>
                </a:solidFill>
                <a:latin typeface="Avenir Light" panose="020B0402020203020204" pitchFamily="34" charset="77"/>
              </a:rPr>
              <a:t>a</a:t>
            </a:r>
          </a:p>
        </p:txBody>
      </p:sp>
      <p:sp>
        <p:nvSpPr>
          <p:cNvPr id="156" name="Content Placeholder 2">
            <a:extLst>
              <a:ext uri="{FF2B5EF4-FFF2-40B4-BE49-F238E27FC236}">
                <a16:creationId xmlns:a16="http://schemas.microsoft.com/office/drawing/2014/main" id="{AFC2A42E-40FA-744F-8BF2-D9479FAB0F23}"/>
              </a:ext>
            </a:extLst>
          </p:cNvPr>
          <p:cNvSpPr txBox="1">
            <a:spLocks/>
          </p:cNvSpPr>
          <p:nvPr/>
        </p:nvSpPr>
        <p:spPr>
          <a:xfrm>
            <a:off x="10735109" y="1739079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 err="1">
                <a:solidFill>
                  <a:srgbClr val="C00000"/>
                </a:solidFill>
                <a:latin typeface="Avenir Light" panose="020B0402020203020204" pitchFamily="34" charset="77"/>
              </a:rPr>
              <a:t>couru</a:t>
            </a:r>
            <a:endParaRPr lang="en-US" sz="2400" dirty="0">
              <a:solidFill>
                <a:srgbClr val="C00000"/>
              </a:solidFill>
              <a:latin typeface="Avenir Light" panose="020B0402020203020204" pitchFamily="34" charset="7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7" name="Content Placeholder 2">
                <a:extLst>
                  <a:ext uri="{FF2B5EF4-FFF2-40B4-BE49-F238E27FC236}">
                    <a16:creationId xmlns:a16="http://schemas.microsoft.com/office/drawing/2014/main" id="{83B0CEF1-3B2A-7B41-B665-78976F557A0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78072" y="1071854"/>
                <a:ext cx="9949719" cy="47146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sz="2000" b="1" dirty="0">
                    <a:solidFill>
                      <a:srgbClr val="C00000"/>
                    </a:solidFill>
                    <a:latin typeface="Avenir Light" panose="020B0402020203020204" pitchFamily="34" charset="77"/>
                  </a:rPr>
                  <a:t>NOTE: </a:t>
                </a:r>
                <a:r>
                  <a:rPr lang="en-US" sz="2000" b="1" dirty="0">
                    <a:solidFill>
                      <a:schemeClr val="tx1"/>
                    </a:solidFill>
                    <a:latin typeface="Avenir Light" panose="020B0402020203020204" pitchFamily="34" charset="77"/>
                  </a:rPr>
                  <a:t>each attention weight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0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p>
                    </m:sSubSup>
                  </m:oMath>
                </a14:m>
                <a:r>
                  <a:rPr lang="en-US" sz="2000" dirty="0">
                    <a:solidFill>
                      <a:srgbClr val="C00000"/>
                    </a:solidFill>
                    <a:latin typeface="Avenir Light" panose="020B0402020203020204" pitchFamily="34" charset="77"/>
                  </a:rPr>
                  <a:t> </a:t>
                </a:r>
                <a:r>
                  <a:rPr lang="en-US" sz="2000" b="1" dirty="0">
                    <a:solidFill>
                      <a:schemeClr val="tx1"/>
                    </a:solidFill>
                    <a:latin typeface="Avenir Light" panose="020B0402020203020204" pitchFamily="34" charset="77"/>
                  </a:rPr>
                  <a:t>is based on the decoder’s current hidden state, too. </a:t>
                </a:r>
                <a:endParaRPr lang="en-US" sz="2000" dirty="0">
                  <a:latin typeface="Avenir Light" panose="020B0402020203020204" pitchFamily="34" charset="77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sz="2000" b="1" dirty="0">
                    <a:solidFill>
                      <a:srgbClr val="C00000"/>
                    </a:solidFill>
                    <a:latin typeface="Avenir Light" panose="020B0402020203020204" pitchFamily="34" charset="77"/>
                  </a:rPr>
                  <a:t>  </a:t>
                </a:r>
              </a:p>
            </p:txBody>
          </p:sp>
        </mc:Choice>
        <mc:Fallback>
          <p:sp>
            <p:nvSpPr>
              <p:cNvPr id="157" name="Content Placeholder 2">
                <a:extLst>
                  <a:ext uri="{FF2B5EF4-FFF2-40B4-BE49-F238E27FC236}">
                    <a16:creationId xmlns:a16="http://schemas.microsoft.com/office/drawing/2014/main" id="{83B0CEF1-3B2A-7B41-B665-78976F557A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8072" y="1071854"/>
                <a:ext cx="9949719" cy="471462"/>
              </a:xfrm>
              <a:prstGeom prst="rect">
                <a:avLst/>
              </a:prstGeom>
              <a:blipFill>
                <a:blip r:embed="rId18"/>
                <a:stretch>
                  <a:fillRect l="-638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19562012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Rectangle 120">
            <a:extLst>
              <a:ext uri="{FF2B5EF4-FFF2-40B4-BE49-F238E27FC236}">
                <a16:creationId xmlns:a16="http://schemas.microsoft.com/office/drawing/2014/main" id="{C67F1680-4E6A-FF47-A5A3-45A4491667D3}"/>
              </a:ext>
            </a:extLst>
          </p:cNvPr>
          <p:cNvSpPr/>
          <p:nvPr/>
        </p:nvSpPr>
        <p:spPr>
          <a:xfrm>
            <a:off x="903804" y="771482"/>
            <a:ext cx="6474896" cy="13021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1A543A3-FD97-9B45-B10B-B411CB026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276262"/>
            <a:ext cx="8826500" cy="625438"/>
          </a:xfrm>
        </p:spPr>
        <p:txBody>
          <a:bodyPr/>
          <a:lstStyle/>
          <a:p>
            <a:r>
              <a:rPr lang="en-US" dirty="0"/>
              <a:t>seq2seq + Attention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157" name="Content Placeholder 2">
            <a:extLst>
              <a:ext uri="{FF2B5EF4-FFF2-40B4-BE49-F238E27FC236}">
                <a16:creationId xmlns:a16="http://schemas.microsoft.com/office/drawing/2014/main" id="{83B0CEF1-3B2A-7B41-B665-78976F557A09}"/>
              </a:ext>
            </a:extLst>
          </p:cNvPr>
          <p:cNvSpPr txBox="1">
            <a:spLocks/>
          </p:cNvSpPr>
          <p:nvPr/>
        </p:nvSpPr>
        <p:spPr>
          <a:xfrm>
            <a:off x="903804" y="1250088"/>
            <a:ext cx="5225928" cy="31568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3000"/>
              </a:spcBef>
              <a:buNone/>
            </a:pPr>
            <a:r>
              <a:rPr lang="en-US" sz="2400" b="1" dirty="0">
                <a:latin typeface="Avenir Light" panose="020B0402020203020204" pitchFamily="34" charset="77"/>
              </a:rPr>
              <a:t>Attention:</a:t>
            </a:r>
          </a:p>
          <a:p>
            <a:pPr>
              <a:lnSpc>
                <a:spcPct val="150000"/>
              </a:lnSpc>
              <a:spcBef>
                <a:spcPts val="3000"/>
              </a:spcBef>
            </a:pPr>
            <a:r>
              <a:rPr lang="en-US" sz="2400" dirty="0">
                <a:latin typeface="Avenir Light" panose="020B0402020203020204" pitchFamily="34" charset="77"/>
              </a:rPr>
              <a:t>greatly improves seq2seq results</a:t>
            </a:r>
          </a:p>
          <a:p>
            <a:pPr>
              <a:lnSpc>
                <a:spcPct val="150000"/>
              </a:lnSpc>
              <a:spcBef>
                <a:spcPts val="3000"/>
              </a:spcBef>
            </a:pPr>
            <a:r>
              <a:rPr lang="en-US" sz="2400" dirty="0">
                <a:latin typeface="Avenir Light" panose="020B0402020203020204" pitchFamily="34" charset="77"/>
              </a:rPr>
              <a:t>allows us to visualize the contribution each word gave during each step of the decoder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E2B39D6-7CA2-8D4E-AAC0-E6EDAD741E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8400" y="1422401"/>
            <a:ext cx="5342013" cy="50419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0B4A5D9-131B-4D4E-8D3D-3E71AE9B3E08}"/>
              </a:ext>
            </a:extLst>
          </p:cNvPr>
          <p:cNvSpPr/>
          <p:nvPr/>
        </p:nvSpPr>
        <p:spPr>
          <a:xfrm>
            <a:off x="424726" y="6279635"/>
            <a:ext cx="43321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solidFill>
                  <a:srgbClr val="111111"/>
                </a:solidFill>
                <a:latin typeface="Noto Sans"/>
              </a:rPr>
              <a:t>Image source: Fig 3 in </a:t>
            </a:r>
            <a:r>
              <a:rPr lang="en-US" i="1" dirty="0">
                <a:solidFill>
                  <a:srgbClr val="F9493F"/>
                </a:solidFill>
                <a:latin typeface="Noto Sans"/>
                <a:hlinkClick r:id="rId4"/>
              </a:rPr>
              <a:t>Bahdanau et al., 2015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7032565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02B856F4-5E33-0640-A5EE-D01B8AF6AC75}"/>
              </a:ext>
            </a:extLst>
          </p:cNvPr>
          <p:cNvSpPr/>
          <p:nvPr/>
        </p:nvSpPr>
        <p:spPr>
          <a:xfrm>
            <a:off x="1698693" y="3337683"/>
            <a:ext cx="3871652" cy="585397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339E158-9647-2740-9C84-883B1825963A}"/>
              </a:ext>
            </a:extLst>
          </p:cNvPr>
          <p:cNvSpPr/>
          <p:nvPr/>
        </p:nvSpPr>
        <p:spPr>
          <a:xfrm>
            <a:off x="656114" y="1002103"/>
            <a:ext cx="771242" cy="9071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6E68751-04E9-FC44-99C5-D9888C7CD4D1}"/>
              </a:ext>
            </a:extLst>
          </p:cNvPr>
          <p:cNvSpPr/>
          <p:nvPr/>
        </p:nvSpPr>
        <p:spPr>
          <a:xfrm>
            <a:off x="656114" y="1092818"/>
            <a:ext cx="771242" cy="10036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FCB2847-0F6D-EA4A-9C75-CAB26E4B6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148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C66E1C5-52E5-0045-A018-E96403FC959D}"/>
              </a:ext>
            </a:extLst>
          </p:cNvPr>
          <p:cNvSpPr/>
          <p:nvPr/>
        </p:nvSpPr>
        <p:spPr>
          <a:xfrm>
            <a:off x="656114" y="1865703"/>
            <a:ext cx="771242" cy="9071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EE0600C-5FE1-A04D-B8A5-14AF40FFA3FE}"/>
              </a:ext>
            </a:extLst>
          </p:cNvPr>
          <p:cNvSpPr/>
          <p:nvPr/>
        </p:nvSpPr>
        <p:spPr>
          <a:xfrm>
            <a:off x="656114" y="1956418"/>
            <a:ext cx="771242" cy="10036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89628C4-8725-2649-B0BF-2729C9F7E11D}"/>
              </a:ext>
            </a:extLst>
          </p:cNvPr>
          <p:cNvSpPr/>
          <p:nvPr/>
        </p:nvSpPr>
        <p:spPr>
          <a:xfrm>
            <a:off x="681514" y="2716603"/>
            <a:ext cx="771242" cy="9071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5336D41-8477-A045-A8D2-C520B334CCA4}"/>
              </a:ext>
            </a:extLst>
          </p:cNvPr>
          <p:cNvSpPr/>
          <p:nvPr/>
        </p:nvSpPr>
        <p:spPr>
          <a:xfrm>
            <a:off x="681514" y="2807318"/>
            <a:ext cx="771242" cy="10036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7F2B3B0-6F56-2B4C-B360-67C0A24C3FB1}"/>
              </a:ext>
            </a:extLst>
          </p:cNvPr>
          <p:cNvSpPr/>
          <p:nvPr/>
        </p:nvSpPr>
        <p:spPr>
          <a:xfrm>
            <a:off x="681514" y="3489487"/>
            <a:ext cx="771242" cy="9071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369B88A-E41F-AC41-82C8-21AEAE777AE1}"/>
              </a:ext>
            </a:extLst>
          </p:cNvPr>
          <p:cNvSpPr/>
          <p:nvPr/>
        </p:nvSpPr>
        <p:spPr>
          <a:xfrm>
            <a:off x="681514" y="3580202"/>
            <a:ext cx="771242" cy="100361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5A68C59-0CF5-574E-BBF1-FB6E34268F40}"/>
              </a:ext>
            </a:extLst>
          </p:cNvPr>
          <p:cNvSpPr/>
          <p:nvPr/>
        </p:nvSpPr>
        <p:spPr>
          <a:xfrm>
            <a:off x="724570" y="4423888"/>
            <a:ext cx="771242" cy="9071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32B868B-5124-D247-A59E-5D7FC8D809A8}"/>
              </a:ext>
            </a:extLst>
          </p:cNvPr>
          <p:cNvSpPr/>
          <p:nvPr/>
        </p:nvSpPr>
        <p:spPr>
          <a:xfrm>
            <a:off x="724570" y="4514603"/>
            <a:ext cx="771242" cy="10036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BFD8D12-181B-D243-B6D0-AB85274E9D4D}"/>
              </a:ext>
            </a:extLst>
          </p:cNvPr>
          <p:cNvSpPr/>
          <p:nvPr/>
        </p:nvSpPr>
        <p:spPr>
          <a:xfrm>
            <a:off x="754926" y="5267574"/>
            <a:ext cx="771242" cy="90716"/>
          </a:xfrm>
          <a:prstGeom prst="rect">
            <a:avLst/>
          </a:prstGeom>
          <a:solidFill>
            <a:srgbClr val="FF7F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9C90123-E7CF-AD49-BF5B-68961810FA49}"/>
              </a:ext>
            </a:extLst>
          </p:cNvPr>
          <p:cNvSpPr/>
          <p:nvPr/>
        </p:nvSpPr>
        <p:spPr>
          <a:xfrm>
            <a:off x="754926" y="5358289"/>
            <a:ext cx="771242" cy="100361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Subtitle 2">
            <a:extLst>
              <a:ext uri="{FF2B5EF4-FFF2-40B4-BE49-F238E27FC236}">
                <a16:creationId xmlns:a16="http://schemas.microsoft.com/office/drawing/2014/main" id="{CF14B0CD-08DE-7946-8E18-CA8D0BFE1182}"/>
              </a:ext>
            </a:extLst>
          </p:cNvPr>
          <p:cNvSpPr txBox="1">
            <a:spLocks/>
          </p:cNvSpPr>
          <p:nvPr/>
        </p:nvSpPr>
        <p:spPr>
          <a:xfrm>
            <a:off x="1741749" y="517694"/>
            <a:ext cx="5511668" cy="59696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" panose="02000503020000020003" pitchFamily="2" charset="0"/>
              </a:rPr>
              <a:t>Background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" panose="02000503020000020003" pitchFamily="2" charset="0"/>
              </a:rPr>
              <a:t>Language Modelling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" panose="02000503020000020003" pitchFamily="2" charset="0"/>
              </a:rPr>
              <a:t>RNNs/LSTMs +ELMo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 Medium" panose="02000503020000020003" pitchFamily="2" charset="0"/>
            </a:endParaRP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" panose="02000503020000020003" pitchFamily="2" charset="0"/>
              </a:rPr>
              <a:t>Seq2Seq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 Medium" panose="02000503020000020003" pitchFamily="2" charset="0"/>
              </a:rPr>
              <a:t>+Attention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" panose="02000503020000020003" pitchFamily="2" charset="0"/>
              </a:rPr>
              <a:t>Transformers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 Medium" panose="02000503020000020003" pitchFamily="2" charset="0"/>
              </a:rPr>
              <a:t>+BERT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" panose="02000503020000020003" pitchFamily="2" charset="0"/>
              </a:rPr>
              <a:t>Conclusions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Avenir Medium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1638760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02B856F4-5E33-0640-A5EE-D01B8AF6AC75}"/>
              </a:ext>
            </a:extLst>
          </p:cNvPr>
          <p:cNvSpPr/>
          <p:nvPr/>
        </p:nvSpPr>
        <p:spPr>
          <a:xfrm>
            <a:off x="1711393" y="4176547"/>
            <a:ext cx="3871652" cy="585397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339E158-9647-2740-9C84-883B1825963A}"/>
              </a:ext>
            </a:extLst>
          </p:cNvPr>
          <p:cNvSpPr/>
          <p:nvPr/>
        </p:nvSpPr>
        <p:spPr>
          <a:xfrm>
            <a:off x="656114" y="1002103"/>
            <a:ext cx="771242" cy="9071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6E68751-04E9-FC44-99C5-D9888C7CD4D1}"/>
              </a:ext>
            </a:extLst>
          </p:cNvPr>
          <p:cNvSpPr/>
          <p:nvPr/>
        </p:nvSpPr>
        <p:spPr>
          <a:xfrm>
            <a:off x="656114" y="1092818"/>
            <a:ext cx="771242" cy="10036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FCB2847-0F6D-EA4A-9C75-CAB26E4B6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149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C66E1C5-52E5-0045-A018-E96403FC959D}"/>
              </a:ext>
            </a:extLst>
          </p:cNvPr>
          <p:cNvSpPr/>
          <p:nvPr/>
        </p:nvSpPr>
        <p:spPr>
          <a:xfrm>
            <a:off x="656114" y="1865703"/>
            <a:ext cx="771242" cy="9071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EE0600C-5FE1-A04D-B8A5-14AF40FFA3FE}"/>
              </a:ext>
            </a:extLst>
          </p:cNvPr>
          <p:cNvSpPr/>
          <p:nvPr/>
        </p:nvSpPr>
        <p:spPr>
          <a:xfrm>
            <a:off x="656114" y="1956418"/>
            <a:ext cx="771242" cy="10036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89628C4-8725-2649-B0BF-2729C9F7E11D}"/>
              </a:ext>
            </a:extLst>
          </p:cNvPr>
          <p:cNvSpPr/>
          <p:nvPr/>
        </p:nvSpPr>
        <p:spPr>
          <a:xfrm>
            <a:off x="681514" y="2716603"/>
            <a:ext cx="771242" cy="9071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5336D41-8477-A045-A8D2-C520B334CCA4}"/>
              </a:ext>
            </a:extLst>
          </p:cNvPr>
          <p:cNvSpPr/>
          <p:nvPr/>
        </p:nvSpPr>
        <p:spPr>
          <a:xfrm>
            <a:off x="681514" y="2807318"/>
            <a:ext cx="771242" cy="10036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7F2B3B0-6F56-2B4C-B360-67C0A24C3FB1}"/>
              </a:ext>
            </a:extLst>
          </p:cNvPr>
          <p:cNvSpPr/>
          <p:nvPr/>
        </p:nvSpPr>
        <p:spPr>
          <a:xfrm>
            <a:off x="681514" y="3489487"/>
            <a:ext cx="771242" cy="9071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369B88A-E41F-AC41-82C8-21AEAE777AE1}"/>
              </a:ext>
            </a:extLst>
          </p:cNvPr>
          <p:cNvSpPr/>
          <p:nvPr/>
        </p:nvSpPr>
        <p:spPr>
          <a:xfrm>
            <a:off x="681514" y="3580202"/>
            <a:ext cx="771242" cy="100361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5A68C59-0CF5-574E-BBF1-FB6E34268F40}"/>
              </a:ext>
            </a:extLst>
          </p:cNvPr>
          <p:cNvSpPr/>
          <p:nvPr/>
        </p:nvSpPr>
        <p:spPr>
          <a:xfrm>
            <a:off x="724570" y="4423888"/>
            <a:ext cx="771242" cy="9071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32B868B-5124-D247-A59E-5D7FC8D809A8}"/>
              </a:ext>
            </a:extLst>
          </p:cNvPr>
          <p:cNvSpPr/>
          <p:nvPr/>
        </p:nvSpPr>
        <p:spPr>
          <a:xfrm>
            <a:off x="724570" y="4514603"/>
            <a:ext cx="771242" cy="10036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BFD8D12-181B-D243-B6D0-AB85274E9D4D}"/>
              </a:ext>
            </a:extLst>
          </p:cNvPr>
          <p:cNvSpPr/>
          <p:nvPr/>
        </p:nvSpPr>
        <p:spPr>
          <a:xfrm>
            <a:off x="754926" y="5267574"/>
            <a:ext cx="771242" cy="90716"/>
          </a:xfrm>
          <a:prstGeom prst="rect">
            <a:avLst/>
          </a:prstGeom>
          <a:solidFill>
            <a:srgbClr val="FF7F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9C90123-E7CF-AD49-BF5B-68961810FA49}"/>
              </a:ext>
            </a:extLst>
          </p:cNvPr>
          <p:cNvSpPr/>
          <p:nvPr/>
        </p:nvSpPr>
        <p:spPr>
          <a:xfrm>
            <a:off x="754926" y="5358289"/>
            <a:ext cx="771242" cy="100361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Subtitle 2">
            <a:extLst>
              <a:ext uri="{FF2B5EF4-FFF2-40B4-BE49-F238E27FC236}">
                <a16:creationId xmlns:a16="http://schemas.microsoft.com/office/drawing/2014/main" id="{CF14B0CD-08DE-7946-8E18-CA8D0BFE1182}"/>
              </a:ext>
            </a:extLst>
          </p:cNvPr>
          <p:cNvSpPr txBox="1">
            <a:spLocks/>
          </p:cNvSpPr>
          <p:nvPr/>
        </p:nvSpPr>
        <p:spPr>
          <a:xfrm>
            <a:off x="1741749" y="517694"/>
            <a:ext cx="5511668" cy="59696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" panose="02000503020000020003" pitchFamily="2" charset="0"/>
              </a:rPr>
              <a:t>Background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" panose="02000503020000020003" pitchFamily="2" charset="0"/>
              </a:rPr>
              <a:t>Language Modelling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" panose="02000503020000020003" pitchFamily="2" charset="0"/>
              </a:rPr>
              <a:t>RNNs/LSTMs +ELMo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 Medium" panose="02000503020000020003" pitchFamily="2" charset="0"/>
            </a:endParaRP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" panose="02000503020000020003" pitchFamily="2" charset="0"/>
              </a:rPr>
              <a:t>Seq2Seq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 Medium" panose="02000503020000020003" pitchFamily="2" charset="0"/>
              </a:rPr>
              <a:t>+Attention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" panose="02000503020000020003" pitchFamily="2" charset="0"/>
              </a:rPr>
              <a:t>Transformers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 Medium" panose="02000503020000020003" pitchFamily="2" charset="0"/>
              </a:rPr>
              <a:t>+BERT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" panose="02000503020000020003" pitchFamily="2" charset="0"/>
              </a:rPr>
              <a:t>Conclusions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Avenir Medium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27597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73921-67AB-D84C-A73D-BD825F2BF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262"/>
            <a:ext cx="8941419" cy="1162592"/>
          </a:xfrm>
        </p:spPr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72689F53-65B1-6845-9EEA-F9AFC149B62E}"/>
              </a:ext>
            </a:extLst>
          </p:cNvPr>
          <p:cNvSpPr txBox="1">
            <a:spLocks/>
          </p:cNvSpPr>
          <p:nvPr/>
        </p:nvSpPr>
        <p:spPr>
          <a:xfrm>
            <a:off x="1461254" y="1152012"/>
            <a:ext cx="9156857" cy="12774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The probability of the following 3-day weather pattern in Seattle: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7F2516E-C1AB-414E-A083-82A38ECDAD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9997" y="2464236"/>
            <a:ext cx="1080611" cy="108061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60A6EFD-2D94-AA4C-8F38-B4366F8630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0341" y="2492220"/>
            <a:ext cx="986352" cy="986352"/>
          </a:xfrm>
          <a:prstGeom prst="rect">
            <a:avLst/>
          </a:prstGeom>
        </p:spPr>
      </p:pic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43EED33F-9C15-7B42-BBB8-8BE8AFE3716C}"/>
              </a:ext>
            </a:extLst>
          </p:cNvPr>
          <p:cNvSpPr txBox="1">
            <a:spLocks/>
          </p:cNvSpPr>
          <p:nvPr/>
        </p:nvSpPr>
        <p:spPr>
          <a:xfrm>
            <a:off x="3461583" y="1952547"/>
            <a:ext cx="837441" cy="5111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C00000"/>
                </a:solidFill>
                <a:latin typeface="Avenir Light" panose="020B0402020203020204" pitchFamily="34" charset="77"/>
              </a:rPr>
              <a:t>Day 1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42DE54ED-3724-BD49-BE7C-67AA2B692FFC}"/>
              </a:ext>
            </a:extLst>
          </p:cNvPr>
          <p:cNvSpPr txBox="1">
            <a:spLocks/>
          </p:cNvSpPr>
          <p:nvPr/>
        </p:nvSpPr>
        <p:spPr>
          <a:xfrm>
            <a:off x="5620961" y="1952547"/>
            <a:ext cx="837441" cy="5111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C00000"/>
                </a:solidFill>
                <a:latin typeface="Avenir Light" panose="020B0402020203020204" pitchFamily="34" charset="77"/>
              </a:rPr>
              <a:t>Day 2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CC35FF14-609B-9747-B137-6B2CD19C059A}"/>
              </a:ext>
            </a:extLst>
          </p:cNvPr>
          <p:cNvSpPr txBox="1">
            <a:spLocks/>
          </p:cNvSpPr>
          <p:nvPr/>
        </p:nvSpPr>
        <p:spPr>
          <a:xfrm>
            <a:off x="7854797" y="1955498"/>
            <a:ext cx="837441" cy="5111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C00000"/>
                </a:solidFill>
                <a:latin typeface="Avenir Light" panose="020B0402020203020204" pitchFamily="34" charset="77"/>
              </a:rPr>
              <a:t>Day 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194A7B4-51A3-9946-AEAF-77C95F954B93}"/>
                  </a:ext>
                </a:extLst>
              </p:cNvPr>
              <p:cNvSpPr txBox="1"/>
              <p:nvPr/>
            </p:nvSpPr>
            <p:spPr>
              <a:xfrm>
                <a:off x="547932" y="4614509"/>
                <a:ext cx="11478968" cy="7386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48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4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800" b="0" i="1" smtClean="0">
                              <a:latin typeface="Cambria Math" panose="02040503050406030204" pitchFamily="18" charset="0"/>
                            </a:rPr>
                            <m:t> ∗∗,∗∗,∗∗</m:t>
                          </m:r>
                        </m:e>
                      </m:d>
                      <m:r>
                        <a:rPr lang="en-US" sz="48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48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194A7B4-51A3-9946-AEAF-77C95F954B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932" y="4614509"/>
                <a:ext cx="11478968" cy="738664"/>
              </a:xfrm>
              <a:prstGeom prst="rect">
                <a:avLst/>
              </a:prstGeom>
              <a:blipFill>
                <a:blip r:embed="rId4"/>
                <a:stretch>
                  <a:fillRect l="-1768" t="-6667"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>
            <a:extLst>
              <a:ext uri="{FF2B5EF4-FFF2-40B4-BE49-F238E27FC236}">
                <a16:creationId xmlns:a16="http://schemas.microsoft.com/office/drawing/2014/main" id="{C893C57C-8FE5-6A40-B7A4-CF63D4DC93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159" y="4683936"/>
            <a:ext cx="607924" cy="60792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763A89C-2324-DD44-AA3F-6CE4D15599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4812" y="4636707"/>
            <a:ext cx="605185" cy="605185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20D6025B-25C3-D641-B625-35B30476AB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8109" y="2105128"/>
            <a:ext cx="1676091" cy="1676091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1A5C5D2E-0AC3-554F-8218-B313CC2B0D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3222" y="4559300"/>
            <a:ext cx="766162" cy="766162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93C76397-D610-234C-9FC2-C5C5D7310204}"/>
              </a:ext>
            </a:extLst>
          </p:cNvPr>
          <p:cNvSpPr/>
          <p:nvPr/>
        </p:nvSpPr>
        <p:spPr>
          <a:xfrm>
            <a:off x="903804" y="771482"/>
            <a:ext cx="2182296" cy="10941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571245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Rectangle 120">
            <a:extLst>
              <a:ext uri="{FF2B5EF4-FFF2-40B4-BE49-F238E27FC236}">
                <a16:creationId xmlns:a16="http://schemas.microsoft.com/office/drawing/2014/main" id="{C67F1680-4E6A-FF47-A5A3-45A4491667D3}"/>
              </a:ext>
            </a:extLst>
          </p:cNvPr>
          <p:cNvSpPr/>
          <p:nvPr/>
        </p:nvSpPr>
        <p:spPr>
          <a:xfrm>
            <a:off x="903804" y="771482"/>
            <a:ext cx="6474896" cy="13021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1A543A3-FD97-9B45-B10B-B411CB026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276262"/>
            <a:ext cx="8826500" cy="625438"/>
          </a:xfrm>
        </p:spPr>
        <p:txBody>
          <a:bodyPr/>
          <a:lstStyle/>
          <a:p>
            <a:r>
              <a:rPr lang="en-US" dirty="0"/>
              <a:t>Self-Attention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157" name="Content Placeholder 2">
            <a:extLst>
              <a:ext uri="{FF2B5EF4-FFF2-40B4-BE49-F238E27FC236}">
                <a16:creationId xmlns:a16="http://schemas.microsoft.com/office/drawing/2014/main" id="{83B0CEF1-3B2A-7B41-B665-78976F557A09}"/>
              </a:ext>
            </a:extLst>
          </p:cNvPr>
          <p:cNvSpPr txBox="1">
            <a:spLocks/>
          </p:cNvSpPr>
          <p:nvPr/>
        </p:nvSpPr>
        <p:spPr>
          <a:xfrm>
            <a:off x="903804" y="1250088"/>
            <a:ext cx="9421296" cy="50745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3000"/>
              </a:spcBef>
            </a:pPr>
            <a:r>
              <a:rPr lang="en-US" sz="2400" dirty="0">
                <a:latin typeface="Avenir Light" panose="020B0402020203020204" pitchFamily="34" charset="77"/>
              </a:rPr>
              <a:t>Models direct relationships between all words in a given sequence (e.g., sentence)</a:t>
            </a:r>
          </a:p>
          <a:p>
            <a:pPr>
              <a:lnSpc>
                <a:spcPct val="150000"/>
              </a:lnSpc>
              <a:spcBef>
                <a:spcPts val="3000"/>
              </a:spcBef>
            </a:pPr>
            <a:r>
              <a:rPr lang="en-US" sz="2400" dirty="0">
                <a:latin typeface="Avenir Light" panose="020B0402020203020204" pitchFamily="34" charset="77"/>
              </a:rPr>
              <a:t>Does not concern a seq2seq (i.e., encoder-decoder RNN) framework</a:t>
            </a:r>
          </a:p>
          <a:p>
            <a:pPr>
              <a:lnSpc>
                <a:spcPct val="150000"/>
              </a:lnSpc>
              <a:spcBef>
                <a:spcPts val="3000"/>
              </a:spcBef>
            </a:pPr>
            <a:r>
              <a:rPr lang="en-US" sz="2400" dirty="0">
                <a:latin typeface="Avenir Light" panose="020B0402020203020204" pitchFamily="34" charset="77"/>
              </a:rPr>
              <a:t>Each word in a sequence can be transformed into an abstract </a:t>
            </a:r>
            <a:r>
              <a:rPr lang="en-US" sz="2400" b="1" dirty="0">
                <a:latin typeface="Avenir Light" panose="020B0402020203020204" pitchFamily="34" charset="77"/>
              </a:rPr>
              <a:t>representation</a:t>
            </a:r>
            <a:r>
              <a:rPr lang="en-US" sz="2400" dirty="0">
                <a:latin typeface="Avenir Light" panose="020B0402020203020204" pitchFamily="34" charset="77"/>
              </a:rPr>
              <a:t> (embedding) based on the weighted sums of the other words in the same sequence</a:t>
            </a:r>
          </a:p>
        </p:txBody>
      </p:sp>
    </p:spTree>
    <p:extLst>
      <p:ext uri="{BB962C8B-B14F-4D97-AF65-F5344CB8AC3E}">
        <p14:creationId xmlns:p14="http://schemas.microsoft.com/office/powerpoint/2010/main" val="2814296043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Rectangle 120">
            <a:extLst>
              <a:ext uri="{FF2B5EF4-FFF2-40B4-BE49-F238E27FC236}">
                <a16:creationId xmlns:a16="http://schemas.microsoft.com/office/drawing/2014/main" id="{C67F1680-4E6A-FF47-A5A3-45A4491667D3}"/>
              </a:ext>
            </a:extLst>
          </p:cNvPr>
          <p:cNvSpPr/>
          <p:nvPr/>
        </p:nvSpPr>
        <p:spPr>
          <a:xfrm>
            <a:off x="903804" y="771482"/>
            <a:ext cx="6474896" cy="13021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1A543A3-FD97-9B45-B10B-B411CB026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276262"/>
            <a:ext cx="8826500" cy="625438"/>
          </a:xfrm>
        </p:spPr>
        <p:txBody>
          <a:bodyPr/>
          <a:lstStyle/>
          <a:p>
            <a:r>
              <a:rPr lang="en-US" dirty="0"/>
              <a:t>Self-Attention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A3D34AD-4182-BB49-909B-606080CB1A44}"/>
              </a:ext>
            </a:extLst>
          </p:cNvPr>
          <p:cNvSpPr txBox="1">
            <a:spLocks/>
          </p:cNvSpPr>
          <p:nvPr/>
        </p:nvSpPr>
        <p:spPr>
          <a:xfrm>
            <a:off x="387156" y="4030017"/>
            <a:ext cx="1530821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Input vectors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0E77BBE-1411-C34E-8D28-76561B2CE5C4}"/>
              </a:ext>
            </a:extLst>
          </p:cNvPr>
          <p:cNvGrpSpPr/>
          <p:nvPr/>
        </p:nvGrpSpPr>
        <p:grpSpPr>
          <a:xfrm rot="16200000">
            <a:off x="2423591" y="4128221"/>
            <a:ext cx="1364224" cy="311369"/>
            <a:chOff x="2297660" y="4140835"/>
            <a:chExt cx="1364224" cy="311369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891B2C23-2B4C-6E40-BDAA-F0DF57BBA228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53588037-9E0E-EF42-97C5-CF03AE3DADC9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F21FA11-C1E2-5C49-BF70-ED625693590D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EB0E42D-72F3-D04A-97AF-B91E29E20EB7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1FC7BB67-2547-B84C-A898-2655BBF62A0E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AB650DA-9E04-FA4E-8DC6-62D5EB3A6902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ight Arrow 14">
            <a:extLst>
              <a:ext uri="{FF2B5EF4-FFF2-40B4-BE49-F238E27FC236}">
                <a16:creationId xmlns:a16="http://schemas.microsoft.com/office/drawing/2014/main" id="{5A1CE8DA-B95D-F042-A8AE-C4058DBA49C7}"/>
              </a:ext>
            </a:extLst>
          </p:cNvPr>
          <p:cNvSpPr/>
          <p:nvPr/>
        </p:nvSpPr>
        <p:spPr>
          <a:xfrm rot="16200000">
            <a:off x="2820880" y="5203921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4996C75-279E-644F-965B-975FD72B25F3}"/>
              </a:ext>
            </a:extLst>
          </p:cNvPr>
          <p:cNvGrpSpPr/>
          <p:nvPr/>
        </p:nvGrpSpPr>
        <p:grpSpPr>
          <a:xfrm rot="16200000">
            <a:off x="3505752" y="4128221"/>
            <a:ext cx="1364224" cy="311369"/>
            <a:chOff x="2297660" y="4140835"/>
            <a:chExt cx="1364224" cy="311369"/>
          </a:xfrm>
        </p:grpSpPr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FF4E4E8C-7D8C-6B45-849A-DA1587210613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E295775E-80BD-DA43-B7DD-28E36A6B31AA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BA93E296-4D5E-574E-9972-B0D9662CD1DC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91345701-B570-F641-9C1C-1FAEE926C827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74F1AB1E-CAB6-6645-A11B-DD1A55950DEE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29D90407-D77D-E643-BEB7-91F73D3EAC6E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Right Arrow 23">
            <a:extLst>
              <a:ext uri="{FF2B5EF4-FFF2-40B4-BE49-F238E27FC236}">
                <a16:creationId xmlns:a16="http://schemas.microsoft.com/office/drawing/2014/main" id="{90652B0B-56C7-114F-B51E-FEA3EF6373A1}"/>
              </a:ext>
            </a:extLst>
          </p:cNvPr>
          <p:cNvSpPr/>
          <p:nvPr/>
        </p:nvSpPr>
        <p:spPr>
          <a:xfrm rot="16200000">
            <a:off x="3903041" y="5203921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AD0241A-4C73-E643-9F35-DE92C9FA8D94}"/>
              </a:ext>
            </a:extLst>
          </p:cNvPr>
          <p:cNvGrpSpPr/>
          <p:nvPr/>
        </p:nvGrpSpPr>
        <p:grpSpPr>
          <a:xfrm rot="16200000">
            <a:off x="4560511" y="4128221"/>
            <a:ext cx="1364224" cy="311369"/>
            <a:chOff x="2297660" y="4140835"/>
            <a:chExt cx="1364224" cy="311369"/>
          </a:xfrm>
        </p:grpSpPr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0C769A70-BFF6-7D4A-904E-63E035043B04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D1F810C9-1DB2-7245-AF66-D4D2D6BD6AC6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3E9B6220-BCE8-7D45-9604-330D4E572170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C049121C-18CD-9A48-9BCD-D4C1BB755097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0768637A-A68E-6346-A682-DC11989AE030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7281AE28-9DAA-3B4D-994D-A6B55C5C1D8D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" name="Right Arrow 32">
            <a:extLst>
              <a:ext uri="{FF2B5EF4-FFF2-40B4-BE49-F238E27FC236}">
                <a16:creationId xmlns:a16="http://schemas.microsoft.com/office/drawing/2014/main" id="{0B5C3CBC-B0A8-A24E-A919-852221C08007}"/>
              </a:ext>
            </a:extLst>
          </p:cNvPr>
          <p:cNvSpPr/>
          <p:nvPr/>
        </p:nvSpPr>
        <p:spPr>
          <a:xfrm rot="16200000">
            <a:off x="4957800" y="5203921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37E4694F-D3E5-7C4D-A361-673DF3FC2400}"/>
              </a:ext>
            </a:extLst>
          </p:cNvPr>
          <p:cNvGrpSpPr/>
          <p:nvPr/>
        </p:nvGrpSpPr>
        <p:grpSpPr>
          <a:xfrm rot="16200000">
            <a:off x="5648755" y="4128220"/>
            <a:ext cx="1364224" cy="311369"/>
            <a:chOff x="2297660" y="4140835"/>
            <a:chExt cx="1364224" cy="311369"/>
          </a:xfrm>
        </p:grpSpPr>
        <p:sp>
          <p:nvSpPr>
            <p:cNvPr id="36" name="Rounded Rectangle 35">
              <a:extLst>
                <a:ext uri="{FF2B5EF4-FFF2-40B4-BE49-F238E27FC236}">
                  <a16:creationId xmlns:a16="http://schemas.microsoft.com/office/drawing/2014/main" id="{910463FB-CFD7-3143-B7F9-AA886244A87D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8BBBD22A-E148-9E4F-A1BD-EDB5033844FF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05C9026C-012F-4547-8F84-5F7FD70558E5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9FDACC72-E044-274C-8748-160381E95A35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62FCCE26-EE09-2F4A-B380-C3C3A0C2E124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7262FC9E-2123-6041-8955-88600B892960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2" name="Right Arrow 41">
            <a:extLst>
              <a:ext uri="{FF2B5EF4-FFF2-40B4-BE49-F238E27FC236}">
                <a16:creationId xmlns:a16="http://schemas.microsoft.com/office/drawing/2014/main" id="{158571BB-4ED7-C946-9FFE-189E6595DBD4}"/>
              </a:ext>
            </a:extLst>
          </p:cNvPr>
          <p:cNvSpPr/>
          <p:nvPr/>
        </p:nvSpPr>
        <p:spPr>
          <a:xfrm rot="16200000">
            <a:off x="6046044" y="5203920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Content Placeholder 2">
            <a:extLst>
              <a:ext uri="{FF2B5EF4-FFF2-40B4-BE49-F238E27FC236}">
                <a16:creationId xmlns:a16="http://schemas.microsoft.com/office/drawing/2014/main" id="{9874CE75-7690-F744-88D4-CE4AEE94211A}"/>
              </a:ext>
            </a:extLst>
          </p:cNvPr>
          <p:cNvSpPr txBox="1">
            <a:spLocks/>
          </p:cNvSpPr>
          <p:nvPr/>
        </p:nvSpPr>
        <p:spPr>
          <a:xfrm>
            <a:off x="2691960" y="5637800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The</a:t>
            </a:r>
          </a:p>
        </p:txBody>
      </p:sp>
      <p:sp>
        <p:nvSpPr>
          <p:cNvPr id="44" name="Content Placeholder 2">
            <a:extLst>
              <a:ext uri="{FF2B5EF4-FFF2-40B4-BE49-F238E27FC236}">
                <a16:creationId xmlns:a16="http://schemas.microsoft.com/office/drawing/2014/main" id="{50933B28-9C0C-484A-9A8B-3A86DA633136}"/>
              </a:ext>
            </a:extLst>
          </p:cNvPr>
          <p:cNvSpPr txBox="1">
            <a:spLocks/>
          </p:cNvSpPr>
          <p:nvPr/>
        </p:nvSpPr>
        <p:spPr>
          <a:xfrm>
            <a:off x="3549946" y="5637800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brown</a:t>
            </a:r>
          </a:p>
        </p:txBody>
      </p:sp>
      <p:sp>
        <p:nvSpPr>
          <p:cNvPr id="45" name="Content Placeholder 2">
            <a:extLst>
              <a:ext uri="{FF2B5EF4-FFF2-40B4-BE49-F238E27FC236}">
                <a16:creationId xmlns:a16="http://schemas.microsoft.com/office/drawing/2014/main" id="{39308597-CA44-D248-83DB-57527DF3ACA9}"/>
              </a:ext>
            </a:extLst>
          </p:cNvPr>
          <p:cNvSpPr txBox="1">
            <a:spLocks/>
          </p:cNvSpPr>
          <p:nvPr/>
        </p:nvSpPr>
        <p:spPr>
          <a:xfrm>
            <a:off x="4586737" y="5650596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dog</a:t>
            </a:r>
          </a:p>
        </p:txBody>
      </p:sp>
      <p:sp>
        <p:nvSpPr>
          <p:cNvPr id="46" name="Content Placeholder 2">
            <a:extLst>
              <a:ext uri="{FF2B5EF4-FFF2-40B4-BE49-F238E27FC236}">
                <a16:creationId xmlns:a16="http://schemas.microsoft.com/office/drawing/2014/main" id="{1FF2CC36-95F8-0141-964A-3457F8E4D5FD}"/>
              </a:ext>
            </a:extLst>
          </p:cNvPr>
          <p:cNvSpPr txBox="1">
            <a:spLocks/>
          </p:cNvSpPr>
          <p:nvPr/>
        </p:nvSpPr>
        <p:spPr>
          <a:xfrm>
            <a:off x="5709691" y="5663392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ran</a:t>
            </a:r>
          </a:p>
        </p:txBody>
      </p:sp>
      <p:sp>
        <p:nvSpPr>
          <p:cNvPr id="47" name="Right Arrow 46">
            <a:extLst>
              <a:ext uri="{FF2B5EF4-FFF2-40B4-BE49-F238E27FC236}">
                <a16:creationId xmlns:a16="http://schemas.microsoft.com/office/drawing/2014/main" id="{040510B6-A685-F440-B1FD-5A0602691CB9}"/>
              </a:ext>
            </a:extLst>
          </p:cNvPr>
          <p:cNvSpPr/>
          <p:nvPr/>
        </p:nvSpPr>
        <p:spPr>
          <a:xfrm rot="12116029">
            <a:off x="3859955" y="3030752"/>
            <a:ext cx="2531376" cy="195370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8" name="Content Placeholder 2">
                <a:extLst>
                  <a:ext uri="{FF2B5EF4-FFF2-40B4-BE49-F238E27FC236}">
                    <a16:creationId xmlns:a16="http://schemas.microsoft.com/office/drawing/2014/main" id="{2E343ACD-570B-E54D-82BA-5C274F8DC9C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654332" y="2142252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/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48" name="Content Placeholder 2">
                <a:extLst>
                  <a:ext uri="{FF2B5EF4-FFF2-40B4-BE49-F238E27FC236}">
                    <a16:creationId xmlns:a16="http://schemas.microsoft.com/office/drawing/2014/main" id="{2E343ACD-570B-E54D-82BA-5C274F8DC9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4332" y="2142252"/>
                <a:ext cx="466367" cy="503588"/>
              </a:xfrm>
              <a:prstGeom prst="rect">
                <a:avLst/>
              </a:prstGeom>
              <a:blipFill>
                <a:blip r:embed="rId3"/>
                <a:stretch>
                  <a:fillRect l="-13158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Right Arrow 48">
            <a:extLst>
              <a:ext uri="{FF2B5EF4-FFF2-40B4-BE49-F238E27FC236}">
                <a16:creationId xmlns:a16="http://schemas.microsoft.com/office/drawing/2014/main" id="{3DCDC71B-5B81-7A40-B0EA-62C67E80D935}"/>
              </a:ext>
            </a:extLst>
          </p:cNvPr>
          <p:cNvSpPr/>
          <p:nvPr/>
        </p:nvSpPr>
        <p:spPr>
          <a:xfrm rot="18478882">
            <a:off x="2875455" y="3005890"/>
            <a:ext cx="1020448" cy="1650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ight Arrow 49">
            <a:extLst>
              <a:ext uri="{FF2B5EF4-FFF2-40B4-BE49-F238E27FC236}">
                <a16:creationId xmlns:a16="http://schemas.microsoft.com/office/drawing/2014/main" id="{7462CE6B-BC38-4F48-83F6-2057D41F9A7E}"/>
              </a:ext>
            </a:extLst>
          </p:cNvPr>
          <p:cNvSpPr/>
          <p:nvPr/>
        </p:nvSpPr>
        <p:spPr>
          <a:xfrm rot="14738398">
            <a:off x="3590198" y="3044614"/>
            <a:ext cx="917484" cy="176364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ight Arrow 50">
            <a:extLst>
              <a:ext uri="{FF2B5EF4-FFF2-40B4-BE49-F238E27FC236}">
                <a16:creationId xmlns:a16="http://schemas.microsoft.com/office/drawing/2014/main" id="{3B43144C-1FA1-F844-BA2B-8F21E9593B6E}"/>
              </a:ext>
            </a:extLst>
          </p:cNvPr>
          <p:cNvSpPr/>
          <p:nvPr/>
        </p:nvSpPr>
        <p:spPr>
          <a:xfrm rot="12608806">
            <a:off x="3806103" y="3009139"/>
            <a:ext cx="1594645" cy="190375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2" name="Content Placeholder 2">
                <a:extLst>
                  <a:ext uri="{FF2B5EF4-FFF2-40B4-BE49-F238E27FC236}">
                    <a16:creationId xmlns:a16="http://schemas.microsoft.com/office/drawing/2014/main" id="{4EED9FC3-B87D-9E41-8C09-FE1F374AA26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927029" y="2737065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52" name="Content Placeholder 2">
                <a:extLst>
                  <a:ext uri="{FF2B5EF4-FFF2-40B4-BE49-F238E27FC236}">
                    <a16:creationId xmlns:a16="http://schemas.microsoft.com/office/drawing/2014/main" id="{4EED9FC3-B87D-9E41-8C09-FE1F374AA2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7029" y="2737065"/>
                <a:ext cx="466367" cy="503588"/>
              </a:xfrm>
              <a:prstGeom prst="rect">
                <a:avLst/>
              </a:prstGeom>
              <a:blipFill>
                <a:blip r:embed="rId4"/>
                <a:stretch>
                  <a:fillRect l="-5263" b="-25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3" name="Content Placeholder 2">
                <a:extLst>
                  <a:ext uri="{FF2B5EF4-FFF2-40B4-BE49-F238E27FC236}">
                    <a16:creationId xmlns:a16="http://schemas.microsoft.com/office/drawing/2014/main" id="{59DBAC08-CDC7-B34E-A04E-40F6812285E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564044" y="2887406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53" name="Content Placeholder 2">
                <a:extLst>
                  <a:ext uri="{FF2B5EF4-FFF2-40B4-BE49-F238E27FC236}">
                    <a16:creationId xmlns:a16="http://schemas.microsoft.com/office/drawing/2014/main" id="{59DBAC08-CDC7-B34E-A04E-40F6812285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4044" y="2887406"/>
                <a:ext cx="466367" cy="503588"/>
              </a:xfrm>
              <a:prstGeom prst="rect">
                <a:avLst/>
              </a:prstGeom>
              <a:blipFill>
                <a:blip r:embed="rId5"/>
                <a:stretch>
                  <a:fillRect l="-8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4" name="Content Placeholder 2">
                <a:extLst>
                  <a:ext uri="{FF2B5EF4-FFF2-40B4-BE49-F238E27FC236}">
                    <a16:creationId xmlns:a16="http://schemas.microsoft.com/office/drawing/2014/main" id="{E141BD97-17B6-BA4E-97C5-54CD35922D0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26282" y="2809366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54" name="Content Placeholder 2">
                <a:extLst>
                  <a:ext uri="{FF2B5EF4-FFF2-40B4-BE49-F238E27FC236}">
                    <a16:creationId xmlns:a16="http://schemas.microsoft.com/office/drawing/2014/main" id="{E141BD97-17B6-BA4E-97C5-54CD35922D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6282" y="2809366"/>
                <a:ext cx="466367" cy="503588"/>
              </a:xfrm>
              <a:prstGeom prst="rect">
                <a:avLst/>
              </a:prstGeom>
              <a:blipFill>
                <a:blip r:embed="rId6"/>
                <a:stretch>
                  <a:fillRect l="-8108" b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5" name="Content Placeholder 2">
                <a:extLst>
                  <a:ext uri="{FF2B5EF4-FFF2-40B4-BE49-F238E27FC236}">
                    <a16:creationId xmlns:a16="http://schemas.microsoft.com/office/drawing/2014/main" id="{C833D93B-C553-4441-B933-2FCF1345DCE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075245" y="2700985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55" name="Content Placeholder 2">
                <a:extLst>
                  <a:ext uri="{FF2B5EF4-FFF2-40B4-BE49-F238E27FC236}">
                    <a16:creationId xmlns:a16="http://schemas.microsoft.com/office/drawing/2014/main" id="{C833D93B-C553-4441-B933-2FCF1345DC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5245" y="2700985"/>
                <a:ext cx="466367" cy="503588"/>
              </a:xfrm>
              <a:prstGeom prst="rect">
                <a:avLst/>
              </a:prstGeom>
              <a:blipFill>
                <a:blip r:embed="rId7"/>
                <a:stretch>
                  <a:fillRect l="-8108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6" name="Group 55">
            <a:extLst>
              <a:ext uri="{FF2B5EF4-FFF2-40B4-BE49-F238E27FC236}">
                <a16:creationId xmlns:a16="http://schemas.microsoft.com/office/drawing/2014/main" id="{D23FFD25-0C34-C740-89B0-1B14A267E853}"/>
              </a:ext>
            </a:extLst>
          </p:cNvPr>
          <p:cNvGrpSpPr/>
          <p:nvPr/>
        </p:nvGrpSpPr>
        <p:grpSpPr>
          <a:xfrm>
            <a:off x="3163977" y="2303933"/>
            <a:ext cx="1364224" cy="311369"/>
            <a:chOff x="2297660" y="4140835"/>
            <a:chExt cx="1364224" cy="311369"/>
          </a:xfrm>
        </p:grpSpPr>
        <p:sp>
          <p:nvSpPr>
            <p:cNvPr id="57" name="Rounded Rectangle 56">
              <a:extLst>
                <a:ext uri="{FF2B5EF4-FFF2-40B4-BE49-F238E27FC236}">
                  <a16:creationId xmlns:a16="http://schemas.microsoft.com/office/drawing/2014/main" id="{69E19777-A065-2246-8870-3C778F9C5DA4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A1A9BC43-A883-8C4D-ADCB-84D3EA427B2B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B149740A-9387-7141-BFB0-442D8CC74AF4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B34C726D-5BE4-C64D-A586-4F5FA0EE3F1C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D42DCF16-790E-D84A-98EC-28F51D4DBF45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B4C62D66-3AEA-9942-834C-A1934637AA94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1" name="Content Placeholder 2">
            <a:extLst>
              <a:ext uri="{FF2B5EF4-FFF2-40B4-BE49-F238E27FC236}">
                <a16:creationId xmlns:a16="http://schemas.microsoft.com/office/drawing/2014/main" id="{235D7F20-7E5D-BF4C-8E20-AE52640FAEB3}"/>
              </a:ext>
            </a:extLst>
          </p:cNvPr>
          <p:cNvSpPr txBox="1">
            <a:spLocks/>
          </p:cNvSpPr>
          <p:nvPr/>
        </p:nvSpPr>
        <p:spPr>
          <a:xfrm>
            <a:off x="256880" y="2142250"/>
            <a:ext cx="1780122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Output representation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B0BB5286-60C0-CF4E-BF9F-CC2DD88DDE3D}"/>
              </a:ext>
            </a:extLst>
          </p:cNvPr>
          <p:cNvSpPr/>
          <p:nvPr/>
        </p:nvSpPr>
        <p:spPr>
          <a:xfrm>
            <a:off x="7819354" y="1413471"/>
            <a:ext cx="3690694" cy="27917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" panose="02000503020000020003" pitchFamily="2" charset="0"/>
              </a:rPr>
              <a:t>This is a large simplification.</a:t>
            </a:r>
          </a:p>
          <a:p>
            <a:pPr>
              <a:lnSpc>
                <a:spcPct val="200000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" panose="02000503020000020003" pitchFamily="2" charset="0"/>
              </a:rPr>
              <a:t>The representations are created from using </a:t>
            </a:r>
            <a:r>
              <a:rPr lang="en-US" dirty="0">
                <a:solidFill>
                  <a:srgbClr val="C00000"/>
                </a:solidFill>
                <a:latin typeface="Avenir Medium" panose="02000503020000020003" pitchFamily="2" charset="0"/>
              </a:rPr>
              <a:t>Query, Key, 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venir Medium" panose="02000503020000020003" pitchFamily="2" charset="0"/>
              </a:rPr>
              <a:t>and</a:t>
            </a:r>
            <a:r>
              <a:rPr lang="en-US" dirty="0">
                <a:solidFill>
                  <a:srgbClr val="C00000"/>
                </a:solidFill>
                <a:latin typeface="Avenir Medium" panose="02000503020000020003" pitchFamily="2" charset="0"/>
              </a:rPr>
              <a:t> Value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" panose="02000503020000020003" pitchFamily="2" charset="0"/>
              </a:rPr>
              <a:t>vectors, produced from learned weight matrices during Training</a:t>
            </a:r>
          </a:p>
        </p:txBody>
      </p:sp>
    </p:spTree>
    <p:extLst>
      <p:ext uri="{BB962C8B-B14F-4D97-AF65-F5344CB8AC3E}">
        <p14:creationId xmlns:p14="http://schemas.microsoft.com/office/powerpoint/2010/main" val="4217605446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Rectangle 120">
            <a:extLst>
              <a:ext uri="{FF2B5EF4-FFF2-40B4-BE49-F238E27FC236}">
                <a16:creationId xmlns:a16="http://schemas.microsoft.com/office/drawing/2014/main" id="{C67F1680-4E6A-FF47-A5A3-45A4491667D3}"/>
              </a:ext>
            </a:extLst>
          </p:cNvPr>
          <p:cNvSpPr/>
          <p:nvPr/>
        </p:nvSpPr>
        <p:spPr>
          <a:xfrm>
            <a:off x="903804" y="771482"/>
            <a:ext cx="6474896" cy="13021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1A543A3-FD97-9B45-B10B-B411CB026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276262"/>
            <a:ext cx="8826500" cy="625438"/>
          </a:xfrm>
        </p:spPr>
        <p:txBody>
          <a:bodyPr/>
          <a:lstStyle/>
          <a:p>
            <a:r>
              <a:rPr lang="en-US" dirty="0"/>
              <a:t>Self-Attention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A3D34AD-4182-BB49-909B-606080CB1A44}"/>
              </a:ext>
            </a:extLst>
          </p:cNvPr>
          <p:cNvSpPr txBox="1">
            <a:spLocks/>
          </p:cNvSpPr>
          <p:nvPr/>
        </p:nvSpPr>
        <p:spPr>
          <a:xfrm>
            <a:off x="387156" y="4030017"/>
            <a:ext cx="1530821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Input vectors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0E77BBE-1411-C34E-8D28-76561B2CE5C4}"/>
              </a:ext>
            </a:extLst>
          </p:cNvPr>
          <p:cNvGrpSpPr/>
          <p:nvPr/>
        </p:nvGrpSpPr>
        <p:grpSpPr>
          <a:xfrm rot="16200000">
            <a:off x="2423591" y="4128221"/>
            <a:ext cx="1364224" cy="311369"/>
            <a:chOff x="2297660" y="4140835"/>
            <a:chExt cx="1364224" cy="311369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891B2C23-2B4C-6E40-BDAA-F0DF57BBA228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53588037-9E0E-EF42-97C5-CF03AE3DADC9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F21FA11-C1E2-5C49-BF70-ED625693590D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EB0E42D-72F3-D04A-97AF-B91E29E20EB7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1FC7BB67-2547-B84C-A898-2655BBF62A0E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AB650DA-9E04-FA4E-8DC6-62D5EB3A6902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ight Arrow 14">
            <a:extLst>
              <a:ext uri="{FF2B5EF4-FFF2-40B4-BE49-F238E27FC236}">
                <a16:creationId xmlns:a16="http://schemas.microsoft.com/office/drawing/2014/main" id="{5A1CE8DA-B95D-F042-A8AE-C4058DBA49C7}"/>
              </a:ext>
            </a:extLst>
          </p:cNvPr>
          <p:cNvSpPr/>
          <p:nvPr/>
        </p:nvSpPr>
        <p:spPr>
          <a:xfrm rot="16200000">
            <a:off x="2820880" y="5203921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4996C75-279E-644F-965B-975FD72B25F3}"/>
              </a:ext>
            </a:extLst>
          </p:cNvPr>
          <p:cNvGrpSpPr/>
          <p:nvPr/>
        </p:nvGrpSpPr>
        <p:grpSpPr>
          <a:xfrm rot="16200000">
            <a:off x="3505752" y="4128221"/>
            <a:ext cx="1364224" cy="311369"/>
            <a:chOff x="2297660" y="4140835"/>
            <a:chExt cx="1364224" cy="311369"/>
          </a:xfrm>
        </p:grpSpPr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FF4E4E8C-7D8C-6B45-849A-DA1587210613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E295775E-80BD-DA43-B7DD-28E36A6B31AA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BA93E296-4D5E-574E-9972-B0D9662CD1DC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91345701-B570-F641-9C1C-1FAEE926C827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74F1AB1E-CAB6-6645-A11B-DD1A55950DEE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29D90407-D77D-E643-BEB7-91F73D3EAC6E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Right Arrow 23">
            <a:extLst>
              <a:ext uri="{FF2B5EF4-FFF2-40B4-BE49-F238E27FC236}">
                <a16:creationId xmlns:a16="http://schemas.microsoft.com/office/drawing/2014/main" id="{90652B0B-56C7-114F-B51E-FEA3EF6373A1}"/>
              </a:ext>
            </a:extLst>
          </p:cNvPr>
          <p:cNvSpPr/>
          <p:nvPr/>
        </p:nvSpPr>
        <p:spPr>
          <a:xfrm rot="16200000">
            <a:off x="3903041" y="5203921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AD0241A-4C73-E643-9F35-DE92C9FA8D94}"/>
              </a:ext>
            </a:extLst>
          </p:cNvPr>
          <p:cNvGrpSpPr/>
          <p:nvPr/>
        </p:nvGrpSpPr>
        <p:grpSpPr>
          <a:xfrm rot="16200000">
            <a:off x="4560511" y="4128221"/>
            <a:ext cx="1364224" cy="311369"/>
            <a:chOff x="2297660" y="4140835"/>
            <a:chExt cx="1364224" cy="311369"/>
          </a:xfrm>
        </p:grpSpPr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0C769A70-BFF6-7D4A-904E-63E035043B04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D1F810C9-1DB2-7245-AF66-D4D2D6BD6AC6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3E9B6220-BCE8-7D45-9604-330D4E572170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C049121C-18CD-9A48-9BCD-D4C1BB755097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0768637A-A68E-6346-A682-DC11989AE030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7281AE28-9DAA-3B4D-994D-A6B55C5C1D8D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" name="Right Arrow 32">
            <a:extLst>
              <a:ext uri="{FF2B5EF4-FFF2-40B4-BE49-F238E27FC236}">
                <a16:creationId xmlns:a16="http://schemas.microsoft.com/office/drawing/2014/main" id="{0B5C3CBC-B0A8-A24E-A919-852221C08007}"/>
              </a:ext>
            </a:extLst>
          </p:cNvPr>
          <p:cNvSpPr/>
          <p:nvPr/>
        </p:nvSpPr>
        <p:spPr>
          <a:xfrm rot="16200000">
            <a:off x="4957800" y="5203921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37E4694F-D3E5-7C4D-A361-673DF3FC2400}"/>
              </a:ext>
            </a:extLst>
          </p:cNvPr>
          <p:cNvGrpSpPr/>
          <p:nvPr/>
        </p:nvGrpSpPr>
        <p:grpSpPr>
          <a:xfrm rot="16200000">
            <a:off x="5648755" y="4128220"/>
            <a:ext cx="1364224" cy="311369"/>
            <a:chOff x="2297660" y="4140835"/>
            <a:chExt cx="1364224" cy="311369"/>
          </a:xfrm>
        </p:grpSpPr>
        <p:sp>
          <p:nvSpPr>
            <p:cNvPr id="36" name="Rounded Rectangle 35">
              <a:extLst>
                <a:ext uri="{FF2B5EF4-FFF2-40B4-BE49-F238E27FC236}">
                  <a16:creationId xmlns:a16="http://schemas.microsoft.com/office/drawing/2014/main" id="{910463FB-CFD7-3143-B7F9-AA886244A87D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8BBBD22A-E148-9E4F-A1BD-EDB5033844FF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05C9026C-012F-4547-8F84-5F7FD70558E5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9FDACC72-E044-274C-8748-160381E95A35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62FCCE26-EE09-2F4A-B380-C3C3A0C2E124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7262FC9E-2123-6041-8955-88600B892960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2" name="Right Arrow 41">
            <a:extLst>
              <a:ext uri="{FF2B5EF4-FFF2-40B4-BE49-F238E27FC236}">
                <a16:creationId xmlns:a16="http://schemas.microsoft.com/office/drawing/2014/main" id="{158571BB-4ED7-C946-9FFE-189E6595DBD4}"/>
              </a:ext>
            </a:extLst>
          </p:cNvPr>
          <p:cNvSpPr/>
          <p:nvPr/>
        </p:nvSpPr>
        <p:spPr>
          <a:xfrm rot="16200000">
            <a:off x="6046044" y="5203920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Content Placeholder 2">
            <a:extLst>
              <a:ext uri="{FF2B5EF4-FFF2-40B4-BE49-F238E27FC236}">
                <a16:creationId xmlns:a16="http://schemas.microsoft.com/office/drawing/2014/main" id="{9874CE75-7690-F744-88D4-CE4AEE94211A}"/>
              </a:ext>
            </a:extLst>
          </p:cNvPr>
          <p:cNvSpPr txBox="1">
            <a:spLocks/>
          </p:cNvSpPr>
          <p:nvPr/>
        </p:nvSpPr>
        <p:spPr>
          <a:xfrm>
            <a:off x="2691960" y="5637800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The</a:t>
            </a:r>
          </a:p>
        </p:txBody>
      </p:sp>
      <p:sp>
        <p:nvSpPr>
          <p:cNvPr id="44" name="Content Placeholder 2">
            <a:extLst>
              <a:ext uri="{FF2B5EF4-FFF2-40B4-BE49-F238E27FC236}">
                <a16:creationId xmlns:a16="http://schemas.microsoft.com/office/drawing/2014/main" id="{50933B28-9C0C-484A-9A8B-3A86DA633136}"/>
              </a:ext>
            </a:extLst>
          </p:cNvPr>
          <p:cNvSpPr txBox="1">
            <a:spLocks/>
          </p:cNvSpPr>
          <p:nvPr/>
        </p:nvSpPr>
        <p:spPr>
          <a:xfrm>
            <a:off x="3549946" y="5637800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brown</a:t>
            </a:r>
          </a:p>
        </p:txBody>
      </p:sp>
      <p:sp>
        <p:nvSpPr>
          <p:cNvPr id="45" name="Content Placeholder 2">
            <a:extLst>
              <a:ext uri="{FF2B5EF4-FFF2-40B4-BE49-F238E27FC236}">
                <a16:creationId xmlns:a16="http://schemas.microsoft.com/office/drawing/2014/main" id="{39308597-CA44-D248-83DB-57527DF3ACA9}"/>
              </a:ext>
            </a:extLst>
          </p:cNvPr>
          <p:cNvSpPr txBox="1">
            <a:spLocks/>
          </p:cNvSpPr>
          <p:nvPr/>
        </p:nvSpPr>
        <p:spPr>
          <a:xfrm>
            <a:off x="4586737" y="5650596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dog</a:t>
            </a:r>
          </a:p>
        </p:txBody>
      </p:sp>
      <p:sp>
        <p:nvSpPr>
          <p:cNvPr id="46" name="Content Placeholder 2">
            <a:extLst>
              <a:ext uri="{FF2B5EF4-FFF2-40B4-BE49-F238E27FC236}">
                <a16:creationId xmlns:a16="http://schemas.microsoft.com/office/drawing/2014/main" id="{1FF2CC36-95F8-0141-964A-3457F8E4D5FD}"/>
              </a:ext>
            </a:extLst>
          </p:cNvPr>
          <p:cNvSpPr txBox="1">
            <a:spLocks/>
          </p:cNvSpPr>
          <p:nvPr/>
        </p:nvSpPr>
        <p:spPr>
          <a:xfrm>
            <a:off x="5709691" y="5663392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ran</a:t>
            </a:r>
          </a:p>
        </p:txBody>
      </p:sp>
      <p:sp>
        <p:nvSpPr>
          <p:cNvPr id="47" name="Right Arrow 46">
            <a:extLst>
              <a:ext uri="{FF2B5EF4-FFF2-40B4-BE49-F238E27FC236}">
                <a16:creationId xmlns:a16="http://schemas.microsoft.com/office/drawing/2014/main" id="{040510B6-A685-F440-B1FD-5A0602691CB9}"/>
              </a:ext>
            </a:extLst>
          </p:cNvPr>
          <p:cNvSpPr/>
          <p:nvPr/>
        </p:nvSpPr>
        <p:spPr>
          <a:xfrm rot="12116029">
            <a:off x="3859955" y="3030752"/>
            <a:ext cx="2531376" cy="195370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8" name="Content Placeholder 2">
                <a:extLst>
                  <a:ext uri="{FF2B5EF4-FFF2-40B4-BE49-F238E27FC236}">
                    <a16:creationId xmlns:a16="http://schemas.microsoft.com/office/drawing/2014/main" id="{2E343ACD-570B-E54D-82BA-5C274F8DC9C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654332" y="2142252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/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48" name="Content Placeholder 2">
                <a:extLst>
                  <a:ext uri="{FF2B5EF4-FFF2-40B4-BE49-F238E27FC236}">
                    <a16:creationId xmlns:a16="http://schemas.microsoft.com/office/drawing/2014/main" id="{2E343ACD-570B-E54D-82BA-5C274F8DC9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4332" y="2142252"/>
                <a:ext cx="466367" cy="503588"/>
              </a:xfrm>
              <a:prstGeom prst="rect">
                <a:avLst/>
              </a:prstGeom>
              <a:blipFill>
                <a:blip r:embed="rId3"/>
                <a:stretch>
                  <a:fillRect l="-13158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Right Arrow 48">
            <a:extLst>
              <a:ext uri="{FF2B5EF4-FFF2-40B4-BE49-F238E27FC236}">
                <a16:creationId xmlns:a16="http://schemas.microsoft.com/office/drawing/2014/main" id="{3DCDC71B-5B81-7A40-B0EA-62C67E80D935}"/>
              </a:ext>
            </a:extLst>
          </p:cNvPr>
          <p:cNvSpPr/>
          <p:nvPr/>
        </p:nvSpPr>
        <p:spPr>
          <a:xfrm rot="18478882">
            <a:off x="2875455" y="3005890"/>
            <a:ext cx="1020448" cy="1650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ight Arrow 49">
            <a:extLst>
              <a:ext uri="{FF2B5EF4-FFF2-40B4-BE49-F238E27FC236}">
                <a16:creationId xmlns:a16="http://schemas.microsoft.com/office/drawing/2014/main" id="{7462CE6B-BC38-4F48-83F6-2057D41F9A7E}"/>
              </a:ext>
            </a:extLst>
          </p:cNvPr>
          <p:cNvSpPr/>
          <p:nvPr/>
        </p:nvSpPr>
        <p:spPr>
          <a:xfrm rot="14738398">
            <a:off x="3590198" y="3044614"/>
            <a:ext cx="917484" cy="176364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ight Arrow 50">
            <a:extLst>
              <a:ext uri="{FF2B5EF4-FFF2-40B4-BE49-F238E27FC236}">
                <a16:creationId xmlns:a16="http://schemas.microsoft.com/office/drawing/2014/main" id="{3B43144C-1FA1-F844-BA2B-8F21E9593B6E}"/>
              </a:ext>
            </a:extLst>
          </p:cNvPr>
          <p:cNvSpPr/>
          <p:nvPr/>
        </p:nvSpPr>
        <p:spPr>
          <a:xfrm rot="12608806">
            <a:off x="3806103" y="3009139"/>
            <a:ext cx="1594645" cy="190375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2" name="Content Placeholder 2">
                <a:extLst>
                  <a:ext uri="{FF2B5EF4-FFF2-40B4-BE49-F238E27FC236}">
                    <a16:creationId xmlns:a16="http://schemas.microsoft.com/office/drawing/2014/main" id="{4EED9FC3-B87D-9E41-8C09-FE1F374AA26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927029" y="2737065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52" name="Content Placeholder 2">
                <a:extLst>
                  <a:ext uri="{FF2B5EF4-FFF2-40B4-BE49-F238E27FC236}">
                    <a16:creationId xmlns:a16="http://schemas.microsoft.com/office/drawing/2014/main" id="{4EED9FC3-B87D-9E41-8C09-FE1F374AA2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7029" y="2737065"/>
                <a:ext cx="466367" cy="503588"/>
              </a:xfrm>
              <a:prstGeom prst="rect">
                <a:avLst/>
              </a:prstGeom>
              <a:blipFill>
                <a:blip r:embed="rId4"/>
                <a:stretch>
                  <a:fillRect l="-5263" b="-25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3" name="Content Placeholder 2">
                <a:extLst>
                  <a:ext uri="{FF2B5EF4-FFF2-40B4-BE49-F238E27FC236}">
                    <a16:creationId xmlns:a16="http://schemas.microsoft.com/office/drawing/2014/main" id="{59DBAC08-CDC7-B34E-A04E-40F6812285E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564044" y="2887406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53" name="Content Placeholder 2">
                <a:extLst>
                  <a:ext uri="{FF2B5EF4-FFF2-40B4-BE49-F238E27FC236}">
                    <a16:creationId xmlns:a16="http://schemas.microsoft.com/office/drawing/2014/main" id="{59DBAC08-CDC7-B34E-A04E-40F6812285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4044" y="2887406"/>
                <a:ext cx="466367" cy="503588"/>
              </a:xfrm>
              <a:prstGeom prst="rect">
                <a:avLst/>
              </a:prstGeom>
              <a:blipFill>
                <a:blip r:embed="rId5"/>
                <a:stretch>
                  <a:fillRect l="-8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4" name="Content Placeholder 2">
                <a:extLst>
                  <a:ext uri="{FF2B5EF4-FFF2-40B4-BE49-F238E27FC236}">
                    <a16:creationId xmlns:a16="http://schemas.microsoft.com/office/drawing/2014/main" id="{E141BD97-17B6-BA4E-97C5-54CD35922D0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26282" y="2809366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54" name="Content Placeholder 2">
                <a:extLst>
                  <a:ext uri="{FF2B5EF4-FFF2-40B4-BE49-F238E27FC236}">
                    <a16:creationId xmlns:a16="http://schemas.microsoft.com/office/drawing/2014/main" id="{E141BD97-17B6-BA4E-97C5-54CD35922D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6282" y="2809366"/>
                <a:ext cx="466367" cy="503588"/>
              </a:xfrm>
              <a:prstGeom prst="rect">
                <a:avLst/>
              </a:prstGeom>
              <a:blipFill>
                <a:blip r:embed="rId6"/>
                <a:stretch>
                  <a:fillRect l="-8108" b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5" name="Content Placeholder 2">
                <a:extLst>
                  <a:ext uri="{FF2B5EF4-FFF2-40B4-BE49-F238E27FC236}">
                    <a16:creationId xmlns:a16="http://schemas.microsoft.com/office/drawing/2014/main" id="{C833D93B-C553-4441-B933-2FCF1345DCE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075245" y="2700985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55" name="Content Placeholder 2">
                <a:extLst>
                  <a:ext uri="{FF2B5EF4-FFF2-40B4-BE49-F238E27FC236}">
                    <a16:creationId xmlns:a16="http://schemas.microsoft.com/office/drawing/2014/main" id="{C833D93B-C553-4441-B933-2FCF1345DC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5245" y="2700985"/>
                <a:ext cx="466367" cy="503588"/>
              </a:xfrm>
              <a:prstGeom prst="rect">
                <a:avLst/>
              </a:prstGeom>
              <a:blipFill>
                <a:blip r:embed="rId7"/>
                <a:stretch>
                  <a:fillRect l="-8108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6" name="Group 55">
            <a:extLst>
              <a:ext uri="{FF2B5EF4-FFF2-40B4-BE49-F238E27FC236}">
                <a16:creationId xmlns:a16="http://schemas.microsoft.com/office/drawing/2014/main" id="{D23FFD25-0C34-C740-89B0-1B14A267E853}"/>
              </a:ext>
            </a:extLst>
          </p:cNvPr>
          <p:cNvGrpSpPr/>
          <p:nvPr/>
        </p:nvGrpSpPr>
        <p:grpSpPr>
          <a:xfrm>
            <a:off x="3163977" y="2303933"/>
            <a:ext cx="1364224" cy="311369"/>
            <a:chOff x="2297660" y="4140835"/>
            <a:chExt cx="1364224" cy="311369"/>
          </a:xfrm>
        </p:grpSpPr>
        <p:sp>
          <p:nvSpPr>
            <p:cNvPr id="57" name="Rounded Rectangle 56">
              <a:extLst>
                <a:ext uri="{FF2B5EF4-FFF2-40B4-BE49-F238E27FC236}">
                  <a16:creationId xmlns:a16="http://schemas.microsoft.com/office/drawing/2014/main" id="{69E19777-A065-2246-8870-3C778F9C5DA4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A1A9BC43-A883-8C4D-ADCB-84D3EA427B2B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B149740A-9387-7141-BFB0-442D8CC74AF4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B34C726D-5BE4-C64D-A586-4F5FA0EE3F1C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D42DCF16-790E-D84A-98EC-28F51D4DBF45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B4C62D66-3AEA-9942-834C-A1934637AA94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1" name="Content Placeholder 2">
            <a:extLst>
              <a:ext uri="{FF2B5EF4-FFF2-40B4-BE49-F238E27FC236}">
                <a16:creationId xmlns:a16="http://schemas.microsoft.com/office/drawing/2014/main" id="{235D7F20-7E5D-BF4C-8E20-AE52640FAEB3}"/>
              </a:ext>
            </a:extLst>
          </p:cNvPr>
          <p:cNvSpPr txBox="1">
            <a:spLocks/>
          </p:cNvSpPr>
          <p:nvPr/>
        </p:nvSpPr>
        <p:spPr>
          <a:xfrm>
            <a:off x="256880" y="2142250"/>
            <a:ext cx="1780122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Output representation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43E74E18-68D3-8744-8EB0-1EABCE29594B}"/>
              </a:ext>
            </a:extLst>
          </p:cNvPr>
          <p:cNvSpPr/>
          <p:nvPr/>
        </p:nvSpPr>
        <p:spPr>
          <a:xfrm>
            <a:off x="7819354" y="1413471"/>
            <a:ext cx="3690694" cy="27917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" panose="02000503020000020003" pitchFamily="2" charset="0"/>
              </a:rPr>
              <a:t>This is a large simplification.</a:t>
            </a:r>
          </a:p>
          <a:p>
            <a:pPr>
              <a:lnSpc>
                <a:spcPct val="200000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" panose="02000503020000020003" pitchFamily="2" charset="0"/>
              </a:rPr>
              <a:t>The representations are created from using </a:t>
            </a:r>
            <a:r>
              <a:rPr lang="en-US" dirty="0">
                <a:solidFill>
                  <a:srgbClr val="C00000"/>
                </a:solidFill>
                <a:latin typeface="Avenir Medium" panose="02000503020000020003" pitchFamily="2" charset="0"/>
              </a:rPr>
              <a:t>Query, Key, 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venir Medium" panose="02000503020000020003" pitchFamily="2" charset="0"/>
              </a:rPr>
              <a:t>and</a:t>
            </a:r>
            <a:r>
              <a:rPr lang="en-US" dirty="0">
                <a:solidFill>
                  <a:srgbClr val="C00000"/>
                </a:solidFill>
                <a:latin typeface="Avenir Medium" panose="02000503020000020003" pitchFamily="2" charset="0"/>
              </a:rPr>
              <a:t> Value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" panose="02000503020000020003" pitchFamily="2" charset="0"/>
              </a:rPr>
              <a:t>vectors, produced from learned weight matrices during Training</a:t>
            </a:r>
          </a:p>
        </p:txBody>
      </p:sp>
    </p:spTree>
    <p:extLst>
      <p:ext uri="{BB962C8B-B14F-4D97-AF65-F5344CB8AC3E}">
        <p14:creationId xmlns:p14="http://schemas.microsoft.com/office/powerpoint/2010/main" val="1554030085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Rectangle 120">
            <a:extLst>
              <a:ext uri="{FF2B5EF4-FFF2-40B4-BE49-F238E27FC236}">
                <a16:creationId xmlns:a16="http://schemas.microsoft.com/office/drawing/2014/main" id="{C67F1680-4E6A-FF47-A5A3-45A4491667D3}"/>
              </a:ext>
            </a:extLst>
          </p:cNvPr>
          <p:cNvSpPr/>
          <p:nvPr/>
        </p:nvSpPr>
        <p:spPr>
          <a:xfrm>
            <a:off x="903804" y="771482"/>
            <a:ext cx="6474896" cy="13021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1A543A3-FD97-9B45-B10B-B411CB026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276262"/>
            <a:ext cx="8826500" cy="625438"/>
          </a:xfrm>
        </p:spPr>
        <p:txBody>
          <a:bodyPr/>
          <a:lstStyle/>
          <a:p>
            <a:r>
              <a:rPr lang="en-US" dirty="0"/>
              <a:t>Self-Attention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A3D34AD-4182-BB49-909B-606080CB1A44}"/>
              </a:ext>
            </a:extLst>
          </p:cNvPr>
          <p:cNvSpPr txBox="1">
            <a:spLocks/>
          </p:cNvSpPr>
          <p:nvPr/>
        </p:nvSpPr>
        <p:spPr>
          <a:xfrm>
            <a:off x="387156" y="4030017"/>
            <a:ext cx="1530821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Input vectors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0E77BBE-1411-C34E-8D28-76561B2CE5C4}"/>
              </a:ext>
            </a:extLst>
          </p:cNvPr>
          <p:cNvGrpSpPr/>
          <p:nvPr/>
        </p:nvGrpSpPr>
        <p:grpSpPr>
          <a:xfrm rot="16200000">
            <a:off x="2423591" y="4128221"/>
            <a:ext cx="1364224" cy="311369"/>
            <a:chOff x="2297660" y="4140835"/>
            <a:chExt cx="1364224" cy="311369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891B2C23-2B4C-6E40-BDAA-F0DF57BBA228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53588037-9E0E-EF42-97C5-CF03AE3DADC9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F21FA11-C1E2-5C49-BF70-ED625693590D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EB0E42D-72F3-D04A-97AF-B91E29E20EB7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1FC7BB67-2547-B84C-A898-2655BBF62A0E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AB650DA-9E04-FA4E-8DC6-62D5EB3A6902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ight Arrow 14">
            <a:extLst>
              <a:ext uri="{FF2B5EF4-FFF2-40B4-BE49-F238E27FC236}">
                <a16:creationId xmlns:a16="http://schemas.microsoft.com/office/drawing/2014/main" id="{5A1CE8DA-B95D-F042-A8AE-C4058DBA49C7}"/>
              </a:ext>
            </a:extLst>
          </p:cNvPr>
          <p:cNvSpPr/>
          <p:nvPr/>
        </p:nvSpPr>
        <p:spPr>
          <a:xfrm rot="16200000">
            <a:off x="2820880" y="5203921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4996C75-279E-644F-965B-975FD72B25F3}"/>
              </a:ext>
            </a:extLst>
          </p:cNvPr>
          <p:cNvGrpSpPr/>
          <p:nvPr/>
        </p:nvGrpSpPr>
        <p:grpSpPr>
          <a:xfrm rot="16200000">
            <a:off x="3505752" y="4128221"/>
            <a:ext cx="1364224" cy="311369"/>
            <a:chOff x="2297660" y="4140835"/>
            <a:chExt cx="1364224" cy="311369"/>
          </a:xfrm>
        </p:grpSpPr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FF4E4E8C-7D8C-6B45-849A-DA1587210613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E295775E-80BD-DA43-B7DD-28E36A6B31AA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BA93E296-4D5E-574E-9972-B0D9662CD1DC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91345701-B570-F641-9C1C-1FAEE926C827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74F1AB1E-CAB6-6645-A11B-DD1A55950DEE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29D90407-D77D-E643-BEB7-91F73D3EAC6E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Right Arrow 23">
            <a:extLst>
              <a:ext uri="{FF2B5EF4-FFF2-40B4-BE49-F238E27FC236}">
                <a16:creationId xmlns:a16="http://schemas.microsoft.com/office/drawing/2014/main" id="{90652B0B-56C7-114F-B51E-FEA3EF6373A1}"/>
              </a:ext>
            </a:extLst>
          </p:cNvPr>
          <p:cNvSpPr/>
          <p:nvPr/>
        </p:nvSpPr>
        <p:spPr>
          <a:xfrm rot="16200000">
            <a:off x="3903041" y="5203921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AD0241A-4C73-E643-9F35-DE92C9FA8D94}"/>
              </a:ext>
            </a:extLst>
          </p:cNvPr>
          <p:cNvGrpSpPr/>
          <p:nvPr/>
        </p:nvGrpSpPr>
        <p:grpSpPr>
          <a:xfrm rot="16200000">
            <a:off x="4560511" y="4128221"/>
            <a:ext cx="1364224" cy="311369"/>
            <a:chOff x="2297660" y="4140835"/>
            <a:chExt cx="1364224" cy="311369"/>
          </a:xfrm>
        </p:grpSpPr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0C769A70-BFF6-7D4A-904E-63E035043B04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D1F810C9-1DB2-7245-AF66-D4D2D6BD6AC6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3E9B6220-BCE8-7D45-9604-330D4E572170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C049121C-18CD-9A48-9BCD-D4C1BB755097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0768637A-A68E-6346-A682-DC11989AE030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7281AE28-9DAA-3B4D-994D-A6B55C5C1D8D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" name="Right Arrow 32">
            <a:extLst>
              <a:ext uri="{FF2B5EF4-FFF2-40B4-BE49-F238E27FC236}">
                <a16:creationId xmlns:a16="http://schemas.microsoft.com/office/drawing/2014/main" id="{0B5C3CBC-B0A8-A24E-A919-852221C08007}"/>
              </a:ext>
            </a:extLst>
          </p:cNvPr>
          <p:cNvSpPr/>
          <p:nvPr/>
        </p:nvSpPr>
        <p:spPr>
          <a:xfrm rot="16200000">
            <a:off x="4957800" y="5203921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37E4694F-D3E5-7C4D-A361-673DF3FC2400}"/>
              </a:ext>
            </a:extLst>
          </p:cNvPr>
          <p:cNvGrpSpPr/>
          <p:nvPr/>
        </p:nvGrpSpPr>
        <p:grpSpPr>
          <a:xfrm rot="16200000">
            <a:off x="5648755" y="4128220"/>
            <a:ext cx="1364224" cy="311369"/>
            <a:chOff x="2297660" y="4140835"/>
            <a:chExt cx="1364224" cy="311369"/>
          </a:xfrm>
        </p:grpSpPr>
        <p:sp>
          <p:nvSpPr>
            <p:cNvPr id="36" name="Rounded Rectangle 35">
              <a:extLst>
                <a:ext uri="{FF2B5EF4-FFF2-40B4-BE49-F238E27FC236}">
                  <a16:creationId xmlns:a16="http://schemas.microsoft.com/office/drawing/2014/main" id="{910463FB-CFD7-3143-B7F9-AA886244A87D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8BBBD22A-E148-9E4F-A1BD-EDB5033844FF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05C9026C-012F-4547-8F84-5F7FD70558E5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9FDACC72-E044-274C-8748-160381E95A35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62FCCE26-EE09-2F4A-B380-C3C3A0C2E124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7262FC9E-2123-6041-8955-88600B892960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2" name="Right Arrow 41">
            <a:extLst>
              <a:ext uri="{FF2B5EF4-FFF2-40B4-BE49-F238E27FC236}">
                <a16:creationId xmlns:a16="http://schemas.microsoft.com/office/drawing/2014/main" id="{158571BB-4ED7-C946-9FFE-189E6595DBD4}"/>
              </a:ext>
            </a:extLst>
          </p:cNvPr>
          <p:cNvSpPr/>
          <p:nvPr/>
        </p:nvSpPr>
        <p:spPr>
          <a:xfrm rot="16200000">
            <a:off x="6046044" y="5203920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Content Placeholder 2">
            <a:extLst>
              <a:ext uri="{FF2B5EF4-FFF2-40B4-BE49-F238E27FC236}">
                <a16:creationId xmlns:a16="http://schemas.microsoft.com/office/drawing/2014/main" id="{9874CE75-7690-F744-88D4-CE4AEE94211A}"/>
              </a:ext>
            </a:extLst>
          </p:cNvPr>
          <p:cNvSpPr txBox="1">
            <a:spLocks/>
          </p:cNvSpPr>
          <p:nvPr/>
        </p:nvSpPr>
        <p:spPr>
          <a:xfrm>
            <a:off x="2691960" y="5637800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The</a:t>
            </a:r>
          </a:p>
        </p:txBody>
      </p:sp>
      <p:sp>
        <p:nvSpPr>
          <p:cNvPr id="44" name="Content Placeholder 2">
            <a:extLst>
              <a:ext uri="{FF2B5EF4-FFF2-40B4-BE49-F238E27FC236}">
                <a16:creationId xmlns:a16="http://schemas.microsoft.com/office/drawing/2014/main" id="{50933B28-9C0C-484A-9A8B-3A86DA633136}"/>
              </a:ext>
            </a:extLst>
          </p:cNvPr>
          <p:cNvSpPr txBox="1">
            <a:spLocks/>
          </p:cNvSpPr>
          <p:nvPr/>
        </p:nvSpPr>
        <p:spPr>
          <a:xfrm>
            <a:off x="3549946" y="5637800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brown</a:t>
            </a:r>
          </a:p>
        </p:txBody>
      </p:sp>
      <p:sp>
        <p:nvSpPr>
          <p:cNvPr id="45" name="Content Placeholder 2">
            <a:extLst>
              <a:ext uri="{FF2B5EF4-FFF2-40B4-BE49-F238E27FC236}">
                <a16:creationId xmlns:a16="http://schemas.microsoft.com/office/drawing/2014/main" id="{39308597-CA44-D248-83DB-57527DF3ACA9}"/>
              </a:ext>
            </a:extLst>
          </p:cNvPr>
          <p:cNvSpPr txBox="1">
            <a:spLocks/>
          </p:cNvSpPr>
          <p:nvPr/>
        </p:nvSpPr>
        <p:spPr>
          <a:xfrm>
            <a:off x="4586737" y="5650596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dog</a:t>
            </a:r>
          </a:p>
        </p:txBody>
      </p:sp>
      <p:sp>
        <p:nvSpPr>
          <p:cNvPr id="46" name="Content Placeholder 2">
            <a:extLst>
              <a:ext uri="{FF2B5EF4-FFF2-40B4-BE49-F238E27FC236}">
                <a16:creationId xmlns:a16="http://schemas.microsoft.com/office/drawing/2014/main" id="{1FF2CC36-95F8-0141-964A-3457F8E4D5FD}"/>
              </a:ext>
            </a:extLst>
          </p:cNvPr>
          <p:cNvSpPr txBox="1">
            <a:spLocks/>
          </p:cNvSpPr>
          <p:nvPr/>
        </p:nvSpPr>
        <p:spPr>
          <a:xfrm>
            <a:off x="5709691" y="5663392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ran</a:t>
            </a:r>
          </a:p>
        </p:txBody>
      </p:sp>
      <p:sp>
        <p:nvSpPr>
          <p:cNvPr id="47" name="Right Arrow 46">
            <a:extLst>
              <a:ext uri="{FF2B5EF4-FFF2-40B4-BE49-F238E27FC236}">
                <a16:creationId xmlns:a16="http://schemas.microsoft.com/office/drawing/2014/main" id="{040510B6-A685-F440-B1FD-5A0602691CB9}"/>
              </a:ext>
            </a:extLst>
          </p:cNvPr>
          <p:cNvSpPr/>
          <p:nvPr/>
        </p:nvSpPr>
        <p:spPr>
          <a:xfrm rot="12116029">
            <a:off x="3859955" y="3030752"/>
            <a:ext cx="2531376" cy="195370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ight Arrow 48">
            <a:extLst>
              <a:ext uri="{FF2B5EF4-FFF2-40B4-BE49-F238E27FC236}">
                <a16:creationId xmlns:a16="http://schemas.microsoft.com/office/drawing/2014/main" id="{3DCDC71B-5B81-7A40-B0EA-62C67E80D935}"/>
              </a:ext>
            </a:extLst>
          </p:cNvPr>
          <p:cNvSpPr/>
          <p:nvPr/>
        </p:nvSpPr>
        <p:spPr>
          <a:xfrm rot="18478882">
            <a:off x="3058405" y="2991098"/>
            <a:ext cx="1124522" cy="161699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ight Arrow 49">
            <a:extLst>
              <a:ext uri="{FF2B5EF4-FFF2-40B4-BE49-F238E27FC236}">
                <a16:creationId xmlns:a16="http://schemas.microsoft.com/office/drawing/2014/main" id="{7462CE6B-BC38-4F48-83F6-2057D41F9A7E}"/>
              </a:ext>
            </a:extLst>
          </p:cNvPr>
          <p:cNvSpPr/>
          <p:nvPr/>
        </p:nvSpPr>
        <p:spPr>
          <a:xfrm rot="14738398">
            <a:off x="3590198" y="3044614"/>
            <a:ext cx="917484" cy="176364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ight Arrow 50">
            <a:extLst>
              <a:ext uri="{FF2B5EF4-FFF2-40B4-BE49-F238E27FC236}">
                <a16:creationId xmlns:a16="http://schemas.microsoft.com/office/drawing/2014/main" id="{3B43144C-1FA1-F844-BA2B-8F21E9593B6E}"/>
              </a:ext>
            </a:extLst>
          </p:cNvPr>
          <p:cNvSpPr/>
          <p:nvPr/>
        </p:nvSpPr>
        <p:spPr>
          <a:xfrm rot="13304518">
            <a:off x="5102491" y="2957303"/>
            <a:ext cx="1594645" cy="190375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2" name="Content Placeholder 2">
                <a:extLst>
                  <a:ext uri="{FF2B5EF4-FFF2-40B4-BE49-F238E27FC236}">
                    <a16:creationId xmlns:a16="http://schemas.microsoft.com/office/drawing/2014/main" id="{4EED9FC3-B87D-9E41-8C09-FE1F374AA26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927029" y="2737065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52" name="Content Placeholder 2">
                <a:extLst>
                  <a:ext uri="{FF2B5EF4-FFF2-40B4-BE49-F238E27FC236}">
                    <a16:creationId xmlns:a16="http://schemas.microsoft.com/office/drawing/2014/main" id="{4EED9FC3-B87D-9E41-8C09-FE1F374AA2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7029" y="2737065"/>
                <a:ext cx="466367" cy="503588"/>
              </a:xfrm>
              <a:prstGeom prst="rect">
                <a:avLst/>
              </a:prstGeom>
              <a:blipFill>
                <a:blip r:embed="rId3"/>
                <a:stretch>
                  <a:fillRect l="-5263" b="-25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3" name="Content Placeholder 2">
                <a:extLst>
                  <a:ext uri="{FF2B5EF4-FFF2-40B4-BE49-F238E27FC236}">
                    <a16:creationId xmlns:a16="http://schemas.microsoft.com/office/drawing/2014/main" id="{59DBAC08-CDC7-B34E-A04E-40F6812285E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564044" y="2887406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53" name="Content Placeholder 2">
                <a:extLst>
                  <a:ext uri="{FF2B5EF4-FFF2-40B4-BE49-F238E27FC236}">
                    <a16:creationId xmlns:a16="http://schemas.microsoft.com/office/drawing/2014/main" id="{59DBAC08-CDC7-B34E-A04E-40F6812285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4044" y="2887406"/>
                <a:ext cx="466367" cy="503588"/>
              </a:xfrm>
              <a:prstGeom prst="rect">
                <a:avLst/>
              </a:prstGeom>
              <a:blipFill>
                <a:blip r:embed="rId4"/>
                <a:stretch>
                  <a:fillRect l="-8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4" name="Content Placeholder 2">
                <a:extLst>
                  <a:ext uri="{FF2B5EF4-FFF2-40B4-BE49-F238E27FC236}">
                    <a16:creationId xmlns:a16="http://schemas.microsoft.com/office/drawing/2014/main" id="{E141BD97-17B6-BA4E-97C5-54CD35922D0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26282" y="2809366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54" name="Content Placeholder 2">
                <a:extLst>
                  <a:ext uri="{FF2B5EF4-FFF2-40B4-BE49-F238E27FC236}">
                    <a16:creationId xmlns:a16="http://schemas.microsoft.com/office/drawing/2014/main" id="{E141BD97-17B6-BA4E-97C5-54CD35922D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6282" y="2809366"/>
                <a:ext cx="466367" cy="503588"/>
              </a:xfrm>
              <a:prstGeom prst="rect">
                <a:avLst/>
              </a:prstGeom>
              <a:blipFill>
                <a:blip r:embed="rId5"/>
                <a:stretch>
                  <a:fillRect l="-8108" b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5" name="Content Placeholder 2">
                <a:extLst>
                  <a:ext uri="{FF2B5EF4-FFF2-40B4-BE49-F238E27FC236}">
                    <a16:creationId xmlns:a16="http://schemas.microsoft.com/office/drawing/2014/main" id="{C833D93B-C553-4441-B933-2FCF1345DCE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075245" y="2700985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55" name="Content Placeholder 2">
                <a:extLst>
                  <a:ext uri="{FF2B5EF4-FFF2-40B4-BE49-F238E27FC236}">
                    <a16:creationId xmlns:a16="http://schemas.microsoft.com/office/drawing/2014/main" id="{C833D93B-C553-4441-B933-2FCF1345DC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5245" y="2700985"/>
                <a:ext cx="466367" cy="503588"/>
              </a:xfrm>
              <a:prstGeom prst="rect">
                <a:avLst/>
              </a:prstGeom>
              <a:blipFill>
                <a:blip r:embed="rId6"/>
                <a:stretch>
                  <a:fillRect l="-8108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Content Placeholder 2">
            <a:extLst>
              <a:ext uri="{FF2B5EF4-FFF2-40B4-BE49-F238E27FC236}">
                <a16:creationId xmlns:a16="http://schemas.microsoft.com/office/drawing/2014/main" id="{235D7F20-7E5D-BF4C-8E20-AE52640FAEB3}"/>
              </a:ext>
            </a:extLst>
          </p:cNvPr>
          <p:cNvSpPr txBox="1">
            <a:spLocks/>
          </p:cNvSpPr>
          <p:nvPr/>
        </p:nvSpPr>
        <p:spPr>
          <a:xfrm>
            <a:off x="301514" y="1806007"/>
            <a:ext cx="1780122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Output representations</a:t>
            </a: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C1F5C0D1-9114-AB40-884B-495788A7A620}"/>
              </a:ext>
            </a:extLst>
          </p:cNvPr>
          <p:cNvGrpSpPr/>
          <p:nvPr/>
        </p:nvGrpSpPr>
        <p:grpSpPr>
          <a:xfrm rot="16200000">
            <a:off x="2423592" y="1687546"/>
            <a:ext cx="1364224" cy="311369"/>
            <a:chOff x="2297660" y="4140835"/>
            <a:chExt cx="1364224" cy="311369"/>
          </a:xfrm>
        </p:grpSpPr>
        <p:sp>
          <p:nvSpPr>
            <p:cNvPr id="73" name="Rounded Rectangle 72">
              <a:extLst>
                <a:ext uri="{FF2B5EF4-FFF2-40B4-BE49-F238E27FC236}">
                  <a16:creationId xmlns:a16="http://schemas.microsoft.com/office/drawing/2014/main" id="{E3639183-9D3B-1B42-907A-CA8B316C40C6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F7CAC13C-8EA8-6C40-9910-72A7D3A93276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9C72D56C-AC22-3C44-B9E4-F3F2C4722442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972741A9-9ED3-6243-873D-92C57B4E15CB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B5109ECB-082C-8B40-B7C2-631ECCC9D11D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696E2D6B-CC99-F144-BD47-C65C59CFF479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014808D1-9A4D-1A44-AE03-F3E11909FBC9}"/>
              </a:ext>
            </a:extLst>
          </p:cNvPr>
          <p:cNvGrpSpPr/>
          <p:nvPr/>
        </p:nvGrpSpPr>
        <p:grpSpPr>
          <a:xfrm rot="16200000">
            <a:off x="3505753" y="1687546"/>
            <a:ext cx="1364224" cy="311369"/>
            <a:chOff x="2297660" y="4140835"/>
            <a:chExt cx="1364224" cy="311369"/>
          </a:xfrm>
        </p:grpSpPr>
        <p:sp>
          <p:nvSpPr>
            <p:cNvPr id="80" name="Rounded Rectangle 79">
              <a:extLst>
                <a:ext uri="{FF2B5EF4-FFF2-40B4-BE49-F238E27FC236}">
                  <a16:creationId xmlns:a16="http://schemas.microsoft.com/office/drawing/2014/main" id="{8D9E290A-37C7-9741-A2B9-38EF4DA6E5BD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6E50D96D-5E58-9748-8B90-6B69AFD39310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2DD656AA-6A6A-444C-AFD4-4301434BA7D7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9206AD4A-AFBB-A149-AF2E-D0391DFDFCB6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B86D1FDC-2BCC-714E-A981-17EAFF1938DC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9186D351-95FF-0747-B400-E449BE8C9396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ECA5C7C5-5265-6346-9849-6822C4A965A8}"/>
              </a:ext>
            </a:extLst>
          </p:cNvPr>
          <p:cNvGrpSpPr/>
          <p:nvPr/>
        </p:nvGrpSpPr>
        <p:grpSpPr>
          <a:xfrm rot="16200000">
            <a:off x="4560512" y="1687546"/>
            <a:ext cx="1364224" cy="311369"/>
            <a:chOff x="2297660" y="4140835"/>
            <a:chExt cx="1364224" cy="311369"/>
          </a:xfrm>
        </p:grpSpPr>
        <p:sp>
          <p:nvSpPr>
            <p:cNvPr id="87" name="Rounded Rectangle 86">
              <a:extLst>
                <a:ext uri="{FF2B5EF4-FFF2-40B4-BE49-F238E27FC236}">
                  <a16:creationId xmlns:a16="http://schemas.microsoft.com/office/drawing/2014/main" id="{71F7FF5A-B7F7-E249-834A-CFE634EB1BC1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84C2FEB7-62C0-B44D-AFE6-793EB75612D2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6131F819-BED7-584C-9EF2-B70E568D6D54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7D0857A3-030B-384E-B8E7-69A480B350B6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248C6BBC-7ACA-8143-BF4F-9452FCC7213B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8AE9FB0A-CBBF-6A40-B2A1-70B7AA3127E6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93D85D53-2A26-9448-8671-138F1DF21F98}"/>
              </a:ext>
            </a:extLst>
          </p:cNvPr>
          <p:cNvGrpSpPr/>
          <p:nvPr/>
        </p:nvGrpSpPr>
        <p:grpSpPr>
          <a:xfrm rot="16200000">
            <a:off x="5648756" y="1687545"/>
            <a:ext cx="1364224" cy="311369"/>
            <a:chOff x="2297660" y="4140835"/>
            <a:chExt cx="1364224" cy="311369"/>
          </a:xfrm>
        </p:grpSpPr>
        <p:sp>
          <p:nvSpPr>
            <p:cNvPr id="94" name="Rounded Rectangle 93">
              <a:extLst>
                <a:ext uri="{FF2B5EF4-FFF2-40B4-BE49-F238E27FC236}">
                  <a16:creationId xmlns:a16="http://schemas.microsoft.com/office/drawing/2014/main" id="{478149BF-F43C-7346-AAE7-4716116591AF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581EE602-91C2-C14B-84C8-7A749DF4CA74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9BC6283E-511E-694D-938E-30F8D8BDF5FC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F2270A0D-624C-604D-AF1B-5AD7B540B962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24DDA07F-E889-CA48-8D73-E88A9FF097CA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3274CC1F-6C35-D847-8A16-DAF918446352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0" name="Right Arrow 99">
            <a:extLst>
              <a:ext uri="{FF2B5EF4-FFF2-40B4-BE49-F238E27FC236}">
                <a16:creationId xmlns:a16="http://schemas.microsoft.com/office/drawing/2014/main" id="{84B29313-849C-AE42-9892-1D14F9F60BCA}"/>
              </a:ext>
            </a:extLst>
          </p:cNvPr>
          <p:cNvSpPr/>
          <p:nvPr/>
        </p:nvSpPr>
        <p:spPr>
          <a:xfrm rot="12116029">
            <a:off x="2960594" y="2965961"/>
            <a:ext cx="2531376" cy="195370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ight Arrow 100">
            <a:extLst>
              <a:ext uri="{FF2B5EF4-FFF2-40B4-BE49-F238E27FC236}">
                <a16:creationId xmlns:a16="http://schemas.microsoft.com/office/drawing/2014/main" id="{468C58C4-DDDC-9547-990B-BE0F19443FF1}"/>
              </a:ext>
            </a:extLst>
          </p:cNvPr>
          <p:cNvSpPr/>
          <p:nvPr/>
        </p:nvSpPr>
        <p:spPr>
          <a:xfrm rot="18478882">
            <a:off x="4172507" y="2966615"/>
            <a:ext cx="1135219" cy="194211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ight Arrow 101">
            <a:extLst>
              <a:ext uri="{FF2B5EF4-FFF2-40B4-BE49-F238E27FC236}">
                <a16:creationId xmlns:a16="http://schemas.microsoft.com/office/drawing/2014/main" id="{7DFDA535-774C-154F-9F81-C79389D4562E}"/>
              </a:ext>
            </a:extLst>
          </p:cNvPr>
          <p:cNvSpPr/>
          <p:nvPr/>
        </p:nvSpPr>
        <p:spPr>
          <a:xfrm rot="18478882">
            <a:off x="5371376" y="2993248"/>
            <a:ext cx="1020448" cy="1650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ight Arrow 102">
            <a:extLst>
              <a:ext uri="{FF2B5EF4-FFF2-40B4-BE49-F238E27FC236}">
                <a16:creationId xmlns:a16="http://schemas.microsoft.com/office/drawing/2014/main" id="{D90661A6-E5D0-1747-8DC5-0FBA5F56ABF2}"/>
              </a:ext>
            </a:extLst>
          </p:cNvPr>
          <p:cNvSpPr/>
          <p:nvPr/>
        </p:nvSpPr>
        <p:spPr>
          <a:xfrm rot="12608806">
            <a:off x="3958503" y="3161539"/>
            <a:ext cx="1594645" cy="190375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ight Arrow 103">
            <a:extLst>
              <a:ext uri="{FF2B5EF4-FFF2-40B4-BE49-F238E27FC236}">
                <a16:creationId xmlns:a16="http://schemas.microsoft.com/office/drawing/2014/main" id="{B24F42D9-E2F8-864A-ABE0-52222520BF4D}"/>
              </a:ext>
            </a:extLst>
          </p:cNvPr>
          <p:cNvSpPr/>
          <p:nvPr/>
        </p:nvSpPr>
        <p:spPr>
          <a:xfrm rot="19647106">
            <a:off x="4261270" y="2934679"/>
            <a:ext cx="1942601" cy="225588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D2AB77F5-B141-644A-BB5E-4A9B2BE17C39}"/>
              </a:ext>
            </a:extLst>
          </p:cNvPr>
          <p:cNvSpPr/>
          <p:nvPr/>
        </p:nvSpPr>
        <p:spPr>
          <a:xfrm>
            <a:off x="7819354" y="1413471"/>
            <a:ext cx="3690694" cy="27917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" panose="02000503020000020003" pitchFamily="2" charset="0"/>
              </a:rPr>
              <a:t>This is a large simplification.</a:t>
            </a:r>
          </a:p>
          <a:p>
            <a:pPr>
              <a:lnSpc>
                <a:spcPct val="200000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" panose="02000503020000020003" pitchFamily="2" charset="0"/>
              </a:rPr>
              <a:t>The representations are created from using </a:t>
            </a:r>
            <a:r>
              <a:rPr lang="en-US" dirty="0">
                <a:solidFill>
                  <a:srgbClr val="C00000"/>
                </a:solidFill>
                <a:latin typeface="Avenir Medium" panose="02000503020000020003" pitchFamily="2" charset="0"/>
              </a:rPr>
              <a:t>Query, Key, 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venir Medium" panose="02000503020000020003" pitchFamily="2" charset="0"/>
              </a:rPr>
              <a:t>and</a:t>
            </a:r>
            <a:r>
              <a:rPr lang="en-US" dirty="0">
                <a:solidFill>
                  <a:srgbClr val="C00000"/>
                </a:solidFill>
                <a:latin typeface="Avenir Medium" panose="02000503020000020003" pitchFamily="2" charset="0"/>
              </a:rPr>
              <a:t> Value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" panose="02000503020000020003" pitchFamily="2" charset="0"/>
              </a:rPr>
              <a:t>vectors, produced from learned weight matrices during Training</a:t>
            </a:r>
          </a:p>
        </p:txBody>
      </p:sp>
    </p:spTree>
    <p:extLst>
      <p:ext uri="{BB962C8B-B14F-4D97-AF65-F5344CB8AC3E}">
        <p14:creationId xmlns:p14="http://schemas.microsoft.com/office/powerpoint/2010/main" val="491825590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Rectangle 120">
            <a:extLst>
              <a:ext uri="{FF2B5EF4-FFF2-40B4-BE49-F238E27FC236}">
                <a16:creationId xmlns:a16="http://schemas.microsoft.com/office/drawing/2014/main" id="{C67F1680-4E6A-FF47-A5A3-45A4491667D3}"/>
              </a:ext>
            </a:extLst>
          </p:cNvPr>
          <p:cNvSpPr/>
          <p:nvPr/>
        </p:nvSpPr>
        <p:spPr>
          <a:xfrm>
            <a:off x="903804" y="771482"/>
            <a:ext cx="6474896" cy="13021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1A543A3-FD97-9B45-B10B-B411CB026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276262"/>
            <a:ext cx="8826500" cy="625438"/>
          </a:xfrm>
        </p:spPr>
        <p:txBody>
          <a:bodyPr/>
          <a:lstStyle/>
          <a:p>
            <a:r>
              <a:rPr lang="en-US" dirty="0"/>
              <a:t>Transformer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D2AB77F5-B141-644A-BB5E-4A9B2BE17C39}"/>
              </a:ext>
            </a:extLst>
          </p:cNvPr>
          <p:cNvSpPr/>
          <p:nvPr/>
        </p:nvSpPr>
        <p:spPr>
          <a:xfrm>
            <a:off x="1456653" y="1396920"/>
            <a:ext cx="9617747" cy="50304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" panose="02000503020000020003" pitchFamily="2" charset="0"/>
              </a:rPr>
              <a:t>To recap: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7030A0"/>
                </a:solidFill>
                <a:latin typeface="Avenir Medium" panose="02000503020000020003" pitchFamily="2" charset="0"/>
              </a:rPr>
              <a:t>Attention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" panose="02000503020000020003" pitchFamily="2" charset="0"/>
              </a:rPr>
              <a:t> determines which pieces of </a:t>
            </a:r>
            <a:r>
              <a:rPr lang="en-US" sz="2400" dirty="0">
                <a:solidFill>
                  <a:srgbClr val="C00000"/>
                </a:solidFill>
                <a:latin typeface="Avenir Medium" panose="02000503020000020003" pitchFamily="2" charset="0"/>
              </a:rPr>
              <a:t>sequence A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" panose="02000503020000020003" pitchFamily="2" charset="0"/>
              </a:rPr>
              <a:t>are most relevant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venir Medium" panose="02000503020000020003" pitchFamily="2" charset="0"/>
              </a:rPr>
              <a:t>w.r.t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" panose="02000503020000020003" pitchFamily="2" charset="0"/>
              </a:rPr>
              <a:t>. </a:t>
            </a:r>
            <a:r>
              <a:rPr lang="en-US" sz="2400" dirty="0">
                <a:solidFill>
                  <a:srgbClr val="C00000"/>
                </a:solidFill>
                <a:latin typeface="Avenir Medium" panose="02000503020000020003" pitchFamily="2" charset="0"/>
              </a:rPr>
              <a:t>sequence B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7030A0"/>
                </a:solidFill>
                <a:latin typeface="Avenir Medium" panose="02000503020000020003" pitchFamily="2" charset="0"/>
              </a:rPr>
              <a:t>Self-attention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" panose="02000503020000020003" pitchFamily="2" charset="0"/>
              </a:rPr>
              <a:t> determines which pieces of </a:t>
            </a:r>
            <a:r>
              <a:rPr lang="en-US" sz="2400" dirty="0">
                <a:solidFill>
                  <a:srgbClr val="C00000"/>
                </a:solidFill>
                <a:latin typeface="Avenir Medium" panose="02000503020000020003" pitchFamily="2" charset="0"/>
              </a:rPr>
              <a:t>sequence A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" panose="02000503020000020003" pitchFamily="2" charset="0"/>
              </a:rPr>
              <a:t>are most relevant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venir Medium" panose="02000503020000020003" pitchFamily="2" charset="0"/>
              </a:rPr>
              <a:t>w.r.t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" panose="02000503020000020003" pitchFamily="2" charset="0"/>
              </a:rPr>
              <a:t>. </a:t>
            </a:r>
            <a:r>
              <a:rPr lang="en-US" sz="2400" dirty="0">
                <a:solidFill>
                  <a:srgbClr val="C00000"/>
                </a:solidFill>
                <a:latin typeface="Avenir Medium" panose="02000503020000020003" pitchFamily="2" charset="0"/>
              </a:rPr>
              <a:t>sequence A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Medium" panose="02000503020000020003" pitchFamily="2" charset="0"/>
              </a:rPr>
              <a:t>A </a:t>
            </a:r>
            <a:r>
              <a:rPr lang="en-US" sz="2400" dirty="0">
                <a:solidFill>
                  <a:srgbClr val="7030A0"/>
                </a:solidFill>
                <a:latin typeface="Avenir Medium" panose="02000503020000020003" pitchFamily="2" charset="0"/>
              </a:rPr>
              <a:t>Transformer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Medium" panose="02000503020000020003" pitchFamily="2" charset="0"/>
              </a:rPr>
              <a:t> combines both; it has an encoder-decoder component, yet also uses </a:t>
            </a:r>
            <a:r>
              <a:rPr lang="en-US" sz="2400" dirty="0">
                <a:solidFill>
                  <a:srgbClr val="7030A0"/>
                </a:solidFill>
                <a:latin typeface="Avenir Medium" panose="02000503020000020003" pitchFamily="2" charset="0"/>
              </a:rPr>
              <a:t>self-attention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Medium" panose="02000503020000020003" pitchFamily="2" charset="0"/>
              </a:rPr>
              <a:t> to refine each respective sequence’s representation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C00000"/>
              </a:solidFill>
              <a:latin typeface="Avenir Medium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5255836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Rectangle 120">
            <a:extLst>
              <a:ext uri="{FF2B5EF4-FFF2-40B4-BE49-F238E27FC236}">
                <a16:creationId xmlns:a16="http://schemas.microsoft.com/office/drawing/2014/main" id="{C67F1680-4E6A-FF47-A5A3-45A4491667D3}"/>
              </a:ext>
            </a:extLst>
          </p:cNvPr>
          <p:cNvSpPr/>
          <p:nvPr/>
        </p:nvSpPr>
        <p:spPr>
          <a:xfrm>
            <a:off x="903804" y="771482"/>
            <a:ext cx="6474896" cy="13021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1A543A3-FD97-9B45-B10B-B411CB026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276262"/>
            <a:ext cx="8826500" cy="625438"/>
          </a:xfrm>
        </p:spPr>
        <p:txBody>
          <a:bodyPr/>
          <a:lstStyle/>
          <a:p>
            <a:r>
              <a:rPr lang="en-US" dirty="0"/>
              <a:t>Transformer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D2AB77F5-B141-644A-BB5E-4A9B2BE17C39}"/>
              </a:ext>
            </a:extLst>
          </p:cNvPr>
          <p:cNvSpPr/>
          <p:nvPr/>
        </p:nvSpPr>
        <p:spPr>
          <a:xfrm>
            <a:off x="1456653" y="1396920"/>
            <a:ext cx="9617747" cy="22604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7030A0"/>
                </a:solidFill>
                <a:latin typeface="Avenir Medium" panose="02000503020000020003" pitchFamily="2" charset="0"/>
              </a:rPr>
              <a:t>Transformers</a:t>
            </a:r>
            <a:r>
              <a:rPr lang="en-US" sz="2400" dirty="0">
                <a:latin typeface="Avenir Medium" panose="02000503020000020003" pitchFamily="2" charset="0"/>
              </a:rPr>
              <a:t> yield the best results for machine translation (seq2seq)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7030A0"/>
                </a:solidFill>
                <a:latin typeface="Avenir Medium" panose="02000503020000020003" pitchFamily="2" charset="0"/>
              </a:rPr>
              <a:t>Transformers</a:t>
            </a:r>
            <a:r>
              <a:rPr lang="en-US" sz="2400" dirty="0">
                <a:latin typeface="Avenir Medium" panose="02000503020000020003" pitchFamily="2" charset="0"/>
              </a:rPr>
              <a:t> handle long-range dependencies better than LSTMs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7030A0"/>
                </a:solidFill>
                <a:latin typeface="Avenir Medium" panose="02000503020000020003" pitchFamily="2" charset="0"/>
              </a:rPr>
              <a:t>BERT</a:t>
            </a:r>
            <a:r>
              <a:rPr lang="en-US" sz="2400" dirty="0">
                <a:latin typeface="Avenir Medium" panose="02000503020000020003" pitchFamily="2" charset="0"/>
              </a:rPr>
              <a:t> is an example of a Transformer</a:t>
            </a:r>
          </a:p>
        </p:txBody>
      </p:sp>
    </p:spTree>
    <p:extLst>
      <p:ext uri="{BB962C8B-B14F-4D97-AF65-F5344CB8AC3E}">
        <p14:creationId xmlns:p14="http://schemas.microsoft.com/office/powerpoint/2010/main" val="2832191701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Rectangle 120">
            <a:extLst>
              <a:ext uri="{FF2B5EF4-FFF2-40B4-BE49-F238E27FC236}">
                <a16:creationId xmlns:a16="http://schemas.microsoft.com/office/drawing/2014/main" id="{C67F1680-4E6A-FF47-A5A3-45A4491667D3}"/>
              </a:ext>
            </a:extLst>
          </p:cNvPr>
          <p:cNvSpPr/>
          <p:nvPr/>
        </p:nvSpPr>
        <p:spPr>
          <a:xfrm>
            <a:off x="903804" y="771482"/>
            <a:ext cx="6474896" cy="13021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1A543A3-FD97-9B45-B10B-B411CB026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276262"/>
            <a:ext cx="8826500" cy="625438"/>
          </a:xfrm>
        </p:spPr>
        <p:txBody>
          <a:bodyPr/>
          <a:lstStyle/>
          <a:p>
            <a:r>
              <a:rPr lang="en-US" dirty="0"/>
              <a:t>BERT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D2AB77F5-B141-644A-BB5E-4A9B2BE17C39}"/>
              </a:ext>
            </a:extLst>
          </p:cNvPr>
          <p:cNvSpPr/>
          <p:nvPr/>
        </p:nvSpPr>
        <p:spPr>
          <a:xfrm>
            <a:off x="1456653" y="1396920"/>
            <a:ext cx="9617747" cy="50304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7030A0"/>
                </a:solidFill>
                <a:latin typeface="Avenir Medium" panose="02000503020000020003" pitchFamily="2" charset="0"/>
              </a:rPr>
              <a:t>BERT </a:t>
            </a:r>
            <a:r>
              <a:rPr lang="en-US" sz="2400" dirty="0">
                <a:latin typeface="Avenir Medium" panose="02000503020000020003" pitchFamily="2" charset="0"/>
              </a:rPr>
              <a:t>is like the encoder portion of a Transformer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Avenir Medium" panose="02000503020000020003" pitchFamily="2" charset="0"/>
              </a:rPr>
              <a:t>Uses </a:t>
            </a:r>
            <a:r>
              <a:rPr lang="en-US" sz="2400" dirty="0">
                <a:solidFill>
                  <a:srgbClr val="C00000"/>
                </a:solidFill>
                <a:latin typeface="Avenir Medium" panose="02000503020000020003" pitchFamily="2" charset="0"/>
              </a:rPr>
              <a:t>self-attention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Avenir Medium" panose="02000503020000020003" pitchFamily="2" charset="0"/>
              </a:rPr>
              <a:t>Uses </a:t>
            </a:r>
            <a:r>
              <a:rPr lang="en-US" sz="2400" dirty="0">
                <a:solidFill>
                  <a:srgbClr val="C00000"/>
                </a:solidFill>
                <a:latin typeface="Avenir Medium" panose="02000503020000020003" pitchFamily="2" charset="0"/>
              </a:rPr>
              <a:t>bi-directional</a:t>
            </a:r>
            <a:r>
              <a:rPr lang="en-US" sz="2400" dirty="0">
                <a:latin typeface="Avenir Medium" panose="02000503020000020003" pitchFamily="2" charset="0"/>
              </a:rPr>
              <a:t> conditioning to perform language modelling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Avenir Medium" panose="02000503020000020003" pitchFamily="2" charset="0"/>
              </a:rPr>
              <a:t>Yet, it doesn’t see its own words because it cleverly masks 15% of its words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Avenir Medium" panose="02000503020000020003" pitchFamily="2" charset="0"/>
              </a:rPr>
              <a:t>Fine-tunes on a sentence/entailment task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7030A0"/>
                </a:solidFill>
                <a:latin typeface="Avenir Medium" panose="02000503020000020003" pitchFamily="2" charset="0"/>
              </a:rPr>
              <a:t>BERT</a:t>
            </a:r>
            <a:r>
              <a:rPr lang="en-US" sz="2400" dirty="0">
                <a:latin typeface="Avenir Medium" panose="02000503020000020003" pitchFamily="2" charset="0"/>
              </a:rPr>
              <a:t> provides </a:t>
            </a:r>
            <a:r>
              <a:rPr lang="en-US" sz="2400" u="sng" dirty="0">
                <a:latin typeface="Avenir Medium" panose="02000503020000020003" pitchFamily="2" charset="0"/>
              </a:rPr>
              <a:t>generalized contextual embeddings</a:t>
            </a:r>
            <a:r>
              <a:rPr lang="en-US" sz="2400" dirty="0">
                <a:latin typeface="Avenir Medium" panose="02000503020000020003" pitchFamily="2" charset="0"/>
              </a:rPr>
              <a:t> which can be fine-tuned toward other classification tasks </a:t>
            </a:r>
            <a:r>
              <a:rPr lang="en-US" sz="2400" dirty="0">
                <a:solidFill>
                  <a:srgbClr val="C00000"/>
                </a:solidFill>
                <a:latin typeface="Avenir Medium" panose="02000503020000020003" pitchFamily="2" charset="0"/>
              </a:rPr>
              <a:t>(e.g., sentiment 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4041611226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02B856F4-5E33-0640-A5EE-D01B8AF6AC75}"/>
              </a:ext>
            </a:extLst>
          </p:cNvPr>
          <p:cNvSpPr/>
          <p:nvPr/>
        </p:nvSpPr>
        <p:spPr>
          <a:xfrm>
            <a:off x="1711393" y="4176547"/>
            <a:ext cx="3871652" cy="585397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339E158-9647-2740-9C84-883B1825963A}"/>
              </a:ext>
            </a:extLst>
          </p:cNvPr>
          <p:cNvSpPr/>
          <p:nvPr/>
        </p:nvSpPr>
        <p:spPr>
          <a:xfrm>
            <a:off x="656114" y="1002103"/>
            <a:ext cx="771242" cy="9071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6E68751-04E9-FC44-99C5-D9888C7CD4D1}"/>
              </a:ext>
            </a:extLst>
          </p:cNvPr>
          <p:cNvSpPr/>
          <p:nvPr/>
        </p:nvSpPr>
        <p:spPr>
          <a:xfrm>
            <a:off x="656114" y="1092818"/>
            <a:ext cx="771242" cy="10036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FCB2847-0F6D-EA4A-9C75-CAB26E4B6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157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C66E1C5-52E5-0045-A018-E96403FC959D}"/>
              </a:ext>
            </a:extLst>
          </p:cNvPr>
          <p:cNvSpPr/>
          <p:nvPr/>
        </p:nvSpPr>
        <p:spPr>
          <a:xfrm>
            <a:off x="656114" y="1865703"/>
            <a:ext cx="771242" cy="9071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EE0600C-5FE1-A04D-B8A5-14AF40FFA3FE}"/>
              </a:ext>
            </a:extLst>
          </p:cNvPr>
          <p:cNvSpPr/>
          <p:nvPr/>
        </p:nvSpPr>
        <p:spPr>
          <a:xfrm>
            <a:off x="656114" y="1956418"/>
            <a:ext cx="771242" cy="10036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89628C4-8725-2649-B0BF-2729C9F7E11D}"/>
              </a:ext>
            </a:extLst>
          </p:cNvPr>
          <p:cNvSpPr/>
          <p:nvPr/>
        </p:nvSpPr>
        <p:spPr>
          <a:xfrm>
            <a:off x="681514" y="2716603"/>
            <a:ext cx="771242" cy="9071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5336D41-8477-A045-A8D2-C520B334CCA4}"/>
              </a:ext>
            </a:extLst>
          </p:cNvPr>
          <p:cNvSpPr/>
          <p:nvPr/>
        </p:nvSpPr>
        <p:spPr>
          <a:xfrm>
            <a:off x="681514" y="2807318"/>
            <a:ext cx="771242" cy="10036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7F2B3B0-6F56-2B4C-B360-67C0A24C3FB1}"/>
              </a:ext>
            </a:extLst>
          </p:cNvPr>
          <p:cNvSpPr/>
          <p:nvPr/>
        </p:nvSpPr>
        <p:spPr>
          <a:xfrm>
            <a:off x="681514" y="3489487"/>
            <a:ext cx="771242" cy="9071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369B88A-E41F-AC41-82C8-21AEAE777AE1}"/>
              </a:ext>
            </a:extLst>
          </p:cNvPr>
          <p:cNvSpPr/>
          <p:nvPr/>
        </p:nvSpPr>
        <p:spPr>
          <a:xfrm>
            <a:off x="681514" y="3580202"/>
            <a:ext cx="771242" cy="100361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5A68C59-0CF5-574E-BBF1-FB6E34268F40}"/>
              </a:ext>
            </a:extLst>
          </p:cNvPr>
          <p:cNvSpPr/>
          <p:nvPr/>
        </p:nvSpPr>
        <p:spPr>
          <a:xfrm>
            <a:off x="724570" y="4423888"/>
            <a:ext cx="771242" cy="9071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32B868B-5124-D247-A59E-5D7FC8D809A8}"/>
              </a:ext>
            </a:extLst>
          </p:cNvPr>
          <p:cNvSpPr/>
          <p:nvPr/>
        </p:nvSpPr>
        <p:spPr>
          <a:xfrm>
            <a:off x="724570" y="4514603"/>
            <a:ext cx="771242" cy="10036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BFD8D12-181B-D243-B6D0-AB85274E9D4D}"/>
              </a:ext>
            </a:extLst>
          </p:cNvPr>
          <p:cNvSpPr/>
          <p:nvPr/>
        </p:nvSpPr>
        <p:spPr>
          <a:xfrm>
            <a:off x="754926" y="5267574"/>
            <a:ext cx="771242" cy="90716"/>
          </a:xfrm>
          <a:prstGeom prst="rect">
            <a:avLst/>
          </a:prstGeom>
          <a:solidFill>
            <a:srgbClr val="FF7F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9C90123-E7CF-AD49-BF5B-68961810FA49}"/>
              </a:ext>
            </a:extLst>
          </p:cNvPr>
          <p:cNvSpPr/>
          <p:nvPr/>
        </p:nvSpPr>
        <p:spPr>
          <a:xfrm>
            <a:off x="754926" y="5358289"/>
            <a:ext cx="771242" cy="100361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Subtitle 2">
            <a:extLst>
              <a:ext uri="{FF2B5EF4-FFF2-40B4-BE49-F238E27FC236}">
                <a16:creationId xmlns:a16="http://schemas.microsoft.com/office/drawing/2014/main" id="{CF14B0CD-08DE-7946-8E18-CA8D0BFE1182}"/>
              </a:ext>
            </a:extLst>
          </p:cNvPr>
          <p:cNvSpPr txBox="1">
            <a:spLocks/>
          </p:cNvSpPr>
          <p:nvPr/>
        </p:nvSpPr>
        <p:spPr>
          <a:xfrm>
            <a:off x="1741749" y="517694"/>
            <a:ext cx="5511668" cy="59696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" panose="02000503020000020003" pitchFamily="2" charset="0"/>
              </a:rPr>
              <a:t>Background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" panose="02000503020000020003" pitchFamily="2" charset="0"/>
              </a:rPr>
              <a:t>Language Modelling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" panose="02000503020000020003" pitchFamily="2" charset="0"/>
              </a:rPr>
              <a:t>RNNs/LSTMs +ELMo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 Medium" panose="02000503020000020003" pitchFamily="2" charset="0"/>
            </a:endParaRP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" panose="02000503020000020003" pitchFamily="2" charset="0"/>
              </a:rPr>
              <a:t>Seq2Seq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 Medium" panose="02000503020000020003" pitchFamily="2" charset="0"/>
              </a:rPr>
              <a:t>+Attention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" panose="02000503020000020003" pitchFamily="2" charset="0"/>
              </a:rPr>
              <a:t>Transformers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 Medium" panose="02000503020000020003" pitchFamily="2" charset="0"/>
              </a:rPr>
              <a:t>+BERT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" panose="02000503020000020003" pitchFamily="2" charset="0"/>
              </a:rPr>
              <a:t>Conclusions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Avenir Medium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8475379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02B856F4-5E33-0640-A5EE-D01B8AF6AC75}"/>
              </a:ext>
            </a:extLst>
          </p:cNvPr>
          <p:cNvSpPr/>
          <p:nvPr/>
        </p:nvSpPr>
        <p:spPr>
          <a:xfrm>
            <a:off x="1647893" y="5020233"/>
            <a:ext cx="3871652" cy="585397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339E158-9647-2740-9C84-883B1825963A}"/>
              </a:ext>
            </a:extLst>
          </p:cNvPr>
          <p:cNvSpPr/>
          <p:nvPr/>
        </p:nvSpPr>
        <p:spPr>
          <a:xfrm>
            <a:off x="656114" y="1002103"/>
            <a:ext cx="771242" cy="9071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6E68751-04E9-FC44-99C5-D9888C7CD4D1}"/>
              </a:ext>
            </a:extLst>
          </p:cNvPr>
          <p:cNvSpPr/>
          <p:nvPr/>
        </p:nvSpPr>
        <p:spPr>
          <a:xfrm>
            <a:off x="656114" y="1092818"/>
            <a:ext cx="771242" cy="10036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FCB2847-0F6D-EA4A-9C75-CAB26E4B6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158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C66E1C5-52E5-0045-A018-E96403FC959D}"/>
              </a:ext>
            </a:extLst>
          </p:cNvPr>
          <p:cNvSpPr/>
          <p:nvPr/>
        </p:nvSpPr>
        <p:spPr>
          <a:xfrm>
            <a:off x="656114" y="1865703"/>
            <a:ext cx="771242" cy="9071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EE0600C-5FE1-A04D-B8A5-14AF40FFA3FE}"/>
              </a:ext>
            </a:extLst>
          </p:cNvPr>
          <p:cNvSpPr/>
          <p:nvPr/>
        </p:nvSpPr>
        <p:spPr>
          <a:xfrm>
            <a:off x="656114" y="1956418"/>
            <a:ext cx="771242" cy="10036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89628C4-8725-2649-B0BF-2729C9F7E11D}"/>
              </a:ext>
            </a:extLst>
          </p:cNvPr>
          <p:cNvSpPr/>
          <p:nvPr/>
        </p:nvSpPr>
        <p:spPr>
          <a:xfrm>
            <a:off x="681514" y="2716603"/>
            <a:ext cx="771242" cy="9071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5336D41-8477-A045-A8D2-C520B334CCA4}"/>
              </a:ext>
            </a:extLst>
          </p:cNvPr>
          <p:cNvSpPr/>
          <p:nvPr/>
        </p:nvSpPr>
        <p:spPr>
          <a:xfrm>
            <a:off x="681514" y="2807318"/>
            <a:ext cx="771242" cy="10036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7F2B3B0-6F56-2B4C-B360-67C0A24C3FB1}"/>
              </a:ext>
            </a:extLst>
          </p:cNvPr>
          <p:cNvSpPr/>
          <p:nvPr/>
        </p:nvSpPr>
        <p:spPr>
          <a:xfrm>
            <a:off x="681514" y="3489487"/>
            <a:ext cx="771242" cy="9071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369B88A-E41F-AC41-82C8-21AEAE777AE1}"/>
              </a:ext>
            </a:extLst>
          </p:cNvPr>
          <p:cNvSpPr/>
          <p:nvPr/>
        </p:nvSpPr>
        <p:spPr>
          <a:xfrm>
            <a:off x="681514" y="3580202"/>
            <a:ext cx="771242" cy="100361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5A68C59-0CF5-574E-BBF1-FB6E34268F40}"/>
              </a:ext>
            </a:extLst>
          </p:cNvPr>
          <p:cNvSpPr/>
          <p:nvPr/>
        </p:nvSpPr>
        <p:spPr>
          <a:xfrm>
            <a:off x="724570" y="4423888"/>
            <a:ext cx="771242" cy="9071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32B868B-5124-D247-A59E-5D7FC8D809A8}"/>
              </a:ext>
            </a:extLst>
          </p:cNvPr>
          <p:cNvSpPr/>
          <p:nvPr/>
        </p:nvSpPr>
        <p:spPr>
          <a:xfrm>
            <a:off x="724570" y="4514603"/>
            <a:ext cx="771242" cy="10036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BFD8D12-181B-D243-B6D0-AB85274E9D4D}"/>
              </a:ext>
            </a:extLst>
          </p:cNvPr>
          <p:cNvSpPr/>
          <p:nvPr/>
        </p:nvSpPr>
        <p:spPr>
          <a:xfrm>
            <a:off x="754926" y="5267574"/>
            <a:ext cx="771242" cy="90716"/>
          </a:xfrm>
          <a:prstGeom prst="rect">
            <a:avLst/>
          </a:prstGeom>
          <a:solidFill>
            <a:srgbClr val="FF7F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9C90123-E7CF-AD49-BF5B-68961810FA49}"/>
              </a:ext>
            </a:extLst>
          </p:cNvPr>
          <p:cNvSpPr/>
          <p:nvPr/>
        </p:nvSpPr>
        <p:spPr>
          <a:xfrm>
            <a:off x="754926" y="5358289"/>
            <a:ext cx="771242" cy="100361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Subtitle 2">
            <a:extLst>
              <a:ext uri="{FF2B5EF4-FFF2-40B4-BE49-F238E27FC236}">
                <a16:creationId xmlns:a16="http://schemas.microsoft.com/office/drawing/2014/main" id="{CF14B0CD-08DE-7946-8E18-CA8D0BFE1182}"/>
              </a:ext>
            </a:extLst>
          </p:cNvPr>
          <p:cNvSpPr txBox="1">
            <a:spLocks/>
          </p:cNvSpPr>
          <p:nvPr/>
        </p:nvSpPr>
        <p:spPr>
          <a:xfrm>
            <a:off x="1741749" y="517694"/>
            <a:ext cx="5511668" cy="59696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" panose="02000503020000020003" pitchFamily="2" charset="0"/>
              </a:rPr>
              <a:t>Background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" panose="02000503020000020003" pitchFamily="2" charset="0"/>
              </a:rPr>
              <a:t>Language Modelling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" panose="02000503020000020003" pitchFamily="2" charset="0"/>
              </a:rPr>
              <a:t>RNNs/LSTMs +ELMo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 Medium" panose="02000503020000020003" pitchFamily="2" charset="0"/>
            </a:endParaRP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" panose="02000503020000020003" pitchFamily="2" charset="0"/>
              </a:rPr>
              <a:t>Seq2Seq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 Medium" panose="02000503020000020003" pitchFamily="2" charset="0"/>
              </a:rPr>
              <a:t>+Attention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" panose="02000503020000020003" pitchFamily="2" charset="0"/>
              </a:rPr>
              <a:t>Transformers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 Medium" panose="02000503020000020003" pitchFamily="2" charset="0"/>
              </a:rPr>
              <a:t>+BERT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" panose="02000503020000020003" pitchFamily="2" charset="0"/>
              </a:rPr>
              <a:t>Conclusions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Avenir Medium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7852074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Rectangle 120">
            <a:extLst>
              <a:ext uri="{FF2B5EF4-FFF2-40B4-BE49-F238E27FC236}">
                <a16:creationId xmlns:a16="http://schemas.microsoft.com/office/drawing/2014/main" id="{C67F1680-4E6A-FF47-A5A3-45A4491667D3}"/>
              </a:ext>
            </a:extLst>
          </p:cNvPr>
          <p:cNvSpPr/>
          <p:nvPr/>
        </p:nvSpPr>
        <p:spPr>
          <a:xfrm>
            <a:off x="903804" y="771482"/>
            <a:ext cx="6474896" cy="13021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1A543A3-FD97-9B45-B10B-B411CB026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276262"/>
            <a:ext cx="8826500" cy="625438"/>
          </a:xfrm>
        </p:spPr>
        <p:txBody>
          <a:bodyPr/>
          <a:lstStyle/>
          <a:p>
            <a:r>
              <a:rPr lang="en-US" dirty="0"/>
              <a:t>Conclusion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D2AB77F5-B141-644A-BB5E-4A9B2BE17C39}"/>
              </a:ext>
            </a:extLst>
          </p:cNvPr>
          <p:cNvSpPr/>
          <p:nvPr/>
        </p:nvSpPr>
        <p:spPr>
          <a:xfrm>
            <a:off x="1443953" y="1155620"/>
            <a:ext cx="9617747" cy="53014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ts val="25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" panose="02000503020000020003" pitchFamily="2" charset="0"/>
              </a:rPr>
              <a:t>There has been significant progress in the past few years.</a:t>
            </a:r>
          </a:p>
          <a:p>
            <a:pPr marL="342900" indent="-342900">
              <a:lnSpc>
                <a:spcPct val="150000"/>
              </a:lnSpc>
              <a:spcBef>
                <a:spcPts val="25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" panose="02000503020000020003" pitchFamily="2" charset="0"/>
              </a:rPr>
              <a:t>Some of the complex models are incredible, but rely on having a lot of data and computational resources (e.g., Transformers)</a:t>
            </a:r>
          </a:p>
          <a:p>
            <a:pPr marL="342900" indent="-342900">
              <a:lnSpc>
                <a:spcPct val="150000"/>
              </a:lnSpc>
              <a:spcBef>
                <a:spcPts val="25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" panose="02000503020000020003" pitchFamily="2" charset="0"/>
              </a:rPr>
              <a:t>With all data science and machine learning, it’s best to understand your data and your task very well, then clean the data, and start with a simple model (instead of jumping to the most complex model)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latin typeface="Avenir Medium" panose="02000503020000020003" pitchFamily="2" charset="0"/>
            </a:endParaRPr>
          </a:p>
          <a:p>
            <a:pPr marL="342900" indent="-342900">
              <a:spcBef>
                <a:spcPts val="2500"/>
              </a:spcBef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C00000"/>
              </a:solidFill>
              <a:latin typeface="Avenir Medium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08152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73921-67AB-D84C-A73D-BD825F2BF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262"/>
            <a:ext cx="8941419" cy="1162592"/>
          </a:xfrm>
        </p:spPr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72689F53-65B1-6845-9EEA-F9AFC149B62E}"/>
              </a:ext>
            </a:extLst>
          </p:cNvPr>
          <p:cNvSpPr txBox="1">
            <a:spLocks/>
          </p:cNvSpPr>
          <p:nvPr/>
        </p:nvSpPr>
        <p:spPr>
          <a:xfrm>
            <a:off x="1461254" y="1152012"/>
            <a:ext cx="9156857" cy="12774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The probability of the following 3-day weather pattern in Seattle: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3C2CE65-4926-644E-8559-CF9371008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16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7F2516E-C1AB-414E-A083-82A38ECDAD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9997" y="2464236"/>
            <a:ext cx="1080611" cy="108061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60A6EFD-2D94-AA4C-8F38-B4366F8630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0341" y="2492220"/>
            <a:ext cx="986352" cy="986352"/>
          </a:xfrm>
          <a:prstGeom prst="rect">
            <a:avLst/>
          </a:prstGeom>
        </p:spPr>
      </p:pic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43EED33F-9C15-7B42-BBB8-8BE8AFE3716C}"/>
              </a:ext>
            </a:extLst>
          </p:cNvPr>
          <p:cNvSpPr txBox="1">
            <a:spLocks/>
          </p:cNvSpPr>
          <p:nvPr/>
        </p:nvSpPr>
        <p:spPr>
          <a:xfrm>
            <a:off x="3461583" y="1952547"/>
            <a:ext cx="837441" cy="5111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C00000"/>
                </a:solidFill>
                <a:latin typeface="Avenir Light" panose="020B0402020203020204" pitchFamily="34" charset="77"/>
              </a:rPr>
              <a:t>Day 1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42DE54ED-3724-BD49-BE7C-67AA2B692FFC}"/>
              </a:ext>
            </a:extLst>
          </p:cNvPr>
          <p:cNvSpPr txBox="1">
            <a:spLocks/>
          </p:cNvSpPr>
          <p:nvPr/>
        </p:nvSpPr>
        <p:spPr>
          <a:xfrm>
            <a:off x="5620961" y="1952547"/>
            <a:ext cx="837441" cy="5111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C00000"/>
                </a:solidFill>
                <a:latin typeface="Avenir Light" panose="020B0402020203020204" pitchFamily="34" charset="77"/>
              </a:rPr>
              <a:t>Day 2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CC35FF14-609B-9747-B137-6B2CD19C059A}"/>
              </a:ext>
            </a:extLst>
          </p:cNvPr>
          <p:cNvSpPr txBox="1">
            <a:spLocks/>
          </p:cNvSpPr>
          <p:nvPr/>
        </p:nvSpPr>
        <p:spPr>
          <a:xfrm>
            <a:off x="7854797" y="1955498"/>
            <a:ext cx="837441" cy="5111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C00000"/>
                </a:solidFill>
                <a:latin typeface="Avenir Light" panose="020B0402020203020204" pitchFamily="34" charset="77"/>
              </a:rPr>
              <a:t>Day 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194A7B4-51A3-9946-AEAF-77C95F954B93}"/>
                  </a:ext>
                </a:extLst>
              </p:cNvPr>
              <p:cNvSpPr txBox="1"/>
              <p:nvPr/>
            </p:nvSpPr>
            <p:spPr>
              <a:xfrm>
                <a:off x="547932" y="4614509"/>
                <a:ext cx="11478968" cy="7386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48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4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800" b="0" i="1" smtClean="0">
                              <a:latin typeface="Cambria Math" panose="02040503050406030204" pitchFamily="18" charset="0"/>
                            </a:rPr>
                            <m:t> ∗∗,∗∗,∗∗</m:t>
                          </m:r>
                        </m:e>
                      </m:d>
                      <m:r>
                        <a:rPr lang="en-US" sz="4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48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4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800" b="0" i="1" smtClean="0">
                              <a:latin typeface="Cambria Math" panose="02040503050406030204" pitchFamily="18" charset="0"/>
                            </a:rPr>
                            <m:t>∗∗</m:t>
                          </m:r>
                        </m:e>
                      </m:d>
                      <m:r>
                        <a:rPr lang="en-US" sz="48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4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800" b="0" i="1" smtClean="0">
                              <a:latin typeface="Cambria Math" panose="02040503050406030204" pitchFamily="18" charset="0"/>
                            </a:rPr>
                            <m:t>∗∗|∗∗</m:t>
                          </m:r>
                        </m:e>
                      </m:d>
                      <m:r>
                        <a:rPr lang="en-US" sz="48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4800" b="0" i="1" smtClean="0">
                          <a:latin typeface="Cambria Math" panose="02040503050406030204" pitchFamily="18" charset="0"/>
                        </a:rPr>
                        <m:t>(∗∗|∗∗,∗∗)</m:t>
                      </m:r>
                    </m:oMath>
                  </m:oMathPara>
                </a14:m>
                <a:endParaRPr lang="en-US" sz="48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194A7B4-51A3-9946-AEAF-77C95F954B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932" y="4614509"/>
                <a:ext cx="11478968" cy="738664"/>
              </a:xfrm>
              <a:prstGeom prst="rect">
                <a:avLst/>
              </a:prstGeom>
              <a:blipFill>
                <a:blip r:embed="rId5"/>
                <a:stretch>
                  <a:fillRect l="-1768" t="-6667"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>
            <a:extLst>
              <a:ext uri="{FF2B5EF4-FFF2-40B4-BE49-F238E27FC236}">
                <a16:creationId xmlns:a16="http://schemas.microsoft.com/office/drawing/2014/main" id="{C893C57C-8FE5-6A40-B7A4-CF63D4DC93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6159" y="4683936"/>
            <a:ext cx="607924" cy="60792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763A89C-2324-DD44-AA3F-6CE4D15599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4812" y="4636707"/>
            <a:ext cx="605185" cy="60518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03CDFB8-5E9B-AD43-AD4D-E26266B07F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3037" y="4703407"/>
            <a:ext cx="607924" cy="60792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6FEF374-6523-3343-8351-7F144AB530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8635" y="4679879"/>
            <a:ext cx="607924" cy="60792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AC6BEC2A-687B-F94C-8DFD-057E98BE04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4293" y="4752560"/>
            <a:ext cx="607924" cy="60792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0040376C-EEFF-9444-9FD0-73C617EC3F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74946" y="4713457"/>
            <a:ext cx="605185" cy="605185"/>
          </a:xfrm>
          <a:prstGeom prst="rect">
            <a:avLst/>
          </a:prstGeom>
        </p:spPr>
      </p:pic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1DA5434F-4ED8-7D48-ADD8-74691CD8660A}"/>
              </a:ext>
            </a:extLst>
          </p:cNvPr>
          <p:cNvSpPr txBox="1">
            <a:spLocks/>
          </p:cNvSpPr>
          <p:nvPr/>
        </p:nvSpPr>
        <p:spPr>
          <a:xfrm>
            <a:off x="4594316" y="5803442"/>
            <a:ext cx="837441" cy="5111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C00000"/>
                </a:solidFill>
                <a:latin typeface="Avenir Light" panose="020B0402020203020204" pitchFamily="34" charset="77"/>
              </a:rPr>
              <a:t>Day 1</a:t>
            </a:r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8FF192E9-49B4-B948-87D5-B01AD2C94C76}"/>
              </a:ext>
            </a:extLst>
          </p:cNvPr>
          <p:cNvSpPr txBox="1">
            <a:spLocks/>
          </p:cNvSpPr>
          <p:nvPr/>
        </p:nvSpPr>
        <p:spPr>
          <a:xfrm>
            <a:off x="6839741" y="5759928"/>
            <a:ext cx="837441" cy="5111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C00000"/>
                </a:solidFill>
                <a:latin typeface="Avenir Light" panose="020B0402020203020204" pitchFamily="34" charset="77"/>
              </a:rPr>
              <a:t>Day 2</a:t>
            </a: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ADFFA2A2-A992-E044-A056-B6DCFA982C4B}"/>
              </a:ext>
            </a:extLst>
          </p:cNvPr>
          <p:cNvSpPr txBox="1">
            <a:spLocks/>
          </p:cNvSpPr>
          <p:nvPr/>
        </p:nvSpPr>
        <p:spPr>
          <a:xfrm>
            <a:off x="9552587" y="5759928"/>
            <a:ext cx="837441" cy="5111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C00000"/>
                </a:solidFill>
                <a:latin typeface="Avenir Light" panose="020B0402020203020204" pitchFamily="34" charset="77"/>
              </a:rPr>
              <a:t>Day 3</a:t>
            </a:r>
          </a:p>
        </p:txBody>
      </p:sp>
      <p:sp>
        <p:nvSpPr>
          <p:cNvPr id="33" name="Left Brace 32">
            <a:extLst>
              <a:ext uri="{FF2B5EF4-FFF2-40B4-BE49-F238E27FC236}">
                <a16:creationId xmlns:a16="http://schemas.microsoft.com/office/drawing/2014/main" id="{ADFBB7D4-BEF4-AE48-8B6C-93754254B1B8}"/>
              </a:ext>
            </a:extLst>
          </p:cNvPr>
          <p:cNvSpPr/>
          <p:nvPr/>
        </p:nvSpPr>
        <p:spPr>
          <a:xfrm rot="16200000">
            <a:off x="4819186" y="4787914"/>
            <a:ext cx="507826" cy="1436202"/>
          </a:xfrm>
          <a:prstGeom prst="leftBrace">
            <a:avLst>
              <a:gd name="adj1" fmla="val 8333"/>
              <a:gd name="adj2" fmla="val 48576"/>
            </a:avLst>
          </a:prstGeom>
          <a:ln w="50800" cap="flat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Left Brace 33">
            <a:extLst>
              <a:ext uri="{FF2B5EF4-FFF2-40B4-BE49-F238E27FC236}">
                <a16:creationId xmlns:a16="http://schemas.microsoft.com/office/drawing/2014/main" id="{8B8C655B-1DD4-6F48-AAE2-A688EDEF989D}"/>
              </a:ext>
            </a:extLst>
          </p:cNvPr>
          <p:cNvSpPr/>
          <p:nvPr/>
        </p:nvSpPr>
        <p:spPr>
          <a:xfrm rot="16200000">
            <a:off x="6871023" y="4314681"/>
            <a:ext cx="507826" cy="2412527"/>
          </a:xfrm>
          <a:prstGeom prst="leftBrace">
            <a:avLst>
              <a:gd name="adj1" fmla="val 8333"/>
              <a:gd name="adj2" fmla="val 48576"/>
            </a:avLst>
          </a:prstGeom>
          <a:ln w="50800" cap="flat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Left Brace 34">
            <a:extLst>
              <a:ext uri="{FF2B5EF4-FFF2-40B4-BE49-F238E27FC236}">
                <a16:creationId xmlns:a16="http://schemas.microsoft.com/office/drawing/2014/main" id="{E3A8E0AD-2DDD-3540-9034-7B98F446AA6A}"/>
              </a:ext>
            </a:extLst>
          </p:cNvPr>
          <p:cNvSpPr/>
          <p:nvPr/>
        </p:nvSpPr>
        <p:spPr>
          <a:xfrm rot="16200000">
            <a:off x="9779325" y="3958509"/>
            <a:ext cx="507826" cy="3149131"/>
          </a:xfrm>
          <a:prstGeom prst="leftBrace">
            <a:avLst>
              <a:gd name="adj1" fmla="val 8333"/>
              <a:gd name="adj2" fmla="val 48576"/>
            </a:avLst>
          </a:prstGeom>
          <a:ln w="50800" cap="flat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99BB39DA-4806-324B-9CB6-A5DB5B6F3A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53222" y="4559300"/>
            <a:ext cx="766162" cy="766162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559FB880-CD26-F145-9700-1574ACBF27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92299" y="4545169"/>
            <a:ext cx="766162" cy="766162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7E5BF623-C128-9646-A070-F78822BAC0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49257" y="4559300"/>
            <a:ext cx="766162" cy="766162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7EFB8676-E9F4-2B48-9596-D4D4FA5785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58109" y="2105128"/>
            <a:ext cx="1676091" cy="1676091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DB7CBB83-AB54-A64C-8D74-88232F581107}"/>
              </a:ext>
            </a:extLst>
          </p:cNvPr>
          <p:cNvSpPr/>
          <p:nvPr/>
        </p:nvSpPr>
        <p:spPr>
          <a:xfrm>
            <a:off x="903804" y="771482"/>
            <a:ext cx="2182296" cy="10941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349387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Rectangle 120">
            <a:extLst>
              <a:ext uri="{FF2B5EF4-FFF2-40B4-BE49-F238E27FC236}">
                <a16:creationId xmlns:a16="http://schemas.microsoft.com/office/drawing/2014/main" id="{C67F1680-4E6A-FF47-A5A3-45A4491667D3}"/>
              </a:ext>
            </a:extLst>
          </p:cNvPr>
          <p:cNvSpPr/>
          <p:nvPr/>
        </p:nvSpPr>
        <p:spPr>
          <a:xfrm>
            <a:off x="903804" y="771482"/>
            <a:ext cx="6474896" cy="13021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1A543A3-FD97-9B45-B10B-B411CB026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276262"/>
            <a:ext cx="8826500" cy="625438"/>
          </a:xfrm>
        </p:spPr>
        <p:txBody>
          <a:bodyPr/>
          <a:lstStyle/>
          <a:p>
            <a:r>
              <a:rPr lang="en-US" dirty="0"/>
              <a:t>Conclusion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33D1C6B-15C6-F74A-B2B0-4E85DB2CB890}"/>
              </a:ext>
            </a:extLst>
          </p:cNvPr>
          <p:cNvSpPr txBox="1">
            <a:spLocks/>
          </p:cNvSpPr>
          <p:nvPr/>
        </p:nvSpPr>
        <p:spPr>
          <a:xfrm>
            <a:off x="571500" y="1019754"/>
            <a:ext cx="10845800" cy="52413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b="1" dirty="0">
                <a:solidFill>
                  <a:srgbClr val="C00000"/>
                </a:solidFill>
                <a:latin typeface="Avenir Light" panose="020B0402020203020204" pitchFamily="34" charset="77"/>
              </a:rPr>
              <a:t>Models</a:t>
            </a:r>
          </a:p>
          <a:p>
            <a:pPr>
              <a:lnSpc>
                <a:spcPct val="100000"/>
              </a:lnSpc>
            </a:pPr>
            <a:r>
              <a:rPr lang="en-US" sz="2400" b="1" dirty="0">
                <a:latin typeface="Avenir Light" panose="020B0402020203020204" pitchFamily="34" charset="77"/>
              </a:rPr>
              <a:t>N-gram</a:t>
            </a:r>
            <a:r>
              <a:rPr lang="en-US" sz="2400" dirty="0">
                <a:latin typeface="Avenir Light" panose="020B0402020203020204" pitchFamily="34" charset="77"/>
              </a:rPr>
              <a:t>: count statistics; </a:t>
            </a:r>
            <a:r>
              <a:rPr lang="en-US" sz="2400" b="1" dirty="0">
                <a:latin typeface="Avenir Light" panose="020B0402020203020204" pitchFamily="34" charset="77"/>
              </a:rPr>
              <a:t>elementary</a:t>
            </a:r>
            <a:r>
              <a:rPr lang="en-US" sz="2400" dirty="0">
                <a:latin typeface="Avenir Light" panose="020B0402020203020204" pitchFamily="34" charset="77"/>
              </a:rPr>
              <a:t> sequence modelling  </a:t>
            </a:r>
          </a:p>
          <a:p>
            <a:pPr>
              <a:lnSpc>
                <a:spcPct val="100000"/>
              </a:lnSpc>
            </a:pPr>
            <a:r>
              <a:rPr lang="en-US" sz="2400" b="1" dirty="0">
                <a:latin typeface="Avenir Light" panose="020B0402020203020204" pitchFamily="34" charset="77"/>
              </a:rPr>
              <a:t>FFNN</a:t>
            </a:r>
            <a:r>
              <a:rPr lang="en-US" sz="2400" dirty="0">
                <a:latin typeface="Avenir Light" panose="020B0402020203020204" pitchFamily="34" charset="77"/>
              </a:rPr>
              <a:t>: fixed-length context window; basic sequence modelling</a:t>
            </a:r>
          </a:p>
          <a:p>
            <a:pPr>
              <a:lnSpc>
                <a:spcPct val="100000"/>
              </a:lnSpc>
            </a:pPr>
            <a:r>
              <a:rPr lang="en-US" sz="2400" b="1" dirty="0">
                <a:latin typeface="Avenir Light" panose="020B0402020203020204" pitchFamily="34" charset="77"/>
              </a:rPr>
              <a:t>(Vanilla) RNN</a:t>
            </a:r>
            <a:r>
              <a:rPr lang="en-US" sz="2400" dirty="0">
                <a:latin typeface="Avenir Light" panose="020B0402020203020204" pitchFamily="34" charset="77"/>
              </a:rPr>
              <a:t>: uses context; fair sequence modelling</a:t>
            </a:r>
          </a:p>
          <a:p>
            <a:pPr>
              <a:lnSpc>
                <a:spcPct val="100000"/>
              </a:lnSpc>
            </a:pPr>
            <a:r>
              <a:rPr lang="en-US" sz="2400" b="1" dirty="0">
                <a:latin typeface="Avenir Light" panose="020B0402020203020204" pitchFamily="34" charset="77"/>
              </a:rPr>
              <a:t>LSTM</a:t>
            </a:r>
            <a:r>
              <a:rPr lang="en-US" sz="2400" dirty="0">
                <a:latin typeface="Avenir Light" panose="020B0402020203020204" pitchFamily="34" charset="77"/>
              </a:rPr>
              <a:t>: great contextual usage; great sequence modelling</a:t>
            </a:r>
          </a:p>
          <a:p>
            <a:pPr>
              <a:lnSpc>
                <a:spcPct val="100000"/>
              </a:lnSpc>
            </a:pPr>
            <a:r>
              <a:rPr lang="en-US" sz="2400" b="1" dirty="0">
                <a:latin typeface="Avenir Light" panose="020B0402020203020204" pitchFamily="34" charset="77"/>
              </a:rPr>
              <a:t>Seq2Seq</a:t>
            </a:r>
            <a:r>
              <a:rPr lang="en-US" sz="2400" dirty="0">
                <a:latin typeface="Avenir Light" panose="020B0402020203020204" pitchFamily="34" charset="77"/>
              </a:rPr>
              <a:t>: maps 1 sequence to another</a:t>
            </a:r>
          </a:p>
          <a:p>
            <a:pPr>
              <a:lnSpc>
                <a:spcPct val="100000"/>
              </a:lnSpc>
            </a:pPr>
            <a:r>
              <a:rPr lang="en-US" sz="2400" b="1" dirty="0">
                <a:latin typeface="Avenir Light" panose="020B0402020203020204" pitchFamily="34" charset="77"/>
              </a:rPr>
              <a:t>Attention</a:t>
            </a:r>
            <a:r>
              <a:rPr lang="en-US" sz="2400" dirty="0">
                <a:latin typeface="Avenir Light" panose="020B0402020203020204" pitchFamily="34" charset="77"/>
              </a:rPr>
              <a:t>: determines which elements in </a:t>
            </a:r>
            <a:r>
              <a:rPr lang="en-US" sz="2400" dirty="0">
                <a:solidFill>
                  <a:srgbClr val="7030A0"/>
                </a:solidFill>
                <a:latin typeface="Avenir Light" panose="020B0402020203020204" pitchFamily="34" charset="77"/>
              </a:rPr>
              <a:t>sequence A </a:t>
            </a:r>
            <a:r>
              <a:rPr lang="en-US" sz="2400" dirty="0">
                <a:latin typeface="Avenir Light" panose="020B0402020203020204" pitchFamily="34" charset="77"/>
              </a:rPr>
              <a:t>pertain to </a:t>
            </a:r>
            <a:r>
              <a:rPr lang="en-US" sz="2400" dirty="0">
                <a:solidFill>
                  <a:srgbClr val="7030A0"/>
                </a:solidFill>
                <a:latin typeface="Avenir Light" panose="020B0402020203020204" pitchFamily="34" charset="77"/>
              </a:rPr>
              <a:t>sequence B</a:t>
            </a:r>
          </a:p>
          <a:p>
            <a:pPr>
              <a:lnSpc>
                <a:spcPct val="100000"/>
              </a:lnSpc>
            </a:pPr>
            <a:r>
              <a:rPr lang="en-US" sz="2400" b="1" dirty="0">
                <a:latin typeface="Avenir Light" panose="020B0402020203020204" pitchFamily="34" charset="77"/>
              </a:rPr>
              <a:t>Self-Attention</a:t>
            </a:r>
            <a:r>
              <a:rPr lang="en-US" sz="2400" dirty="0">
                <a:latin typeface="Avenir Light" panose="020B0402020203020204" pitchFamily="34" charset="77"/>
              </a:rPr>
              <a:t>: determines great representations for items in </a:t>
            </a:r>
            <a:r>
              <a:rPr lang="en-US" sz="2400" dirty="0">
                <a:solidFill>
                  <a:srgbClr val="7030A0"/>
                </a:solidFill>
                <a:latin typeface="Avenir Light" panose="020B0402020203020204" pitchFamily="34" charset="77"/>
              </a:rPr>
              <a:t>a sequence</a:t>
            </a:r>
          </a:p>
          <a:p>
            <a:pPr>
              <a:lnSpc>
                <a:spcPct val="100000"/>
              </a:lnSpc>
            </a:pPr>
            <a:r>
              <a:rPr lang="en-US" sz="2400" b="1" dirty="0">
                <a:latin typeface="Avenir Light" panose="020B0402020203020204" pitchFamily="34" charset="77"/>
              </a:rPr>
              <a:t>Transformers</a:t>
            </a:r>
            <a:r>
              <a:rPr lang="en-US" sz="2400" dirty="0">
                <a:latin typeface="Avenir Light" panose="020B0402020203020204" pitchFamily="34" charset="77"/>
              </a:rPr>
              <a:t>: learns excellent representation, via a </a:t>
            </a:r>
            <a:r>
              <a:rPr lang="en-US" sz="2400" dirty="0">
                <a:solidFill>
                  <a:srgbClr val="7030A0"/>
                </a:solidFill>
                <a:latin typeface="Avenir Light" panose="020B0402020203020204" pitchFamily="34" charset="77"/>
              </a:rPr>
              <a:t>seq2seq</a:t>
            </a:r>
            <a:r>
              <a:rPr lang="en-US" sz="2400" dirty="0">
                <a:latin typeface="Avenir Light" panose="020B0402020203020204" pitchFamily="34" charset="77"/>
              </a:rPr>
              <a:t> framework and </a:t>
            </a:r>
            <a:r>
              <a:rPr lang="en-US" sz="2400" dirty="0">
                <a:solidFill>
                  <a:srgbClr val="7030A0"/>
                </a:solidFill>
                <a:latin typeface="Avenir Light" panose="020B0402020203020204" pitchFamily="34" charset="77"/>
              </a:rPr>
              <a:t>self-attention</a:t>
            </a:r>
          </a:p>
        </p:txBody>
      </p:sp>
    </p:spTree>
    <p:extLst>
      <p:ext uri="{BB962C8B-B14F-4D97-AF65-F5344CB8AC3E}">
        <p14:creationId xmlns:p14="http://schemas.microsoft.com/office/powerpoint/2010/main" val="100116620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Rectangle 120">
            <a:extLst>
              <a:ext uri="{FF2B5EF4-FFF2-40B4-BE49-F238E27FC236}">
                <a16:creationId xmlns:a16="http://schemas.microsoft.com/office/drawing/2014/main" id="{C67F1680-4E6A-FF47-A5A3-45A4491667D3}"/>
              </a:ext>
            </a:extLst>
          </p:cNvPr>
          <p:cNvSpPr/>
          <p:nvPr/>
        </p:nvSpPr>
        <p:spPr>
          <a:xfrm>
            <a:off x="903804" y="771482"/>
            <a:ext cx="6474896" cy="13021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1A543A3-FD97-9B45-B10B-B411CB026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276262"/>
            <a:ext cx="8826500" cy="625438"/>
          </a:xfrm>
        </p:spPr>
        <p:txBody>
          <a:bodyPr/>
          <a:lstStyle/>
          <a:p>
            <a:r>
              <a:rPr lang="en-US" dirty="0"/>
              <a:t>Conclusion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33D1C6B-15C6-F74A-B2B0-4E85DB2CB890}"/>
              </a:ext>
            </a:extLst>
          </p:cNvPr>
          <p:cNvSpPr txBox="1">
            <a:spLocks/>
          </p:cNvSpPr>
          <p:nvPr/>
        </p:nvSpPr>
        <p:spPr>
          <a:xfrm>
            <a:off x="571500" y="1019754"/>
            <a:ext cx="10845800" cy="524134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US" b="1" dirty="0">
                <a:solidFill>
                  <a:srgbClr val="C00000"/>
                </a:solidFill>
                <a:latin typeface="Avenir Light" panose="020B0402020203020204" pitchFamily="34" charset="77"/>
              </a:rPr>
              <a:t>Questions?</a:t>
            </a:r>
            <a:endParaRPr lang="en-US" sz="2400" dirty="0">
              <a:solidFill>
                <a:srgbClr val="7030A0"/>
              </a:solidFill>
              <a:latin typeface="Avenir Light" panose="020B04020202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804178436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33D1C6B-15C6-F74A-B2B0-4E85DB2CB890}"/>
              </a:ext>
            </a:extLst>
          </p:cNvPr>
          <p:cNvSpPr txBox="1">
            <a:spLocks/>
          </p:cNvSpPr>
          <p:nvPr/>
        </p:nvSpPr>
        <p:spPr>
          <a:xfrm>
            <a:off x="711200" y="1083254"/>
            <a:ext cx="10845800" cy="524134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b="1" dirty="0">
                <a:solidFill>
                  <a:srgbClr val="C00000"/>
                </a:solidFill>
                <a:latin typeface="Avenir Light" panose="020B0402020203020204" pitchFamily="34" charset="77"/>
              </a:rPr>
              <a:t>Credit &amp; further resources:</a:t>
            </a:r>
          </a:p>
          <a:p>
            <a:pPr>
              <a:lnSpc>
                <a:spcPct val="100000"/>
              </a:lnSpc>
            </a:pPr>
            <a:r>
              <a:rPr lang="en-US" sz="16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Backprop: </a:t>
            </a:r>
            <a:r>
              <a:rPr lang="en-US" sz="160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http://cs231n.github.io/optimization-2/</a:t>
            </a:r>
            <a:endParaRPr lang="en-US" sz="1600" dirty="0"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>
              <a:lnSpc>
                <a:spcPct val="100000"/>
              </a:lnSpc>
            </a:pPr>
            <a:r>
              <a:rPr lang="en-US" sz="16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Abigail See’s lectures: http://web.stanford.edu/class/cs224n/index.html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1600" dirty="0">
                <a:latin typeface="Avenir Light" panose="020B0402020203020204" pitchFamily="34" charset="77"/>
              </a:rPr>
              <a:t>Illustrated BERT: </a:t>
            </a:r>
            <a:r>
              <a:rPr lang="en-US" sz="1600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http://jalammar.github.io/illustrated-bert/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1600" dirty="0">
                <a:latin typeface="Avenir Light" panose="020B0402020203020204" pitchFamily="34" charset="77"/>
              </a:rPr>
              <a:t>Andrew Ng (Attention): </a:t>
            </a:r>
            <a:r>
              <a:rPr lang="en-US" sz="1600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https://www.youtube.com/watch?v=quoGRI-1l0A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1600" dirty="0">
                <a:latin typeface="Avenir Light" panose="020B0402020203020204" pitchFamily="34" charset="77"/>
              </a:rPr>
              <a:t>Illustrated Transformer: </a:t>
            </a:r>
            <a:r>
              <a:rPr lang="en-US" sz="1600" dirty="0"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https://jalammar.github.io/illustrated-transformer/</a:t>
            </a:r>
            <a:endParaRPr lang="en-US" sz="1600" dirty="0">
              <a:latin typeface="Avenir Light" panose="020B0402020203020204" pitchFamily="34" charset="77"/>
            </a:endParaRPr>
          </a:p>
          <a:p>
            <a:pPr>
              <a:lnSpc>
                <a:spcPct val="100000"/>
              </a:lnSpc>
            </a:pPr>
            <a:r>
              <a:rPr lang="en-US" sz="1600" dirty="0">
                <a:latin typeface="Avenir Light" panose="020B0402020203020204" pitchFamily="34" charset="77"/>
              </a:rPr>
              <a:t>Google (Transformers): </a:t>
            </a:r>
            <a:r>
              <a:rPr lang="en-US" sz="1600" dirty="0"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https://ai.googleblog.com/2017/08/transformer-novel-neural-network.html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1600" dirty="0">
                <a:latin typeface="Avenir Light" panose="020B0402020203020204" pitchFamily="34" charset="77"/>
              </a:rPr>
              <a:t>ELMo paper: </a:t>
            </a:r>
            <a:r>
              <a:rPr lang="en-US" sz="1600" dirty="0"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https://arxiv.org/pdf/1802.05365.pdf</a:t>
            </a:r>
            <a:endParaRPr lang="en-US" sz="1600" dirty="0">
              <a:latin typeface="Avenir Light" panose="020B04020202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9318853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73921-67AB-D84C-A73D-BD825F2BF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262"/>
            <a:ext cx="8941419" cy="1162592"/>
          </a:xfrm>
        </p:spPr>
        <p:txBody>
          <a:bodyPr/>
          <a:lstStyle/>
          <a:p>
            <a:r>
              <a:rPr lang="en-US" dirty="0"/>
              <a:t>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ontent Placeholder 2">
                <a:extLst>
                  <a:ext uri="{FF2B5EF4-FFF2-40B4-BE49-F238E27FC236}">
                    <a16:creationId xmlns:a16="http://schemas.microsoft.com/office/drawing/2014/main" id="{72689F53-65B1-6845-9EEA-F9AFC149B62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42254" y="2108398"/>
                <a:ext cx="9156857" cy="127746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dirty="0">
                    <a:latin typeface="Avenir Light" panose="020B0402020203020204" pitchFamily="34" charset="77"/>
                  </a:rPr>
                  <a:t>Why is it useful to accurately estimate the likelihood of any given sequence of length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>
                    <a:latin typeface="Avenir Light" panose="020B0402020203020204" pitchFamily="34" charset="77"/>
                  </a:rPr>
                  <a:t>?</a:t>
                </a:r>
              </a:p>
            </p:txBody>
          </p:sp>
        </mc:Choice>
        <mc:Fallback xmlns="">
          <p:sp>
            <p:nvSpPr>
              <p:cNvPr id="25" name="Content Placeholder 2">
                <a:extLst>
                  <a:ext uri="{FF2B5EF4-FFF2-40B4-BE49-F238E27FC236}">
                    <a16:creationId xmlns:a16="http://schemas.microsoft.com/office/drawing/2014/main" id="{72689F53-65B1-6845-9EEA-F9AFC149B6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2254" y="2108398"/>
                <a:ext cx="9156857" cy="1277469"/>
              </a:xfrm>
              <a:prstGeom prst="rect">
                <a:avLst/>
              </a:prstGeom>
              <a:blipFill>
                <a:blip r:embed="rId3"/>
                <a:stretch>
                  <a:fillRect l="-1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3C2CE65-4926-644E-8559-CF9371008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17</a:t>
            </a:fld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DB7CBB83-AB54-A64C-8D74-88232F581107}"/>
              </a:ext>
            </a:extLst>
          </p:cNvPr>
          <p:cNvSpPr/>
          <p:nvPr/>
        </p:nvSpPr>
        <p:spPr>
          <a:xfrm>
            <a:off x="903804" y="771482"/>
            <a:ext cx="2182296" cy="10941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4057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73921-67AB-D84C-A73D-BD825F2BF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262"/>
            <a:ext cx="8941419" cy="1162592"/>
          </a:xfrm>
        </p:spPr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511A4FA-E433-6045-A858-C750008BEE05}"/>
              </a:ext>
            </a:extLst>
          </p:cNvPr>
          <p:cNvSpPr/>
          <p:nvPr/>
        </p:nvSpPr>
        <p:spPr>
          <a:xfrm>
            <a:off x="903804" y="771482"/>
            <a:ext cx="2182296" cy="10941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ontent Placeholder 2">
                <a:extLst>
                  <a:ext uri="{FF2B5EF4-FFF2-40B4-BE49-F238E27FC236}">
                    <a16:creationId xmlns:a16="http://schemas.microsoft.com/office/drawing/2014/main" id="{72689F53-65B1-6845-9EEA-F9AFC149B62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219880" y="1549043"/>
                <a:ext cx="8571739" cy="127746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dirty="0">
                    <a:latin typeface="Avenir Light" panose="020B0402020203020204" pitchFamily="34" charset="77"/>
                  </a:rPr>
                  <a:t>Having the ability to estimate the probability of any sequence of length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>
                    <a:latin typeface="Avenir Light" panose="020B0402020203020204" pitchFamily="34" charset="77"/>
                  </a:rPr>
                  <a:t> allows us to determine the most likely next event (i.e., sequence of length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dirty="0">
                    <a:latin typeface="Avenir Light" panose="020B0402020203020204" pitchFamily="34" charset="77"/>
                  </a:rPr>
                  <a:t>)</a:t>
                </a:r>
              </a:p>
            </p:txBody>
          </p:sp>
        </mc:Choice>
        <mc:Fallback xmlns="">
          <p:sp>
            <p:nvSpPr>
              <p:cNvPr id="25" name="Content Placeholder 2">
                <a:extLst>
                  <a:ext uri="{FF2B5EF4-FFF2-40B4-BE49-F238E27FC236}">
                    <a16:creationId xmlns:a16="http://schemas.microsoft.com/office/drawing/2014/main" id="{72689F53-65B1-6845-9EEA-F9AFC149B6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9880" y="1549043"/>
                <a:ext cx="8571739" cy="1277469"/>
              </a:xfrm>
              <a:prstGeom prst="rect">
                <a:avLst/>
              </a:prstGeom>
              <a:blipFill>
                <a:blip r:embed="rId3"/>
                <a:stretch>
                  <a:fillRect l="-1479" r="-1331" b="-372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3C2CE65-4926-644E-8559-CF9371008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18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C6E4378-8364-CA45-84F6-7F9BF10D09E3}"/>
                  </a:ext>
                </a:extLst>
              </p:cNvPr>
              <p:cNvSpPr txBox="1"/>
              <p:nvPr/>
            </p:nvSpPr>
            <p:spPr>
              <a:xfrm>
                <a:off x="903804" y="4048760"/>
                <a:ext cx="13168068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 ∗∗,∗∗,∗∗, ?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∗∗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∗∗|∗∗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(∗∗|∗∗,∗∗)</m:t>
                      </m:r>
                      <m:r>
                        <a:rPr lang="en-US" sz="3200" i="1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3200" i="1">
                          <a:latin typeface="Cambria Math" panose="02040503050406030204" pitchFamily="18" charset="0"/>
                        </a:rPr>
                        <m:t>(?|∗∗,∗∗,∗∗)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C6E4378-8364-CA45-84F6-7F9BF10D09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804" y="4048760"/>
                <a:ext cx="13168068" cy="492443"/>
              </a:xfrm>
              <a:prstGeom prst="rect">
                <a:avLst/>
              </a:prstGeom>
              <a:blipFill>
                <a:blip r:embed="rId4"/>
                <a:stretch>
                  <a:fillRect l="-963" t="-7500"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8" name="Picture 27">
            <a:extLst>
              <a:ext uri="{FF2B5EF4-FFF2-40B4-BE49-F238E27FC236}">
                <a16:creationId xmlns:a16="http://schemas.microsoft.com/office/drawing/2014/main" id="{07E50E20-8146-064A-9A65-C04FF90C2C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7028" y="4120560"/>
            <a:ext cx="420643" cy="420643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DE2D86F1-D3BD-9849-8AF0-172E3D2CA9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82327" y="4095160"/>
            <a:ext cx="367511" cy="367511"/>
          </a:xfrm>
          <a:prstGeom prst="rect">
            <a:avLst/>
          </a:prstGeom>
        </p:spPr>
      </p:pic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3BB1302F-75B5-F946-840C-BA83AEEE43B1}"/>
              </a:ext>
            </a:extLst>
          </p:cNvPr>
          <p:cNvSpPr txBox="1">
            <a:spLocks/>
          </p:cNvSpPr>
          <p:nvPr/>
        </p:nvSpPr>
        <p:spPr>
          <a:xfrm>
            <a:off x="3832708" y="5076066"/>
            <a:ext cx="837441" cy="5111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C00000"/>
                </a:solidFill>
                <a:latin typeface="Avenir Light" panose="020B0402020203020204" pitchFamily="34" charset="77"/>
              </a:rPr>
              <a:t>Day 1</a:t>
            </a:r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B4B0ACA5-D59A-8B4C-9C89-31700C7D91A4}"/>
              </a:ext>
            </a:extLst>
          </p:cNvPr>
          <p:cNvSpPr txBox="1">
            <a:spLocks/>
          </p:cNvSpPr>
          <p:nvPr/>
        </p:nvSpPr>
        <p:spPr>
          <a:xfrm>
            <a:off x="5277468" y="5076066"/>
            <a:ext cx="837441" cy="5111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C00000"/>
                </a:solidFill>
                <a:latin typeface="Avenir Light" panose="020B0402020203020204" pitchFamily="34" charset="77"/>
              </a:rPr>
              <a:t>Day 2</a:t>
            </a:r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EF01D468-248A-5440-A740-43F4E47FA357}"/>
              </a:ext>
            </a:extLst>
          </p:cNvPr>
          <p:cNvSpPr txBox="1">
            <a:spLocks/>
          </p:cNvSpPr>
          <p:nvPr/>
        </p:nvSpPr>
        <p:spPr>
          <a:xfrm>
            <a:off x="7233271" y="5076066"/>
            <a:ext cx="837441" cy="5111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C00000"/>
                </a:solidFill>
                <a:latin typeface="Avenir Light" panose="020B0402020203020204" pitchFamily="34" charset="77"/>
              </a:rPr>
              <a:t>Day 3</a:t>
            </a:r>
          </a:p>
        </p:txBody>
      </p:sp>
      <p:sp>
        <p:nvSpPr>
          <p:cNvPr id="37" name="Left Brace 36">
            <a:extLst>
              <a:ext uri="{FF2B5EF4-FFF2-40B4-BE49-F238E27FC236}">
                <a16:creationId xmlns:a16="http://schemas.microsoft.com/office/drawing/2014/main" id="{C7451544-9DFC-EF4C-B2D6-117F92EB50EA}"/>
              </a:ext>
            </a:extLst>
          </p:cNvPr>
          <p:cNvSpPr/>
          <p:nvPr/>
        </p:nvSpPr>
        <p:spPr>
          <a:xfrm rot="16200000">
            <a:off x="4056391" y="4248040"/>
            <a:ext cx="507826" cy="955192"/>
          </a:xfrm>
          <a:prstGeom prst="leftBrace">
            <a:avLst>
              <a:gd name="adj1" fmla="val 8333"/>
              <a:gd name="adj2" fmla="val 48576"/>
            </a:avLst>
          </a:prstGeom>
          <a:ln w="50800" cap="flat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Left Brace 37">
            <a:extLst>
              <a:ext uri="{FF2B5EF4-FFF2-40B4-BE49-F238E27FC236}">
                <a16:creationId xmlns:a16="http://schemas.microsoft.com/office/drawing/2014/main" id="{586B0D51-2754-4E4A-9EEF-6428B83A0D46}"/>
              </a:ext>
            </a:extLst>
          </p:cNvPr>
          <p:cNvSpPr/>
          <p:nvPr/>
        </p:nvSpPr>
        <p:spPr>
          <a:xfrm rot="16200000">
            <a:off x="5442276" y="3894338"/>
            <a:ext cx="507826" cy="1663229"/>
          </a:xfrm>
          <a:prstGeom prst="leftBrace">
            <a:avLst>
              <a:gd name="adj1" fmla="val 8333"/>
              <a:gd name="adj2" fmla="val 48576"/>
            </a:avLst>
          </a:prstGeom>
          <a:ln w="50800" cap="flat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Left Brace 38">
            <a:extLst>
              <a:ext uri="{FF2B5EF4-FFF2-40B4-BE49-F238E27FC236}">
                <a16:creationId xmlns:a16="http://schemas.microsoft.com/office/drawing/2014/main" id="{C9AFDF97-2845-C54D-9DC6-694C9280993B}"/>
              </a:ext>
            </a:extLst>
          </p:cNvPr>
          <p:cNvSpPr/>
          <p:nvPr/>
        </p:nvSpPr>
        <p:spPr>
          <a:xfrm rot="16200000">
            <a:off x="7398079" y="3678942"/>
            <a:ext cx="507826" cy="2095024"/>
          </a:xfrm>
          <a:prstGeom prst="leftBrace">
            <a:avLst>
              <a:gd name="adj1" fmla="val 8333"/>
              <a:gd name="adj2" fmla="val 48576"/>
            </a:avLst>
          </a:prstGeom>
          <a:ln w="50800" cap="flat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A5DE1297-8E12-D949-B92D-1B8634C1C8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81251" y="4044360"/>
            <a:ext cx="460872" cy="460872"/>
          </a:xfrm>
          <a:prstGeom prst="rect">
            <a:avLst/>
          </a:prstGeom>
        </p:spPr>
      </p:pic>
      <p:sp>
        <p:nvSpPr>
          <p:cNvPr id="43" name="Content Placeholder 2">
            <a:extLst>
              <a:ext uri="{FF2B5EF4-FFF2-40B4-BE49-F238E27FC236}">
                <a16:creationId xmlns:a16="http://schemas.microsoft.com/office/drawing/2014/main" id="{272B2EE4-4406-EC40-96E1-5F059D4DF642}"/>
              </a:ext>
            </a:extLst>
          </p:cNvPr>
          <p:cNvSpPr txBox="1">
            <a:spLocks/>
          </p:cNvSpPr>
          <p:nvPr/>
        </p:nvSpPr>
        <p:spPr>
          <a:xfrm>
            <a:off x="9404971" y="5089842"/>
            <a:ext cx="933894" cy="5111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C00000"/>
                </a:solidFill>
                <a:latin typeface="Avenir Light" panose="020B0402020203020204" pitchFamily="34" charset="77"/>
              </a:rPr>
              <a:t>Day 4</a:t>
            </a:r>
          </a:p>
        </p:txBody>
      </p:sp>
      <p:sp>
        <p:nvSpPr>
          <p:cNvPr id="44" name="Left Brace 43">
            <a:extLst>
              <a:ext uri="{FF2B5EF4-FFF2-40B4-BE49-F238E27FC236}">
                <a16:creationId xmlns:a16="http://schemas.microsoft.com/office/drawing/2014/main" id="{B350B0B7-D241-114C-B86D-5171DCC8F050}"/>
              </a:ext>
            </a:extLst>
          </p:cNvPr>
          <p:cNvSpPr/>
          <p:nvPr/>
        </p:nvSpPr>
        <p:spPr>
          <a:xfrm rot="16200000">
            <a:off x="9690427" y="3572070"/>
            <a:ext cx="507826" cy="2336320"/>
          </a:xfrm>
          <a:prstGeom prst="leftBrace">
            <a:avLst>
              <a:gd name="adj1" fmla="val 8333"/>
              <a:gd name="adj2" fmla="val 48576"/>
            </a:avLst>
          </a:prstGeom>
          <a:ln w="50800" cap="flat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E4498CC6-FBDC-3248-AD7F-F619C21B21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3533" y="4120560"/>
            <a:ext cx="420643" cy="420643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A6DE8071-5010-A447-A4AF-1B0C9339AD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3540" y="4120559"/>
            <a:ext cx="420643" cy="420643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9D294DEB-B8E1-4044-8F15-23932DF780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81297" y="4136708"/>
            <a:ext cx="420643" cy="420643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18DCDBD7-3D23-1E47-82D0-63B3848745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30728" y="4171360"/>
            <a:ext cx="420643" cy="420643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D3C2D936-9053-4344-A9A3-BCC7D0CE53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77468" y="4044360"/>
            <a:ext cx="460872" cy="460872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93B003A3-05AB-0C41-ADA6-789175DF4C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47206" y="4069068"/>
            <a:ext cx="460872" cy="460872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65A8AE2C-0180-6D4E-AA18-FD37D1B6D0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60051" y="4057060"/>
            <a:ext cx="460872" cy="460872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12AD1545-66F2-754A-A4D2-75EE283D17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90119" y="4136708"/>
            <a:ext cx="367511" cy="367511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B309A732-3D9B-C942-B6F9-1E779EF694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95927" y="4133260"/>
            <a:ext cx="367511" cy="367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5465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2DB92AA-4414-B04D-93DB-EB6D4E2E05A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72689F53-65B1-6845-9EEA-F9AFC149B62E}"/>
              </a:ext>
            </a:extLst>
          </p:cNvPr>
          <p:cNvSpPr txBox="1">
            <a:spLocks/>
          </p:cNvSpPr>
          <p:nvPr/>
        </p:nvSpPr>
        <p:spPr>
          <a:xfrm>
            <a:off x="852397" y="670649"/>
            <a:ext cx="2563903" cy="637451"/>
          </a:xfrm>
          <a:prstGeom prst="rect">
            <a:avLst/>
          </a:prstGeom>
          <a:solidFill>
            <a:schemeClr val="bg1"/>
          </a:solidFill>
          <a:ln w="82550">
            <a:solidFill>
              <a:srgbClr val="002060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b="1" dirty="0">
                <a:latin typeface="Avenir Light" panose="020B0402020203020204" pitchFamily="34" charset="77"/>
              </a:rPr>
              <a:t>IMPORTANT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35C29F-B142-954E-BC9D-D5CBF7F40C7F}"/>
              </a:ext>
            </a:extLst>
          </p:cNvPr>
          <p:cNvSpPr txBox="1"/>
          <p:nvPr/>
        </p:nvSpPr>
        <p:spPr>
          <a:xfrm>
            <a:off x="1804897" y="1587500"/>
            <a:ext cx="10171203" cy="32680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>
                <a:latin typeface="Avenir Book" panose="02000503020000020003" pitchFamily="2" charset="0"/>
              </a:rPr>
              <a:t>For the remainder of this lecture, we will use text</a:t>
            </a:r>
            <a:br>
              <a:rPr lang="en-US" sz="2800" b="1" dirty="0">
                <a:latin typeface="Avenir Book" panose="02000503020000020003" pitchFamily="2" charset="0"/>
              </a:rPr>
            </a:br>
            <a:r>
              <a:rPr lang="en-US" sz="2800" b="1" dirty="0">
                <a:latin typeface="Avenir Book" panose="02000503020000020003" pitchFamily="2" charset="0"/>
              </a:rPr>
              <a:t>(natural language) as examples because: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Avenir Book" panose="02000503020000020003" pitchFamily="2" charset="0"/>
              </a:rPr>
              <a:t>It’s easy to interpret success/failures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Avenir Book" panose="02000503020000020003" pitchFamily="2" charset="0"/>
              </a:rPr>
              <a:t>Real-world impact and commonplace usages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Avenir Book" panose="02000503020000020003" pitchFamily="2" charset="0"/>
              </a:rPr>
              <a:t>Availability of data to try things yourself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215C9B2-D0F5-C848-814D-722DEAE731BC}"/>
              </a:ext>
            </a:extLst>
          </p:cNvPr>
          <p:cNvSpPr txBox="1"/>
          <p:nvPr/>
        </p:nvSpPr>
        <p:spPr>
          <a:xfrm>
            <a:off x="488950" y="5341222"/>
            <a:ext cx="11214100" cy="682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>
                <a:solidFill>
                  <a:srgbClr val="C00000"/>
                </a:solidFill>
                <a:latin typeface="Avenir Book" panose="02000503020000020003" pitchFamily="2" charset="0"/>
              </a:rPr>
              <a:t>Yet, for any model, you can imagine using any other sequential data</a:t>
            </a:r>
          </a:p>
        </p:txBody>
      </p:sp>
    </p:spTree>
    <p:extLst>
      <p:ext uri="{BB962C8B-B14F-4D97-AF65-F5344CB8AC3E}">
        <p14:creationId xmlns:p14="http://schemas.microsoft.com/office/powerpoint/2010/main" val="20514526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2DB92AA-4414-B04D-93DB-EB6D4E2E05A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72689F53-65B1-6845-9EEA-F9AFC149B62E}"/>
              </a:ext>
            </a:extLst>
          </p:cNvPr>
          <p:cNvSpPr txBox="1">
            <a:spLocks/>
          </p:cNvSpPr>
          <p:nvPr/>
        </p:nvSpPr>
        <p:spPr>
          <a:xfrm>
            <a:off x="852397" y="670649"/>
            <a:ext cx="2563903" cy="637451"/>
          </a:xfrm>
          <a:prstGeom prst="rect">
            <a:avLst/>
          </a:prstGeom>
          <a:solidFill>
            <a:schemeClr val="bg1"/>
          </a:solidFill>
          <a:ln w="82550">
            <a:solidFill>
              <a:srgbClr val="002060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b="1" dirty="0">
                <a:latin typeface="Avenir Light" panose="020B0402020203020204" pitchFamily="34" charset="77"/>
              </a:rPr>
              <a:t>FOREWORD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35C29F-B142-954E-BC9D-D5CBF7F40C7F}"/>
              </a:ext>
            </a:extLst>
          </p:cNvPr>
          <p:cNvSpPr txBox="1"/>
          <p:nvPr/>
        </p:nvSpPr>
        <p:spPr>
          <a:xfrm>
            <a:off x="1449297" y="1638300"/>
            <a:ext cx="10171203" cy="39144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>
                <a:latin typeface="Avenir Book" panose="02000503020000020003" pitchFamily="2" charset="0"/>
              </a:rPr>
              <a:t>We could easily spend an entire semester on this material.</a:t>
            </a:r>
            <a:br>
              <a:rPr lang="en-US" sz="2800" b="1" dirty="0">
                <a:latin typeface="Avenir Book" panose="02000503020000020003" pitchFamily="2" charset="0"/>
              </a:rPr>
            </a:br>
            <a:r>
              <a:rPr lang="en-US" sz="2800" b="1" dirty="0">
                <a:latin typeface="Avenir Book" panose="02000503020000020003" pitchFamily="2" charset="0"/>
              </a:rPr>
              <a:t>The goal for today is to convey: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Avenir Book" panose="02000503020000020003" pitchFamily="2" charset="0"/>
              </a:rPr>
              <a:t>the ubiquity and importance of sequential data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Avenir Book" panose="02000503020000020003" pitchFamily="2" charset="0"/>
              </a:rPr>
              <a:t>high-level overview of the most useful, relevant models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Avenir Book" panose="02000503020000020003" pitchFamily="2" charset="0"/>
              </a:rPr>
              <a:t>foundation for diving deeper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Avenir Book" panose="02000503020000020003" pitchFamily="2" charset="0"/>
              </a:rPr>
              <a:t>when to use which models, based on your data</a:t>
            </a:r>
          </a:p>
        </p:txBody>
      </p:sp>
    </p:spTree>
    <p:extLst>
      <p:ext uri="{BB962C8B-B14F-4D97-AF65-F5344CB8AC3E}">
        <p14:creationId xmlns:p14="http://schemas.microsoft.com/office/powerpoint/2010/main" val="1501881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02B856F4-5E33-0640-A5EE-D01B8AF6AC75}"/>
              </a:ext>
            </a:extLst>
          </p:cNvPr>
          <p:cNvSpPr/>
          <p:nvPr/>
        </p:nvSpPr>
        <p:spPr>
          <a:xfrm>
            <a:off x="1741748" y="798902"/>
            <a:ext cx="2207951" cy="585397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2469798A-3287-FE41-A8B3-9C5EBD440DA9}"/>
              </a:ext>
            </a:extLst>
          </p:cNvPr>
          <p:cNvSpPr txBox="1">
            <a:spLocks/>
          </p:cNvSpPr>
          <p:nvPr/>
        </p:nvSpPr>
        <p:spPr>
          <a:xfrm>
            <a:off x="1741749" y="517694"/>
            <a:ext cx="5511668" cy="59696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" panose="02000503020000020003" pitchFamily="2" charset="0"/>
              </a:rPr>
              <a:t>Background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" panose="02000503020000020003" pitchFamily="2" charset="0"/>
              </a:rPr>
              <a:t>Language Modelling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" panose="02000503020000020003" pitchFamily="2" charset="0"/>
              </a:rPr>
              <a:t>RNNs/LSTMs +ELMo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 Medium" panose="02000503020000020003" pitchFamily="2" charset="0"/>
            </a:endParaRP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" panose="02000503020000020003" pitchFamily="2" charset="0"/>
              </a:rPr>
              <a:t>Seq2Seq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 Medium" panose="02000503020000020003" pitchFamily="2" charset="0"/>
              </a:rPr>
              <a:t>+Attention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" panose="02000503020000020003" pitchFamily="2" charset="0"/>
              </a:rPr>
              <a:t>Transformers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 Medium" panose="02000503020000020003" pitchFamily="2" charset="0"/>
              </a:rPr>
              <a:t>+BERT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" panose="02000503020000020003" pitchFamily="2" charset="0"/>
              </a:rPr>
              <a:t>Conclusions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Avenir Medium" panose="02000503020000020003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339E158-9647-2740-9C84-883B1825963A}"/>
              </a:ext>
            </a:extLst>
          </p:cNvPr>
          <p:cNvSpPr/>
          <p:nvPr/>
        </p:nvSpPr>
        <p:spPr>
          <a:xfrm>
            <a:off x="656114" y="1002103"/>
            <a:ext cx="771242" cy="9071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6E68751-04E9-FC44-99C5-D9888C7CD4D1}"/>
              </a:ext>
            </a:extLst>
          </p:cNvPr>
          <p:cNvSpPr/>
          <p:nvPr/>
        </p:nvSpPr>
        <p:spPr>
          <a:xfrm>
            <a:off x="656114" y="1092818"/>
            <a:ext cx="771242" cy="10036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FCB2847-0F6D-EA4A-9C75-CAB26E4B6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20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C66E1C5-52E5-0045-A018-E96403FC959D}"/>
              </a:ext>
            </a:extLst>
          </p:cNvPr>
          <p:cNvSpPr/>
          <p:nvPr/>
        </p:nvSpPr>
        <p:spPr>
          <a:xfrm>
            <a:off x="656114" y="1865703"/>
            <a:ext cx="771242" cy="9071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EE0600C-5FE1-A04D-B8A5-14AF40FFA3FE}"/>
              </a:ext>
            </a:extLst>
          </p:cNvPr>
          <p:cNvSpPr/>
          <p:nvPr/>
        </p:nvSpPr>
        <p:spPr>
          <a:xfrm>
            <a:off x="656114" y="1956418"/>
            <a:ext cx="771242" cy="10036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89628C4-8725-2649-B0BF-2729C9F7E11D}"/>
              </a:ext>
            </a:extLst>
          </p:cNvPr>
          <p:cNvSpPr/>
          <p:nvPr/>
        </p:nvSpPr>
        <p:spPr>
          <a:xfrm>
            <a:off x="681514" y="2716603"/>
            <a:ext cx="771242" cy="9071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5336D41-8477-A045-A8D2-C520B334CCA4}"/>
              </a:ext>
            </a:extLst>
          </p:cNvPr>
          <p:cNvSpPr/>
          <p:nvPr/>
        </p:nvSpPr>
        <p:spPr>
          <a:xfrm>
            <a:off x="681514" y="2807318"/>
            <a:ext cx="771242" cy="10036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7F2B3B0-6F56-2B4C-B360-67C0A24C3FB1}"/>
              </a:ext>
            </a:extLst>
          </p:cNvPr>
          <p:cNvSpPr/>
          <p:nvPr/>
        </p:nvSpPr>
        <p:spPr>
          <a:xfrm>
            <a:off x="681514" y="3489487"/>
            <a:ext cx="771242" cy="9071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369B88A-E41F-AC41-82C8-21AEAE777AE1}"/>
              </a:ext>
            </a:extLst>
          </p:cNvPr>
          <p:cNvSpPr/>
          <p:nvPr/>
        </p:nvSpPr>
        <p:spPr>
          <a:xfrm>
            <a:off x="681514" y="3580202"/>
            <a:ext cx="771242" cy="100361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5A68C59-0CF5-574E-BBF1-FB6E34268F40}"/>
              </a:ext>
            </a:extLst>
          </p:cNvPr>
          <p:cNvSpPr/>
          <p:nvPr/>
        </p:nvSpPr>
        <p:spPr>
          <a:xfrm>
            <a:off x="724570" y="4423888"/>
            <a:ext cx="771242" cy="9071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32B868B-5124-D247-A59E-5D7FC8D809A8}"/>
              </a:ext>
            </a:extLst>
          </p:cNvPr>
          <p:cNvSpPr/>
          <p:nvPr/>
        </p:nvSpPr>
        <p:spPr>
          <a:xfrm>
            <a:off x="724570" y="4514603"/>
            <a:ext cx="771242" cy="10036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BFD8D12-181B-D243-B6D0-AB85274E9D4D}"/>
              </a:ext>
            </a:extLst>
          </p:cNvPr>
          <p:cNvSpPr/>
          <p:nvPr/>
        </p:nvSpPr>
        <p:spPr>
          <a:xfrm>
            <a:off x="754926" y="5267574"/>
            <a:ext cx="771242" cy="90716"/>
          </a:xfrm>
          <a:prstGeom prst="rect">
            <a:avLst/>
          </a:prstGeom>
          <a:solidFill>
            <a:srgbClr val="FF7F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9C90123-E7CF-AD49-BF5B-68961810FA49}"/>
              </a:ext>
            </a:extLst>
          </p:cNvPr>
          <p:cNvSpPr/>
          <p:nvPr/>
        </p:nvSpPr>
        <p:spPr>
          <a:xfrm>
            <a:off x="754926" y="5358289"/>
            <a:ext cx="771242" cy="100361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05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02B856F4-5E33-0640-A5EE-D01B8AF6AC75}"/>
              </a:ext>
            </a:extLst>
          </p:cNvPr>
          <p:cNvSpPr/>
          <p:nvPr/>
        </p:nvSpPr>
        <p:spPr>
          <a:xfrm>
            <a:off x="1741748" y="1618362"/>
            <a:ext cx="3871652" cy="585397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339E158-9647-2740-9C84-883B1825963A}"/>
              </a:ext>
            </a:extLst>
          </p:cNvPr>
          <p:cNvSpPr/>
          <p:nvPr/>
        </p:nvSpPr>
        <p:spPr>
          <a:xfrm>
            <a:off x="656114" y="1002103"/>
            <a:ext cx="771242" cy="9071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6E68751-04E9-FC44-99C5-D9888C7CD4D1}"/>
              </a:ext>
            </a:extLst>
          </p:cNvPr>
          <p:cNvSpPr/>
          <p:nvPr/>
        </p:nvSpPr>
        <p:spPr>
          <a:xfrm>
            <a:off x="656114" y="1092818"/>
            <a:ext cx="771242" cy="10036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FCB2847-0F6D-EA4A-9C75-CAB26E4B6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21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C66E1C5-52E5-0045-A018-E96403FC959D}"/>
              </a:ext>
            </a:extLst>
          </p:cNvPr>
          <p:cNvSpPr/>
          <p:nvPr/>
        </p:nvSpPr>
        <p:spPr>
          <a:xfrm>
            <a:off x="656114" y="1865703"/>
            <a:ext cx="771242" cy="9071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EE0600C-5FE1-A04D-B8A5-14AF40FFA3FE}"/>
              </a:ext>
            </a:extLst>
          </p:cNvPr>
          <p:cNvSpPr/>
          <p:nvPr/>
        </p:nvSpPr>
        <p:spPr>
          <a:xfrm>
            <a:off x="656114" y="1956418"/>
            <a:ext cx="771242" cy="10036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89628C4-8725-2649-B0BF-2729C9F7E11D}"/>
              </a:ext>
            </a:extLst>
          </p:cNvPr>
          <p:cNvSpPr/>
          <p:nvPr/>
        </p:nvSpPr>
        <p:spPr>
          <a:xfrm>
            <a:off x="681514" y="2716603"/>
            <a:ext cx="771242" cy="9071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5336D41-8477-A045-A8D2-C520B334CCA4}"/>
              </a:ext>
            </a:extLst>
          </p:cNvPr>
          <p:cNvSpPr/>
          <p:nvPr/>
        </p:nvSpPr>
        <p:spPr>
          <a:xfrm>
            <a:off x="681514" y="2807318"/>
            <a:ext cx="771242" cy="10036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7F2B3B0-6F56-2B4C-B360-67C0A24C3FB1}"/>
              </a:ext>
            </a:extLst>
          </p:cNvPr>
          <p:cNvSpPr/>
          <p:nvPr/>
        </p:nvSpPr>
        <p:spPr>
          <a:xfrm>
            <a:off x="681514" y="3489487"/>
            <a:ext cx="771242" cy="9071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369B88A-E41F-AC41-82C8-21AEAE777AE1}"/>
              </a:ext>
            </a:extLst>
          </p:cNvPr>
          <p:cNvSpPr/>
          <p:nvPr/>
        </p:nvSpPr>
        <p:spPr>
          <a:xfrm>
            <a:off x="681514" y="3580202"/>
            <a:ext cx="771242" cy="100361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5A68C59-0CF5-574E-BBF1-FB6E34268F40}"/>
              </a:ext>
            </a:extLst>
          </p:cNvPr>
          <p:cNvSpPr/>
          <p:nvPr/>
        </p:nvSpPr>
        <p:spPr>
          <a:xfrm>
            <a:off x="724570" y="4423888"/>
            <a:ext cx="771242" cy="9071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32B868B-5124-D247-A59E-5D7FC8D809A8}"/>
              </a:ext>
            </a:extLst>
          </p:cNvPr>
          <p:cNvSpPr/>
          <p:nvPr/>
        </p:nvSpPr>
        <p:spPr>
          <a:xfrm>
            <a:off x="724570" y="4514603"/>
            <a:ext cx="771242" cy="10036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BFD8D12-181B-D243-B6D0-AB85274E9D4D}"/>
              </a:ext>
            </a:extLst>
          </p:cNvPr>
          <p:cNvSpPr/>
          <p:nvPr/>
        </p:nvSpPr>
        <p:spPr>
          <a:xfrm>
            <a:off x="754926" y="5267574"/>
            <a:ext cx="771242" cy="90716"/>
          </a:xfrm>
          <a:prstGeom prst="rect">
            <a:avLst/>
          </a:prstGeom>
          <a:solidFill>
            <a:srgbClr val="FF7F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9C90123-E7CF-AD49-BF5B-68961810FA49}"/>
              </a:ext>
            </a:extLst>
          </p:cNvPr>
          <p:cNvSpPr/>
          <p:nvPr/>
        </p:nvSpPr>
        <p:spPr>
          <a:xfrm>
            <a:off x="754926" y="5358289"/>
            <a:ext cx="771242" cy="100361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Subtitle 2">
            <a:extLst>
              <a:ext uri="{FF2B5EF4-FFF2-40B4-BE49-F238E27FC236}">
                <a16:creationId xmlns:a16="http://schemas.microsoft.com/office/drawing/2014/main" id="{CF14B0CD-08DE-7946-8E18-CA8D0BFE1182}"/>
              </a:ext>
            </a:extLst>
          </p:cNvPr>
          <p:cNvSpPr txBox="1">
            <a:spLocks/>
          </p:cNvSpPr>
          <p:nvPr/>
        </p:nvSpPr>
        <p:spPr>
          <a:xfrm>
            <a:off x="1741749" y="517694"/>
            <a:ext cx="5511668" cy="59696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" panose="02000503020000020003" pitchFamily="2" charset="0"/>
              </a:rPr>
              <a:t>Background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" panose="02000503020000020003" pitchFamily="2" charset="0"/>
              </a:rPr>
              <a:t>Language Modelling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" panose="02000503020000020003" pitchFamily="2" charset="0"/>
              </a:rPr>
              <a:t>RNNs/LSTMs +ELMo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 Medium" panose="02000503020000020003" pitchFamily="2" charset="0"/>
            </a:endParaRP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" panose="02000503020000020003" pitchFamily="2" charset="0"/>
              </a:rPr>
              <a:t>Seq2Seq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 Medium" panose="02000503020000020003" pitchFamily="2" charset="0"/>
              </a:rPr>
              <a:t>+Attention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" panose="02000503020000020003" pitchFamily="2" charset="0"/>
              </a:rPr>
              <a:t>Transformers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 Medium" panose="02000503020000020003" pitchFamily="2" charset="0"/>
              </a:rPr>
              <a:t>+BERT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" panose="02000503020000020003" pitchFamily="2" charset="0"/>
              </a:rPr>
              <a:t>Conclusions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Avenir Medium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04636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73921-67AB-D84C-A73D-BD825F2BF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262"/>
            <a:ext cx="8941419" cy="1162592"/>
          </a:xfrm>
        </p:spPr>
        <p:txBody>
          <a:bodyPr/>
          <a:lstStyle/>
          <a:p>
            <a:r>
              <a:rPr lang="en-US" dirty="0"/>
              <a:t>Language Modelling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72689F53-65B1-6845-9EEA-F9AFC149B62E}"/>
              </a:ext>
            </a:extLst>
          </p:cNvPr>
          <p:cNvSpPr txBox="1">
            <a:spLocks/>
          </p:cNvSpPr>
          <p:nvPr/>
        </p:nvSpPr>
        <p:spPr>
          <a:xfrm>
            <a:off x="1181099" y="1290098"/>
            <a:ext cx="9829801" cy="28570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A </a:t>
            </a:r>
            <a:r>
              <a:rPr lang="en-US" sz="2400" dirty="0">
                <a:solidFill>
                  <a:srgbClr val="C00000"/>
                </a:solidFill>
                <a:latin typeface="Avenir Light" panose="020B0402020203020204" pitchFamily="34" charset="77"/>
              </a:rPr>
              <a:t>Language Model </a:t>
            </a:r>
            <a:r>
              <a:rPr lang="en-US" sz="2400" dirty="0">
                <a:latin typeface="Avenir Light" panose="020B0402020203020204" pitchFamily="34" charset="77"/>
              </a:rPr>
              <a:t>represents the language used by a given entity (e.g., a particular person, genre, or other well-defined class of text)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3C2CE65-4926-644E-8559-CF9371008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22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D26D248-0AC7-5A40-B0F8-88F4BE4B76D7}"/>
              </a:ext>
            </a:extLst>
          </p:cNvPr>
          <p:cNvSpPr/>
          <p:nvPr/>
        </p:nvSpPr>
        <p:spPr>
          <a:xfrm>
            <a:off x="903804" y="771482"/>
            <a:ext cx="3439596" cy="11751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3B19D9-B23E-8244-A1CB-81DF38CCA5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3336" y="2590800"/>
            <a:ext cx="6785326" cy="354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1458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73921-67AB-D84C-A73D-BD825F2BF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262"/>
            <a:ext cx="8941419" cy="1162592"/>
          </a:xfrm>
        </p:spPr>
        <p:txBody>
          <a:bodyPr/>
          <a:lstStyle/>
          <a:p>
            <a:r>
              <a:rPr lang="en-US" dirty="0"/>
              <a:t>Language Modelling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72689F53-65B1-6845-9EEA-F9AFC149B62E}"/>
              </a:ext>
            </a:extLst>
          </p:cNvPr>
          <p:cNvSpPr txBox="1">
            <a:spLocks/>
          </p:cNvSpPr>
          <p:nvPr/>
        </p:nvSpPr>
        <p:spPr>
          <a:xfrm>
            <a:off x="1181099" y="1290098"/>
            <a:ext cx="9829801" cy="28570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A </a:t>
            </a:r>
            <a:r>
              <a:rPr lang="en-US" sz="2400" dirty="0">
                <a:solidFill>
                  <a:srgbClr val="C00000"/>
                </a:solidFill>
                <a:latin typeface="Avenir Light" panose="020B0402020203020204" pitchFamily="34" charset="77"/>
              </a:rPr>
              <a:t>Language Model </a:t>
            </a:r>
            <a:r>
              <a:rPr lang="en-US" sz="2400" dirty="0">
                <a:latin typeface="Avenir Light" panose="020B0402020203020204" pitchFamily="34" charset="77"/>
              </a:rPr>
              <a:t>represents the language used by a given entity (e.g., a particular person, genre, or other well-defined class of text)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3C2CE65-4926-644E-8559-CF9371008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23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D26D248-0AC7-5A40-B0F8-88F4BE4B76D7}"/>
              </a:ext>
            </a:extLst>
          </p:cNvPr>
          <p:cNvSpPr/>
          <p:nvPr/>
        </p:nvSpPr>
        <p:spPr>
          <a:xfrm>
            <a:off x="903804" y="771482"/>
            <a:ext cx="3439596" cy="11751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322B74A-7107-574F-A8EF-A447496893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3661" y="3130261"/>
            <a:ext cx="5084676" cy="2121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9839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73921-67AB-D84C-A73D-BD825F2BF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262"/>
            <a:ext cx="8941419" cy="1162592"/>
          </a:xfrm>
        </p:spPr>
        <p:txBody>
          <a:bodyPr/>
          <a:lstStyle/>
          <a:p>
            <a:r>
              <a:rPr lang="en-US" dirty="0"/>
              <a:t>Language Modelling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72689F53-65B1-6845-9EEA-F9AFC149B62E}"/>
              </a:ext>
            </a:extLst>
          </p:cNvPr>
          <p:cNvSpPr txBox="1">
            <a:spLocks/>
          </p:cNvSpPr>
          <p:nvPr/>
        </p:nvSpPr>
        <p:spPr>
          <a:xfrm>
            <a:off x="1181099" y="1290098"/>
            <a:ext cx="9829801" cy="28570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A </a:t>
            </a:r>
            <a:r>
              <a:rPr lang="en-US" sz="2400" dirty="0">
                <a:solidFill>
                  <a:srgbClr val="C00000"/>
                </a:solidFill>
                <a:latin typeface="Avenir Light" panose="020B0402020203020204" pitchFamily="34" charset="77"/>
              </a:rPr>
              <a:t>Language Model </a:t>
            </a:r>
            <a:r>
              <a:rPr lang="en-US" sz="2400" dirty="0">
                <a:latin typeface="Avenir Light" panose="020B0402020203020204" pitchFamily="34" charset="77"/>
              </a:rPr>
              <a:t>represents the language used by a given entity (e.g., a particular person, genre, or other well-defined class of text)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3C2CE65-4926-644E-8559-CF9371008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24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D26D248-0AC7-5A40-B0F8-88F4BE4B76D7}"/>
              </a:ext>
            </a:extLst>
          </p:cNvPr>
          <p:cNvSpPr/>
          <p:nvPr/>
        </p:nvSpPr>
        <p:spPr>
          <a:xfrm>
            <a:off x="903804" y="771482"/>
            <a:ext cx="3439596" cy="11751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FCA904-A8E5-7743-A080-BA51FE901A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4428" y="2788713"/>
            <a:ext cx="7215191" cy="2716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0478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73921-67AB-D84C-A73D-BD825F2BF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262"/>
            <a:ext cx="8941419" cy="1162592"/>
          </a:xfrm>
        </p:spPr>
        <p:txBody>
          <a:bodyPr/>
          <a:lstStyle/>
          <a:p>
            <a:r>
              <a:rPr lang="en-US" dirty="0"/>
              <a:t>Language Modelling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72689F53-65B1-6845-9EEA-F9AFC149B62E}"/>
              </a:ext>
            </a:extLst>
          </p:cNvPr>
          <p:cNvSpPr txBox="1">
            <a:spLocks/>
          </p:cNvSpPr>
          <p:nvPr/>
        </p:nvSpPr>
        <p:spPr>
          <a:xfrm>
            <a:off x="1181098" y="2165122"/>
            <a:ext cx="9829801" cy="7340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A </a:t>
            </a:r>
            <a:r>
              <a:rPr lang="en-US" sz="2400" dirty="0">
                <a:solidFill>
                  <a:srgbClr val="C00000"/>
                </a:solidFill>
                <a:latin typeface="Avenir Light" panose="020B0402020203020204" pitchFamily="34" charset="77"/>
              </a:rPr>
              <a:t>Language Model </a:t>
            </a:r>
            <a:r>
              <a:rPr lang="en-US" sz="2400" dirty="0">
                <a:latin typeface="Avenir Light" panose="020B0402020203020204" pitchFamily="34" charset="77"/>
              </a:rPr>
              <a:t>estimates the probability of any sequence of words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3C2CE65-4926-644E-8559-CF9371008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25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D26D248-0AC7-5A40-B0F8-88F4BE4B76D7}"/>
              </a:ext>
            </a:extLst>
          </p:cNvPr>
          <p:cNvSpPr/>
          <p:nvPr/>
        </p:nvSpPr>
        <p:spPr>
          <a:xfrm>
            <a:off x="903804" y="771482"/>
            <a:ext cx="3439596" cy="11751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6BD258-7A40-2A4B-90F1-A89796C19F93}"/>
              </a:ext>
            </a:extLst>
          </p:cNvPr>
          <p:cNvSpPr txBox="1">
            <a:spLocks/>
          </p:cNvSpPr>
          <p:nvPr/>
        </p:nvSpPr>
        <p:spPr>
          <a:xfrm>
            <a:off x="1020755" y="1296623"/>
            <a:ext cx="3923205" cy="637451"/>
          </a:xfrm>
          <a:prstGeom prst="rect">
            <a:avLst/>
          </a:prstGeom>
          <a:solidFill>
            <a:srgbClr val="FFF2CC"/>
          </a:solidFill>
          <a:ln w="82550">
            <a:solidFill>
              <a:srgbClr val="002060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b="1" dirty="0">
                <a:latin typeface="Avenir Light" panose="020B0402020203020204" pitchFamily="34" charset="77"/>
              </a:rPr>
              <a:t>FORMAL DEFINITION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C134F3EA-FE50-8C45-8EB8-0CA407E8F2F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55698" y="3526645"/>
                <a:ext cx="9829801" cy="7340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:r>
                  <a:rPr lang="en-US" sz="2400" dirty="0">
                    <a:latin typeface="Avenir Light" panose="020B0402020203020204" pitchFamily="34" charset="77"/>
                  </a:rPr>
                  <a:t>Let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en-US" sz="2400" dirty="0">
                    <a:latin typeface="Avenir Light" panose="020B0402020203020204" pitchFamily="34" charset="77"/>
                  </a:rPr>
                  <a:t> = </a:t>
                </a:r>
                <a:r>
                  <a:rPr lang="en-US" sz="2400" dirty="0">
                    <a:solidFill>
                      <a:schemeClr val="accent5">
                        <a:lumMod val="75000"/>
                      </a:schemeClr>
                    </a:solidFill>
                    <a:latin typeface="Avenir Light" panose="020B0402020203020204" pitchFamily="34" charset="77"/>
                  </a:rPr>
                  <a:t>“Anqi was late for class”</a:t>
                </a:r>
              </a:p>
            </p:txBody>
          </p:sp>
        </mc:Choice>
        <mc:Fallback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C134F3EA-FE50-8C45-8EB8-0CA407E8F2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5698" y="3526645"/>
                <a:ext cx="9829801" cy="73409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230123A4-76B2-0A49-9901-12B2BC1C0DE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55698" y="4805504"/>
                <a:ext cx="9829801" cy="7340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dirty="0" smtClean="0"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sz="2400" b="0" i="0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latin typeface="Avenir Light" panose="020B0402020203020204" pitchFamily="34" charset="77"/>
                  </a:rPr>
                  <a:t> =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2400" dirty="0">
                    <a:latin typeface="Avenir Light" panose="020B0402020203020204" pitchFamily="34" charset="77"/>
                  </a:rPr>
                  <a:t>(</a:t>
                </a:r>
                <a:r>
                  <a:rPr lang="en-US" sz="2400" dirty="0">
                    <a:solidFill>
                      <a:schemeClr val="accent5">
                        <a:lumMod val="75000"/>
                      </a:schemeClr>
                    </a:solidFill>
                    <a:latin typeface="Avenir Light" panose="020B0402020203020204" pitchFamily="34" charset="77"/>
                  </a:rPr>
                  <a:t>“Anqi was late for class”</a:t>
                </a:r>
                <a:r>
                  <a:rPr lang="en-US" sz="2400" dirty="0">
                    <a:latin typeface="Avenir Light" panose="020B0402020203020204" pitchFamily="34" charset="77"/>
                  </a:rPr>
                  <a:t>)</a:t>
                </a:r>
              </a:p>
            </p:txBody>
          </p:sp>
        </mc:Choice>
        <mc:Fallback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230123A4-76B2-0A49-9901-12B2BC1C0D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5698" y="4805504"/>
                <a:ext cx="9829801" cy="73409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87BA8F0B-B84F-F543-98EC-71505B3783F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168895" y="3883499"/>
                <a:ext cx="609602" cy="46967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87BA8F0B-B84F-F543-98EC-71505B3783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8895" y="3883499"/>
                <a:ext cx="609602" cy="469672"/>
              </a:xfrm>
              <a:prstGeom prst="rect">
                <a:avLst/>
              </a:prstGeom>
              <a:blipFill>
                <a:blip r:embed="rId5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E6C0CCAC-B7CE-E44A-A164-D32E2FBC15D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765797" y="3867966"/>
                <a:ext cx="609602" cy="46967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E6C0CCAC-B7CE-E44A-A164-D32E2FBC15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5797" y="3867966"/>
                <a:ext cx="609602" cy="469672"/>
              </a:xfrm>
              <a:prstGeom prst="rect">
                <a:avLst/>
              </a:prstGeom>
              <a:blipFill>
                <a:blip r:embed="rId6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D64B923D-D6D6-2549-A2E2-BB14B739844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62698" y="3870799"/>
                <a:ext cx="609602" cy="46967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D64B923D-D6D6-2549-A2E2-BB14B73984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2698" y="3870799"/>
                <a:ext cx="609602" cy="469672"/>
              </a:xfrm>
              <a:prstGeom prst="rect">
                <a:avLst/>
              </a:prstGeom>
              <a:blipFill>
                <a:blip r:embed="rId7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Content Placeholder 2">
                <a:extLst>
                  <a:ext uri="{FF2B5EF4-FFF2-40B4-BE49-F238E27FC236}">
                    <a16:creationId xmlns:a16="http://schemas.microsoft.com/office/drawing/2014/main" id="{DD33A3F4-41B1-9A4C-8DE1-B4E7920C849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940546" y="3869772"/>
                <a:ext cx="609602" cy="46967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5" name="Content Placeholder 2">
                <a:extLst>
                  <a:ext uri="{FF2B5EF4-FFF2-40B4-BE49-F238E27FC236}">
                    <a16:creationId xmlns:a16="http://schemas.microsoft.com/office/drawing/2014/main" id="{DD33A3F4-41B1-9A4C-8DE1-B4E7920C84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0546" y="3869772"/>
                <a:ext cx="609602" cy="469672"/>
              </a:xfrm>
              <a:prstGeom prst="rect">
                <a:avLst/>
              </a:prstGeom>
              <a:blipFill>
                <a:blip r:embed="rId8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id="{4EDD0168-C850-D64D-AE3F-2C2C3B79AA4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562848" y="3878289"/>
                <a:ext cx="609602" cy="46967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id="{4EDD0168-C850-D64D-AE3F-2C2C3B79AA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2848" y="3878289"/>
                <a:ext cx="609602" cy="469672"/>
              </a:xfrm>
              <a:prstGeom prst="rect">
                <a:avLst/>
              </a:prstGeom>
              <a:blipFill>
                <a:blip r:embed="rId9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257043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73921-67AB-D84C-A73D-BD825F2BF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262"/>
            <a:ext cx="8941419" cy="1162592"/>
          </a:xfrm>
        </p:spPr>
        <p:txBody>
          <a:bodyPr/>
          <a:lstStyle/>
          <a:p>
            <a:r>
              <a:rPr lang="en-US" dirty="0"/>
              <a:t>Language Modelling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72689F53-65B1-6845-9EEA-F9AFC149B62E}"/>
              </a:ext>
            </a:extLst>
          </p:cNvPr>
          <p:cNvSpPr txBox="1">
            <a:spLocks/>
          </p:cNvSpPr>
          <p:nvPr/>
        </p:nvSpPr>
        <p:spPr>
          <a:xfrm>
            <a:off x="1045100" y="873082"/>
            <a:ext cx="9829801" cy="7340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b="1" dirty="0">
                <a:latin typeface="Avenir Light" panose="020B0402020203020204" pitchFamily="34" charset="77"/>
              </a:rPr>
              <a:t>Generate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3C2CE65-4926-644E-8559-CF9371008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26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D26D248-0AC7-5A40-B0F8-88F4BE4B76D7}"/>
              </a:ext>
            </a:extLst>
          </p:cNvPr>
          <p:cNvSpPr/>
          <p:nvPr/>
        </p:nvSpPr>
        <p:spPr>
          <a:xfrm>
            <a:off x="903804" y="771482"/>
            <a:ext cx="3439596" cy="11751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960864-53DA-C442-B97F-48DA525BA5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3402" y="1357949"/>
            <a:ext cx="7333198" cy="520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5606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73921-67AB-D84C-A73D-BD825F2BF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262"/>
            <a:ext cx="8941419" cy="1162592"/>
          </a:xfrm>
        </p:spPr>
        <p:txBody>
          <a:bodyPr/>
          <a:lstStyle/>
          <a:p>
            <a:r>
              <a:rPr lang="en-US" dirty="0"/>
              <a:t>Language Modelling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72689F53-65B1-6845-9EEA-F9AFC149B62E}"/>
              </a:ext>
            </a:extLst>
          </p:cNvPr>
          <p:cNvSpPr txBox="1">
            <a:spLocks/>
          </p:cNvSpPr>
          <p:nvPr/>
        </p:nvSpPr>
        <p:spPr>
          <a:xfrm>
            <a:off x="1045100" y="873082"/>
            <a:ext cx="9829801" cy="7340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b="1" dirty="0">
                <a:latin typeface="Avenir Light" panose="020B0402020203020204" pitchFamily="34" charset="77"/>
              </a:rPr>
              <a:t>Generate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3C2CE65-4926-644E-8559-CF9371008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27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D26D248-0AC7-5A40-B0F8-88F4BE4B76D7}"/>
              </a:ext>
            </a:extLst>
          </p:cNvPr>
          <p:cNvSpPr/>
          <p:nvPr/>
        </p:nvSpPr>
        <p:spPr>
          <a:xfrm>
            <a:off x="903804" y="771482"/>
            <a:ext cx="3439596" cy="11751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F137AD-BF61-F14C-A7E5-A26B1BB009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879911"/>
            <a:ext cx="11201400" cy="420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3724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73921-67AB-D84C-A73D-BD825F2BF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262"/>
            <a:ext cx="8941419" cy="1162592"/>
          </a:xfrm>
        </p:spPr>
        <p:txBody>
          <a:bodyPr/>
          <a:lstStyle/>
          <a:p>
            <a:r>
              <a:rPr lang="en-US" dirty="0"/>
              <a:t>Language Modelling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72689F53-65B1-6845-9EEA-F9AFC149B62E}"/>
              </a:ext>
            </a:extLst>
          </p:cNvPr>
          <p:cNvSpPr txBox="1">
            <a:spLocks/>
          </p:cNvSpPr>
          <p:nvPr/>
        </p:nvSpPr>
        <p:spPr>
          <a:xfrm>
            <a:off x="1045100" y="873082"/>
            <a:ext cx="9829801" cy="7340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b="1" dirty="0">
                <a:latin typeface="Avenir Light" panose="020B0402020203020204" pitchFamily="34" charset="77"/>
              </a:rPr>
              <a:t>Generate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3C2CE65-4926-644E-8559-CF9371008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28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D26D248-0AC7-5A40-B0F8-88F4BE4B76D7}"/>
              </a:ext>
            </a:extLst>
          </p:cNvPr>
          <p:cNvSpPr/>
          <p:nvPr/>
        </p:nvSpPr>
        <p:spPr>
          <a:xfrm>
            <a:off x="903804" y="771482"/>
            <a:ext cx="3439596" cy="11751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690DB3-1EFC-EE42-8DD5-D26A99C8C0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5886" y="1908211"/>
            <a:ext cx="9099015" cy="4279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3277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73921-67AB-D84C-A73D-BD825F2BF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262"/>
            <a:ext cx="8941419" cy="1162592"/>
          </a:xfrm>
        </p:spPr>
        <p:txBody>
          <a:bodyPr/>
          <a:lstStyle/>
          <a:p>
            <a:r>
              <a:rPr lang="en-US" dirty="0"/>
              <a:t>Language Modelling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72689F53-65B1-6845-9EEA-F9AFC149B62E}"/>
              </a:ext>
            </a:extLst>
          </p:cNvPr>
          <p:cNvSpPr txBox="1">
            <a:spLocks/>
          </p:cNvSpPr>
          <p:nvPr/>
        </p:nvSpPr>
        <p:spPr>
          <a:xfrm>
            <a:off x="1683491" y="1739756"/>
            <a:ext cx="9670309" cy="28570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400" dirty="0">
                <a:latin typeface="Avenir Book" panose="02000503020000020003" pitchFamily="2" charset="0"/>
              </a:rPr>
              <a:t>“Drug kingpin El Chapo testified that he gave MILLIONS to Pelosi, Schiff &amp; </a:t>
            </a:r>
            <a:r>
              <a:rPr lang="en-US" sz="2400" dirty="0" err="1">
                <a:latin typeface="Avenir Book" panose="02000503020000020003" pitchFamily="2" charset="0"/>
              </a:rPr>
              <a:t>Killary</a:t>
            </a:r>
            <a:r>
              <a:rPr lang="en-US" sz="2400" dirty="0">
                <a:latin typeface="Avenir Book" panose="02000503020000020003" pitchFamily="2" charset="0"/>
              </a:rPr>
              <a:t>. The Feds then closed the courtroom doors.”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3C2CE65-4926-644E-8559-CF9371008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29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D26D248-0AC7-5A40-B0F8-88F4BE4B76D7}"/>
              </a:ext>
            </a:extLst>
          </p:cNvPr>
          <p:cNvSpPr/>
          <p:nvPr/>
        </p:nvSpPr>
        <p:spPr>
          <a:xfrm>
            <a:off x="903804" y="771482"/>
            <a:ext cx="3439596" cy="11751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18927F-C4B3-C949-98B7-0D4660FEF3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8991" y="3168272"/>
            <a:ext cx="6749309" cy="2059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5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>
            <a:extLst>
              <a:ext uri="{FF2B5EF4-FFF2-40B4-BE49-F238E27FC236}">
                <a16:creationId xmlns:a16="http://schemas.microsoft.com/office/drawing/2014/main" id="{2469798A-3287-FE41-A8B3-9C5EBD440DA9}"/>
              </a:ext>
            </a:extLst>
          </p:cNvPr>
          <p:cNvSpPr txBox="1">
            <a:spLocks/>
          </p:cNvSpPr>
          <p:nvPr/>
        </p:nvSpPr>
        <p:spPr>
          <a:xfrm>
            <a:off x="1741749" y="517694"/>
            <a:ext cx="5511668" cy="59696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" panose="02000503020000020003" pitchFamily="2" charset="0"/>
              </a:rPr>
              <a:t>Background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" panose="02000503020000020003" pitchFamily="2" charset="0"/>
              </a:rPr>
              <a:t>Language Modelling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" panose="02000503020000020003" pitchFamily="2" charset="0"/>
              </a:rPr>
              <a:t>RNNs/LSTMs +ELMo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 Medium" panose="02000503020000020003" pitchFamily="2" charset="0"/>
            </a:endParaRP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" panose="02000503020000020003" pitchFamily="2" charset="0"/>
              </a:rPr>
              <a:t>Seq2Seq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 Medium" panose="02000503020000020003" pitchFamily="2" charset="0"/>
              </a:rPr>
              <a:t>+Attention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" panose="02000503020000020003" pitchFamily="2" charset="0"/>
              </a:rPr>
              <a:t>Transformers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 Medium" panose="02000503020000020003" pitchFamily="2" charset="0"/>
              </a:rPr>
              <a:t>+BERT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" panose="02000503020000020003" pitchFamily="2" charset="0"/>
              </a:rPr>
              <a:t>Conclusions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Avenir Medium" panose="02000503020000020003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339E158-9647-2740-9C84-883B1825963A}"/>
              </a:ext>
            </a:extLst>
          </p:cNvPr>
          <p:cNvSpPr/>
          <p:nvPr/>
        </p:nvSpPr>
        <p:spPr>
          <a:xfrm>
            <a:off x="656114" y="1002103"/>
            <a:ext cx="771242" cy="9071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6E68751-04E9-FC44-99C5-D9888C7CD4D1}"/>
              </a:ext>
            </a:extLst>
          </p:cNvPr>
          <p:cNvSpPr/>
          <p:nvPr/>
        </p:nvSpPr>
        <p:spPr>
          <a:xfrm>
            <a:off x="656114" y="1092818"/>
            <a:ext cx="771242" cy="10036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FCB2847-0F6D-EA4A-9C75-CAB26E4B6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3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C66E1C5-52E5-0045-A018-E96403FC959D}"/>
              </a:ext>
            </a:extLst>
          </p:cNvPr>
          <p:cNvSpPr/>
          <p:nvPr/>
        </p:nvSpPr>
        <p:spPr>
          <a:xfrm>
            <a:off x="656114" y="1865703"/>
            <a:ext cx="771242" cy="9071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EE0600C-5FE1-A04D-B8A5-14AF40FFA3FE}"/>
              </a:ext>
            </a:extLst>
          </p:cNvPr>
          <p:cNvSpPr/>
          <p:nvPr/>
        </p:nvSpPr>
        <p:spPr>
          <a:xfrm>
            <a:off x="656114" y="1956418"/>
            <a:ext cx="771242" cy="10036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89628C4-8725-2649-B0BF-2729C9F7E11D}"/>
              </a:ext>
            </a:extLst>
          </p:cNvPr>
          <p:cNvSpPr/>
          <p:nvPr/>
        </p:nvSpPr>
        <p:spPr>
          <a:xfrm>
            <a:off x="681514" y="2716603"/>
            <a:ext cx="771242" cy="9071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5336D41-8477-A045-A8D2-C520B334CCA4}"/>
              </a:ext>
            </a:extLst>
          </p:cNvPr>
          <p:cNvSpPr/>
          <p:nvPr/>
        </p:nvSpPr>
        <p:spPr>
          <a:xfrm>
            <a:off x="681514" y="2807318"/>
            <a:ext cx="771242" cy="10036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7F2B3B0-6F56-2B4C-B360-67C0A24C3FB1}"/>
              </a:ext>
            </a:extLst>
          </p:cNvPr>
          <p:cNvSpPr/>
          <p:nvPr/>
        </p:nvSpPr>
        <p:spPr>
          <a:xfrm>
            <a:off x="681514" y="3489487"/>
            <a:ext cx="771242" cy="9071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369B88A-E41F-AC41-82C8-21AEAE777AE1}"/>
              </a:ext>
            </a:extLst>
          </p:cNvPr>
          <p:cNvSpPr/>
          <p:nvPr/>
        </p:nvSpPr>
        <p:spPr>
          <a:xfrm>
            <a:off x="681514" y="3580202"/>
            <a:ext cx="771242" cy="100361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5A68C59-0CF5-574E-BBF1-FB6E34268F40}"/>
              </a:ext>
            </a:extLst>
          </p:cNvPr>
          <p:cNvSpPr/>
          <p:nvPr/>
        </p:nvSpPr>
        <p:spPr>
          <a:xfrm>
            <a:off x="724570" y="4423888"/>
            <a:ext cx="771242" cy="9071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32B868B-5124-D247-A59E-5D7FC8D809A8}"/>
              </a:ext>
            </a:extLst>
          </p:cNvPr>
          <p:cNvSpPr/>
          <p:nvPr/>
        </p:nvSpPr>
        <p:spPr>
          <a:xfrm>
            <a:off x="724570" y="4514603"/>
            <a:ext cx="771242" cy="10036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BFD8D12-181B-D243-B6D0-AB85274E9D4D}"/>
              </a:ext>
            </a:extLst>
          </p:cNvPr>
          <p:cNvSpPr/>
          <p:nvPr/>
        </p:nvSpPr>
        <p:spPr>
          <a:xfrm>
            <a:off x="754926" y="5267574"/>
            <a:ext cx="771242" cy="90716"/>
          </a:xfrm>
          <a:prstGeom prst="rect">
            <a:avLst/>
          </a:prstGeom>
          <a:solidFill>
            <a:srgbClr val="FF7F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9C90123-E7CF-AD49-BF5B-68961810FA49}"/>
              </a:ext>
            </a:extLst>
          </p:cNvPr>
          <p:cNvSpPr/>
          <p:nvPr/>
        </p:nvSpPr>
        <p:spPr>
          <a:xfrm>
            <a:off x="754926" y="5358289"/>
            <a:ext cx="771242" cy="100361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5978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73921-67AB-D84C-A73D-BD825F2BF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262"/>
            <a:ext cx="8941419" cy="1162592"/>
          </a:xfrm>
        </p:spPr>
        <p:txBody>
          <a:bodyPr/>
          <a:lstStyle/>
          <a:p>
            <a:r>
              <a:rPr lang="en-US" dirty="0"/>
              <a:t>Language Modelling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3C2CE65-4926-644E-8559-CF9371008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30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D26D248-0AC7-5A40-B0F8-88F4BE4B76D7}"/>
              </a:ext>
            </a:extLst>
          </p:cNvPr>
          <p:cNvSpPr/>
          <p:nvPr/>
        </p:nvSpPr>
        <p:spPr>
          <a:xfrm>
            <a:off x="903804" y="771482"/>
            <a:ext cx="3439596" cy="11751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DDEDB3A-D89F-A64A-943F-39727B8842E0}"/>
              </a:ext>
            </a:extLst>
          </p:cNvPr>
          <p:cNvSpPr txBox="1">
            <a:spLocks/>
          </p:cNvSpPr>
          <p:nvPr/>
        </p:nvSpPr>
        <p:spPr>
          <a:xfrm>
            <a:off x="1181099" y="1124999"/>
            <a:ext cx="9791701" cy="5514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A </a:t>
            </a:r>
            <a:r>
              <a:rPr lang="en-US" sz="2400" dirty="0">
                <a:solidFill>
                  <a:srgbClr val="C00000"/>
                </a:solidFill>
                <a:latin typeface="Avenir Light" panose="020B0402020203020204" pitchFamily="34" charset="77"/>
              </a:rPr>
              <a:t>Language Model </a:t>
            </a:r>
            <a:r>
              <a:rPr lang="en-US" sz="2400" dirty="0">
                <a:latin typeface="Avenir Light" panose="020B0402020203020204" pitchFamily="34" charset="77"/>
              </a:rPr>
              <a:t>is useful for: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E4B5630-8DD4-CF46-8A4D-FA48E82F604C}"/>
              </a:ext>
            </a:extLst>
          </p:cNvPr>
          <p:cNvSpPr txBox="1">
            <a:spLocks/>
          </p:cNvSpPr>
          <p:nvPr/>
        </p:nvSpPr>
        <p:spPr>
          <a:xfrm>
            <a:off x="1181099" y="2140111"/>
            <a:ext cx="2794001" cy="7700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400" b="1" dirty="0">
                <a:latin typeface="Avenir Light" panose="020B0402020203020204" pitchFamily="34" charset="77"/>
              </a:rPr>
              <a:t>Generating Text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B124C57-7692-9142-9864-DE500A011113}"/>
              </a:ext>
            </a:extLst>
          </p:cNvPr>
          <p:cNvSpPr txBox="1">
            <a:spLocks/>
          </p:cNvSpPr>
          <p:nvPr/>
        </p:nvSpPr>
        <p:spPr>
          <a:xfrm>
            <a:off x="6464300" y="2140111"/>
            <a:ext cx="2794001" cy="7700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400" b="1" dirty="0">
                <a:latin typeface="Avenir Light" panose="020B0402020203020204" pitchFamily="34" charset="77"/>
              </a:rPr>
              <a:t>Classifying Text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B2C27E7-8553-4742-AE90-A1528DC152E5}"/>
              </a:ext>
            </a:extLst>
          </p:cNvPr>
          <p:cNvSpPr txBox="1">
            <a:spLocks/>
          </p:cNvSpPr>
          <p:nvPr/>
        </p:nvSpPr>
        <p:spPr>
          <a:xfrm>
            <a:off x="1638300" y="2682297"/>
            <a:ext cx="4826000" cy="211687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400" dirty="0">
                <a:latin typeface="Avenir Light" panose="020B0402020203020204" pitchFamily="34" charset="77"/>
              </a:rPr>
              <a:t>Auto-complete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latin typeface="Avenir Light" panose="020B0402020203020204" pitchFamily="34" charset="77"/>
              </a:rPr>
              <a:t>Speech-to-text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latin typeface="Avenir Light" panose="020B0402020203020204" pitchFamily="34" charset="77"/>
              </a:rPr>
              <a:t>Question-answering / chatbots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latin typeface="Avenir Light" panose="020B0402020203020204" pitchFamily="34" charset="77"/>
              </a:rPr>
              <a:t>Machine translation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677816BC-6B1A-4A42-9AA9-BFE150CB112B}"/>
              </a:ext>
            </a:extLst>
          </p:cNvPr>
          <p:cNvSpPr txBox="1">
            <a:spLocks/>
          </p:cNvSpPr>
          <p:nvPr/>
        </p:nvSpPr>
        <p:spPr>
          <a:xfrm>
            <a:off x="6972301" y="2671760"/>
            <a:ext cx="4572000" cy="211687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400" dirty="0">
                <a:latin typeface="Avenir Light" panose="020B0402020203020204" pitchFamily="34" charset="77"/>
              </a:rPr>
              <a:t>Authorship attribution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latin typeface="Avenir Light" panose="020B0402020203020204" pitchFamily="34" charset="77"/>
              </a:rPr>
              <a:t>Detecting spam vs not spam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A9BFE4A3-ABDE-A445-9C9D-9423112333EF}"/>
              </a:ext>
            </a:extLst>
          </p:cNvPr>
          <p:cNvSpPr txBox="1">
            <a:spLocks/>
          </p:cNvSpPr>
          <p:nvPr/>
        </p:nvSpPr>
        <p:spPr>
          <a:xfrm>
            <a:off x="1358899" y="5296791"/>
            <a:ext cx="9791701" cy="5514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b="1" dirty="0">
                <a:latin typeface="Avenir Light" panose="020B0402020203020204" pitchFamily="34" charset="77"/>
              </a:rPr>
              <a:t>And much more!</a:t>
            </a:r>
          </a:p>
        </p:txBody>
      </p:sp>
    </p:spTree>
    <p:extLst>
      <p:ext uri="{BB962C8B-B14F-4D97-AF65-F5344CB8AC3E}">
        <p14:creationId xmlns:p14="http://schemas.microsoft.com/office/powerpoint/2010/main" val="28500413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73921-67AB-D84C-A73D-BD825F2BF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262"/>
            <a:ext cx="8941419" cy="1162592"/>
          </a:xfrm>
        </p:spPr>
        <p:txBody>
          <a:bodyPr/>
          <a:lstStyle/>
          <a:p>
            <a:r>
              <a:rPr lang="en-US" dirty="0"/>
              <a:t>Language Modelling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3C2CE65-4926-644E-8559-CF9371008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31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D26D248-0AC7-5A40-B0F8-88F4BE4B76D7}"/>
              </a:ext>
            </a:extLst>
          </p:cNvPr>
          <p:cNvSpPr/>
          <p:nvPr/>
        </p:nvSpPr>
        <p:spPr>
          <a:xfrm>
            <a:off x="903804" y="771482"/>
            <a:ext cx="3439596" cy="11751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A9BFE4A3-ABDE-A445-9C9D-9423112333EF}"/>
              </a:ext>
            </a:extLst>
          </p:cNvPr>
          <p:cNvSpPr txBox="1">
            <a:spLocks/>
          </p:cNvSpPr>
          <p:nvPr/>
        </p:nvSpPr>
        <p:spPr>
          <a:xfrm>
            <a:off x="903804" y="1078555"/>
            <a:ext cx="10515600" cy="43831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spcBef>
                <a:spcPts val="500"/>
              </a:spcBef>
              <a:buNone/>
            </a:pPr>
            <a:r>
              <a:rPr lang="en-US" b="1" dirty="0">
                <a:latin typeface="Avenir Light" panose="020B0402020203020204" pitchFamily="34" charset="77"/>
              </a:rPr>
              <a:t>Today, we heavily focus on Language Modelling (LM) because:</a:t>
            </a: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dirty="0">
                <a:latin typeface="Avenir Light" panose="020B0402020203020204" pitchFamily="34" charset="77"/>
              </a:rPr>
              <a:t>It’s foundational for nearly all NLP tasks</a:t>
            </a: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dirty="0">
                <a:latin typeface="Avenir Light" panose="020B0402020203020204" pitchFamily="34" charset="77"/>
              </a:rPr>
              <a:t>Since we’re ultimately modelling a sequence, LM approaches are </a:t>
            </a:r>
            <a:r>
              <a:rPr lang="en-US" dirty="0">
                <a:solidFill>
                  <a:srgbClr val="C00000"/>
                </a:solidFill>
                <a:latin typeface="Avenir Light" panose="020B0402020203020204" pitchFamily="34" charset="77"/>
              </a:rPr>
              <a:t>generalizable to any type of data, not just text.</a:t>
            </a:r>
          </a:p>
        </p:txBody>
      </p:sp>
    </p:spTree>
    <p:extLst>
      <p:ext uri="{BB962C8B-B14F-4D97-AF65-F5344CB8AC3E}">
        <p14:creationId xmlns:p14="http://schemas.microsoft.com/office/powerpoint/2010/main" val="2955232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73921-67AB-D84C-A73D-BD825F2BF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262"/>
            <a:ext cx="8941419" cy="1162592"/>
          </a:xfrm>
        </p:spPr>
        <p:txBody>
          <a:bodyPr/>
          <a:lstStyle/>
          <a:p>
            <a:r>
              <a:rPr lang="en-US" dirty="0"/>
              <a:t>Language Modelling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3C2CE65-4926-644E-8559-CF9371008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32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D26D248-0AC7-5A40-B0F8-88F4BE4B76D7}"/>
              </a:ext>
            </a:extLst>
          </p:cNvPr>
          <p:cNvSpPr/>
          <p:nvPr/>
        </p:nvSpPr>
        <p:spPr>
          <a:xfrm>
            <a:off x="903804" y="771482"/>
            <a:ext cx="3439596" cy="11751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DDEDB3A-D89F-A64A-943F-39727B8842E0}"/>
              </a:ext>
            </a:extLst>
          </p:cNvPr>
          <p:cNvSpPr txBox="1">
            <a:spLocks/>
          </p:cNvSpPr>
          <p:nvPr/>
        </p:nvSpPr>
        <p:spPr>
          <a:xfrm>
            <a:off x="1384299" y="1206329"/>
            <a:ext cx="5549901" cy="5514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How can we build a language model?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81D92A3D-654C-B244-9DCB-15711033B0F9}"/>
              </a:ext>
            </a:extLst>
          </p:cNvPr>
          <p:cNvSpPr txBox="1">
            <a:spLocks/>
          </p:cNvSpPr>
          <p:nvPr/>
        </p:nvSpPr>
        <p:spPr>
          <a:xfrm>
            <a:off x="2984499" y="2075059"/>
            <a:ext cx="7924801" cy="14555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400" b="1" dirty="0">
                <a:latin typeface="Avenir Light" panose="020B0402020203020204" pitchFamily="34" charset="77"/>
              </a:rPr>
              <a:t>Naive Approach: </a:t>
            </a:r>
            <a:r>
              <a:rPr lang="en-US" sz="2400" dirty="0">
                <a:solidFill>
                  <a:srgbClr val="C00000"/>
                </a:solidFill>
                <a:latin typeface="Avenir Light" panose="020B0402020203020204" pitchFamily="34" charset="77"/>
              </a:rPr>
              <a:t>unigram model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Assume each word is independent of all others.</a:t>
            </a:r>
          </a:p>
          <a:p>
            <a:pPr marL="0" indent="0">
              <a:lnSpc>
                <a:spcPct val="120000"/>
              </a:lnSpc>
              <a:buNone/>
            </a:pPr>
            <a:endParaRPr lang="en-US" sz="2400" dirty="0">
              <a:latin typeface="Avenir Light" panose="020B0402020203020204" pitchFamily="34" charset="77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Count how often each word occurs (in the training data).</a:t>
            </a:r>
          </a:p>
        </p:txBody>
      </p:sp>
    </p:spTree>
    <p:extLst>
      <p:ext uri="{BB962C8B-B14F-4D97-AF65-F5344CB8AC3E}">
        <p14:creationId xmlns:p14="http://schemas.microsoft.com/office/powerpoint/2010/main" val="30056952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73921-67AB-D84C-A73D-BD825F2BF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262"/>
            <a:ext cx="8941419" cy="1162592"/>
          </a:xfrm>
        </p:spPr>
        <p:txBody>
          <a:bodyPr/>
          <a:lstStyle/>
          <a:p>
            <a:r>
              <a:rPr lang="en-US" dirty="0"/>
              <a:t>Language Modelling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3C2CE65-4926-644E-8559-CF9371008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33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D26D248-0AC7-5A40-B0F8-88F4BE4B76D7}"/>
              </a:ext>
            </a:extLst>
          </p:cNvPr>
          <p:cNvSpPr/>
          <p:nvPr/>
        </p:nvSpPr>
        <p:spPr>
          <a:xfrm>
            <a:off x="903804" y="771482"/>
            <a:ext cx="3439596" cy="11751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DDEDB3A-D89F-A64A-943F-39727B8842E0}"/>
              </a:ext>
            </a:extLst>
          </p:cNvPr>
          <p:cNvSpPr txBox="1">
            <a:spLocks/>
          </p:cNvSpPr>
          <p:nvPr/>
        </p:nvSpPr>
        <p:spPr>
          <a:xfrm>
            <a:off x="1384299" y="1206329"/>
            <a:ext cx="5549901" cy="5514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How can we build a language model?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81D92A3D-654C-B244-9DCB-15711033B0F9}"/>
              </a:ext>
            </a:extLst>
          </p:cNvPr>
          <p:cNvSpPr txBox="1">
            <a:spLocks/>
          </p:cNvSpPr>
          <p:nvPr/>
        </p:nvSpPr>
        <p:spPr>
          <a:xfrm>
            <a:off x="2984499" y="2075059"/>
            <a:ext cx="7518401" cy="14555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400" b="1" dirty="0">
                <a:latin typeface="Avenir Light" panose="020B0402020203020204" pitchFamily="34" charset="77"/>
              </a:rPr>
              <a:t>Naive Approach: </a:t>
            </a:r>
            <a:r>
              <a:rPr lang="en-US" sz="2400" dirty="0">
                <a:solidFill>
                  <a:srgbClr val="C00000"/>
                </a:solidFill>
                <a:latin typeface="Avenir Light" panose="020B0402020203020204" pitchFamily="34" charset="77"/>
              </a:rPr>
              <a:t>unigram model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Assume each word is independent of all others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id="{51D9435B-A21C-3349-B687-10247F56693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55698" y="3526645"/>
                <a:ext cx="9829801" cy="7340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:r>
                  <a:rPr lang="en-US" sz="2400" dirty="0">
                    <a:latin typeface="Avenir Light" panose="020B0402020203020204" pitchFamily="34" charset="77"/>
                  </a:rPr>
                  <a:t>Let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en-US" sz="2400" dirty="0">
                    <a:latin typeface="Avenir Light" panose="020B0402020203020204" pitchFamily="34" charset="77"/>
                  </a:rPr>
                  <a:t> = </a:t>
                </a:r>
                <a:r>
                  <a:rPr lang="en-US" sz="2400" dirty="0">
                    <a:solidFill>
                      <a:schemeClr val="accent5">
                        <a:lumMod val="75000"/>
                      </a:schemeClr>
                    </a:solidFill>
                    <a:latin typeface="Avenir Light" panose="020B0402020203020204" pitchFamily="34" charset="77"/>
                  </a:rPr>
                  <a:t>“Anqi was late for class”</a:t>
                </a:r>
              </a:p>
            </p:txBody>
          </p:sp>
        </mc:Choice>
        <mc:Fallback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id="{51D9435B-A21C-3349-B687-10247F5669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5698" y="3526645"/>
                <a:ext cx="9829801" cy="73409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Content Placeholder 2">
                <a:extLst>
                  <a:ext uri="{FF2B5EF4-FFF2-40B4-BE49-F238E27FC236}">
                    <a16:creationId xmlns:a16="http://schemas.microsoft.com/office/drawing/2014/main" id="{2079671B-533F-E34B-B532-A3239EAFF17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168895" y="3883499"/>
                <a:ext cx="609602" cy="46967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8" name="Content Placeholder 2">
                <a:extLst>
                  <a:ext uri="{FF2B5EF4-FFF2-40B4-BE49-F238E27FC236}">
                    <a16:creationId xmlns:a16="http://schemas.microsoft.com/office/drawing/2014/main" id="{2079671B-533F-E34B-B532-A3239EAFF1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8895" y="3883499"/>
                <a:ext cx="609602" cy="469672"/>
              </a:xfrm>
              <a:prstGeom prst="rect">
                <a:avLst/>
              </a:prstGeom>
              <a:blipFill>
                <a:blip r:embed="rId3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id="{2D260D43-EEAB-D14A-9591-9A7BBC464F9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765797" y="3867966"/>
                <a:ext cx="609602" cy="46967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id="{2D260D43-EEAB-D14A-9591-9A7BBC464F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5797" y="3867966"/>
                <a:ext cx="609602" cy="469672"/>
              </a:xfrm>
              <a:prstGeom prst="rect">
                <a:avLst/>
              </a:prstGeom>
              <a:blipFill>
                <a:blip r:embed="rId4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31A0D330-302E-294B-9992-B89C7EEBEC0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62698" y="3870799"/>
                <a:ext cx="609602" cy="46967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31A0D330-302E-294B-9992-B89C7EEBEC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2698" y="3870799"/>
                <a:ext cx="609602" cy="469672"/>
              </a:xfrm>
              <a:prstGeom prst="rect">
                <a:avLst/>
              </a:prstGeom>
              <a:blipFill>
                <a:blip r:embed="rId5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Content Placeholder 2">
                <a:extLst>
                  <a:ext uri="{FF2B5EF4-FFF2-40B4-BE49-F238E27FC236}">
                    <a16:creationId xmlns:a16="http://schemas.microsoft.com/office/drawing/2014/main" id="{96D72470-4130-F749-8DAB-808064B7229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940546" y="3869772"/>
                <a:ext cx="609602" cy="46967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21" name="Content Placeholder 2">
                <a:extLst>
                  <a:ext uri="{FF2B5EF4-FFF2-40B4-BE49-F238E27FC236}">
                    <a16:creationId xmlns:a16="http://schemas.microsoft.com/office/drawing/2014/main" id="{96D72470-4130-F749-8DAB-808064B722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0546" y="3869772"/>
                <a:ext cx="609602" cy="469672"/>
              </a:xfrm>
              <a:prstGeom prst="rect">
                <a:avLst/>
              </a:prstGeom>
              <a:blipFill>
                <a:blip r:embed="rId6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Content Placeholder 2">
                <a:extLst>
                  <a:ext uri="{FF2B5EF4-FFF2-40B4-BE49-F238E27FC236}">
                    <a16:creationId xmlns:a16="http://schemas.microsoft.com/office/drawing/2014/main" id="{A53F0DE5-E956-7E43-B9FA-BFDCEAC7F0F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562848" y="3878289"/>
                <a:ext cx="609602" cy="46967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22" name="Content Placeholder 2">
                <a:extLst>
                  <a:ext uri="{FF2B5EF4-FFF2-40B4-BE49-F238E27FC236}">
                    <a16:creationId xmlns:a16="http://schemas.microsoft.com/office/drawing/2014/main" id="{A53F0DE5-E956-7E43-B9FA-BFDCEAC7F0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2848" y="3878289"/>
                <a:ext cx="609602" cy="469672"/>
              </a:xfrm>
              <a:prstGeom prst="rect">
                <a:avLst/>
              </a:prstGeom>
              <a:blipFill>
                <a:blip r:embed="rId7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750766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73921-67AB-D84C-A73D-BD825F2BF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262"/>
            <a:ext cx="8941419" cy="1162592"/>
          </a:xfrm>
        </p:spPr>
        <p:txBody>
          <a:bodyPr/>
          <a:lstStyle/>
          <a:p>
            <a:r>
              <a:rPr lang="en-US" dirty="0"/>
              <a:t>Language Modelling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3C2CE65-4926-644E-8559-CF9371008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34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D26D248-0AC7-5A40-B0F8-88F4BE4B76D7}"/>
              </a:ext>
            </a:extLst>
          </p:cNvPr>
          <p:cNvSpPr/>
          <p:nvPr/>
        </p:nvSpPr>
        <p:spPr>
          <a:xfrm>
            <a:off x="903804" y="771482"/>
            <a:ext cx="3439596" cy="11751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DDEDB3A-D89F-A64A-943F-39727B8842E0}"/>
              </a:ext>
            </a:extLst>
          </p:cNvPr>
          <p:cNvSpPr txBox="1">
            <a:spLocks/>
          </p:cNvSpPr>
          <p:nvPr/>
        </p:nvSpPr>
        <p:spPr>
          <a:xfrm>
            <a:off x="1384299" y="1206329"/>
            <a:ext cx="5549901" cy="5514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How can we build a language model?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81D92A3D-654C-B244-9DCB-15711033B0F9}"/>
              </a:ext>
            </a:extLst>
          </p:cNvPr>
          <p:cNvSpPr txBox="1">
            <a:spLocks/>
          </p:cNvSpPr>
          <p:nvPr/>
        </p:nvSpPr>
        <p:spPr>
          <a:xfrm>
            <a:off x="2984499" y="2075059"/>
            <a:ext cx="7518401" cy="14555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400" b="1" dirty="0">
                <a:latin typeface="Avenir Light" panose="020B0402020203020204" pitchFamily="34" charset="77"/>
              </a:rPr>
              <a:t>Naive Approach: </a:t>
            </a:r>
            <a:r>
              <a:rPr lang="en-US" sz="2400" dirty="0">
                <a:solidFill>
                  <a:srgbClr val="C00000"/>
                </a:solidFill>
                <a:latin typeface="Avenir Light" panose="020B0402020203020204" pitchFamily="34" charset="77"/>
              </a:rPr>
              <a:t>unigram model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Assume each word is independent of all others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id="{51D9435B-A21C-3349-B687-10247F56693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55698" y="3526645"/>
                <a:ext cx="9829801" cy="7340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:r>
                  <a:rPr lang="en-US" sz="2400" dirty="0">
                    <a:latin typeface="Avenir Light" panose="020B0402020203020204" pitchFamily="34" charset="77"/>
                  </a:rPr>
                  <a:t>Let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en-US" sz="2400" dirty="0">
                    <a:latin typeface="Avenir Light" panose="020B0402020203020204" pitchFamily="34" charset="77"/>
                  </a:rPr>
                  <a:t> = </a:t>
                </a:r>
                <a:r>
                  <a:rPr lang="en-US" sz="2400" dirty="0">
                    <a:solidFill>
                      <a:schemeClr val="accent5">
                        <a:lumMod val="75000"/>
                      </a:schemeClr>
                    </a:solidFill>
                    <a:latin typeface="Avenir Light" panose="020B0402020203020204" pitchFamily="34" charset="77"/>
                  </a:rPr>
                  <a:t>“Anqi was late for class”</a:t>
                </a:r>
              </a:p>
            </p:txBody>
          </p:sp>
        </mc:Choice>
        <mc:Fallback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id="{51D9435B-A21C-3349-B687-10247F5669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5698" y="3526645"/>
                <a:ext cx="9829801" cy="73409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Content Placeholder 2">
                <a:extLst>
                  <a:ext uri="{FF2B5EF4-FFF2-40B4-BE49-F238E27FC236}">
                    <a16:creationId xmlns:a16="http://schemas.microsoft.com/office/drawing/2014/main" id="{0B3A1709-0618-E341-BDBA-B7D99116C8B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55697" y="4692343"/>
                <a:ext cx="9829801" cy="7340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dirty="0" smtClean="0"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sz="2400" b="0" i="0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latin typeface="Avenir Light" panose="020B0402020203020204" pitchFamily="34" charset="77"/>
                  </a:rPr>
                  <a:t> =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2400" dirty="0">
                    <a:latin typeface="Avenir Light" panose="020B0402020203020204" pitchFamily="34" charset="77"/>
                  </a:rPr>
                  <a:t>(</a:t>
                </a:r>
                <a:r>
                  <a:rPr lang="en-US" sz="2400" dirty="0">
                    <a:solidFill>
                      <a:schemeClr val="accent5">
                        <a:lumMod val="75000"/>
                      </a:schemeClr>
                    </a:solidFill>
                    <a:latin typeface="Avenir Light" panose="020B0402020203020204" pitchFamily="34" charset="77"/>
                  </a:rPr>
                  <a:t>Anqi</a:t>
                </a:r>
                <a:r>
                  <a:rPr lang="en-US" sz="2400" dirty="0">
                    <a:latin typeface="Avenir Light" panose="020B0402020203020204" pitchFamily="34" charset="77"/>
                  </a:rPr>
                  <a:t>)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2400" dirty="0">
                    <a:latin typeface="Avenir Light" panose="020B0402020203020204" pitchFamily="34" charset="77"/>
                  </a:rPr>
                  <a:t>(</a:t>
                </a:r>
                <a:r>
                  <a:rPr lang="en-US" sz="2400" dirty="0">
                    <a:solidFill>
                      <a:schemeClr val="accent5">
                        <a:lumMod val="75000"/>
                      </a:schemeClr>
                    </a:solidFill>
                    <a:latin typeface="Avenir Light" panose="020B0402020203020204" pitchFamily="34" charset="77"/>
                  </a:rPr>
                  <a:t>was</a:t>
                </a:r>
                <a:r>
                  <a:rPr lang="en-US" sz="2400" dirty="0">
                    <a:latin typeface="Avenir Light" panose="020B0402020203020204" pitchFamily="34" charset="77"/>
                  </a:rPr>
                  <a:t>)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2400" dirty="0">
                    <a:latin typeface="Avenir Light" panose="020B0402020203020204" pitchFamily="34" charset="77"/>
                  </a:rPr>
                  <a:t>(</a:t>
                </a:r>
                <a:r>
                  <a:rPr lang="en-US" sz="2400" dirty="0">
                    <a:solidFill>
                      <a:schemeClr val="accent5">
                        <a:lumMod val="75000"/>
                      </a:schemeClr>
                    </a:solidFill>
                    <a:latin typeface="Avenir Light" panose="020B0402020203020204" pitchFamily="34" charset="77"/>
                  </a:rPr>
                  <a:t>late</a:t>
                </a:r>
                <a:r>
                  <a:rPr lang="en-US" sz="2400" dirty="0">
                    <a:latin typeface="Avenir Light" panose="020B0402020203020204" pitchFamily="34" charset="77"/>
                  </a:rPr>
                  <a:t>)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2400" dirty="0">
                    <a:latin typeface="Avenir Light" panose="020B0402020203020204" pitchFamily="34" charset="77"/>
                  </a:rPr>
                  <a:t>(</a:t>
                </a:r>
                <a:r>
                  <a:rPr lang="en-US" sz="2400" dirty="0">
                    <a:solidFill>
                      <a:schemeClr val="accent5">
                        <a:lumMod val="75000"/>
                      </a:schemeClr>
                    </a:solidFill>
                    <a:latin typeface="Avenir Light" panose="020B0402020203020204" pitchFamily="34" charset="77"/>
                  </a:rPr>
                  <a:t>for</a:t>
                </a:r>
                <a:r>
                  <a:rPr lang="en-US" sz="2400" dirty="0">
                    <a:latin typeface="Avenir Light" panose="020B0402020203020204" pitchFamily="34" charset="77"/>
                  </a:rPr>
                  <a:t>)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2400" dirty="0">
                    <a:latin typeface="Avenir Light" panose="020B0402020203020204" pitchFamily="34" charset="77"/>
                  </a:rPr>
                  <a:t>(</a:t>
                </a:r>
                <a:r>
                  <a:rPr lang="en-US" sz="2400" dirty="0">
                    <a:solidFill>
                      <a:schemeClr val="accent5">
                        <a:lumMod val="75000"/>
                      </a:schemeClr>
                    </a:solidFill>
                    <a:latin typeface="Avenir Light" panose="020B0402020203020204" pitchFamily="34" charset="77"/>
                  </a:rPr>
                  <a:t>class</a:t>
                </a:r>
                <a:r>
                  <a:rPr lang="en-US" sz="2400" dirty="0">
                    <a:latin typeface="Avenir Light" panose="020B0402020203020204" pitchFamily="34" charset="77"/>
                  </a:rPr>
                  <a:t>)</a:t>
                </a:r>
              </a:p>
            </p:txBody>
          </p:sp>
        </mc:Choice>
        <mc:Fallback>
          <p:sp>
            <p:nvSpPr>
              <p:cNvPr id="17" name="Content Placeholder 2">
                <a:extLst>
                  <a:ext uri="{FF2B5EF4-FFF2-40B4-BE49-F238E27FC236}">
                    <a16:creationId xmlns:a16="http://schemas.microsoft.com/office/drawing/2014/main" id="{0B3A1709-0618-E341-BDBA-B7D99116C8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5697" y="4692343"/>
                <a:ext cx="9829801" cy="73409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Content Placeholder 2">
                <a:extLst>
                  <a:ext uri="{FF2B5EF4-FFF2-40B4-BE49-F238E27FC236}">
                    <a16:creationId xmlns:a16="http://schemas.microsoft.com/office/drawing/2014/main" id="{2079671B-533F-E34B-B532-A3239EAFF17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168895" y="3883499"/>
                <a:ext cx="609602" cy="46967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8" name="Content Placeholder 2">
                <a:extLst>
                  <a:ext uri="{FF2B5EF4-FFF2-40B4-BE49-F238E27FC236}">
                    <a16:creationId xmlns:a16="http://schemas.microsoft.com/office/drawing/2014/main" id="{2079671B-533F-E34B-B532-A3239EAFF1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8895" y="3883499"/>
                <a:ext cx="609602" cy="469672"/>
              </a:xfrm>
              <a:prstGeom prst="rect">
                <a:avLst/>
              </a:prstGeom>
              <a:blipFill>
                <a:blip r:embed="rId4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id="{2D260D43-EEAB-D14A-9591-9A7BBC464F9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765797" y="3867966"/>
                <a:ext cx="609602" cy="46967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id="{2D260D43-EEAB-D14A-9591-9A7BBC464F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5797" y="3867966"/>
                <a:ext cx="609602" cy="469672"/>
              </a:xfrm>
              <a:prstGeom prst="rect">
                <a:avLst/>
              </a:prstGeom>
              <a:blipFill>
                <a:blip r:embed="rId5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31A0D330-302E-294B-9992-B89C7EEBEC0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62698" y="3870799"/>
                <a:ext cx="609602" cy="46967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31A0D330-302E-294B-9992-B89C7EEBEC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2698" y="3870799"/>
                <a:ext cx="609602" cy="469672"/>
              </a:xfrm>
              <a:prstGeom prst="rect">
                <a:avLst/>
              </a:prstGeom>
              <a:blipFill>
                <a:blip r:embed="rId6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Content Placeholder 2">
                <a:extLst>
                  <a:ext uri="{FF2B5EF4-FFF2-40B4-BE49-F238E27FC236}">
                    <a16:creationId xmlns:a16="http://schemas.microsoft.com/office/drawing/2014/main" id="{96D72470-4130-F749-8DAB-808064B7229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940546" y="3869772"/>
                <a:ext cx="609602" cy="46967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21" name="Content Placeholder 2">
                <a:extLst>
                  <a:ext uri="{FF2B5EF4-FFF2-40B4-BE49-F238E27FC236}">
                    <a16:creationId xmlns:a16="http://schemas.microsoft.com/office/drawing/2014/main" id="{96D72470-4130-F749-8DAB-808064B722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0546" y="3869772"/>
                <a:ext cx="609602" cy="469672"/>
              </a:xfrm>
              <a:prstGeom prst="rect">
                <a:avLst/>
              </a:prstGeom>
              <a:blipFill>
                <a:blip r:embed="rId7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Content Placeholder 2">
                <a:extLst>
                  <a:ext uri="{FF2B5EF4-FFF2-40B4-BE49-F238E27FC236}">
                    <a16:creationId xmlns:a16="http://schemas.microsoft.com/office/drawing/2014/main" id="{A53F0DE5-E956-7E43-B9FA-BFDCEAC7F0F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562848" y="3878289"/>
                <a:ext cx="609602" cy="46967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22" name="Content Placeholder 2">
                <a:extLst>
                  <a:ext uri="{FF2B5EF4-FFF2-40B4-BE49-F238E27FC236}">
                    <a16:creationId xmlns:a16="http://schemas.microsoft.com/office/drawing/2014/main" id="{A53F0DE5-E956-7E43-B9FA-BFDCEAC7F0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2848" y="3878289"/>
                <a:ext cx="609602" cy="469672"/>
              </a:xfrm>
              <a:prstGeom prst="rect">
                <a:avLst/>
              </a:prstGeom>
              <a:blipFill>
                <a:blip r:embed="rId8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88961761-5CD9-524B-9306-9CDF2A0CF8A4}"/>
              </a:ext>
            </a:extLst>
          </p:cNvPr>
          <p:cNvSpPr/>
          <p:nvPr/>
        </p:nvSpPr>
        <p:spPr>
          <a:xfrm>
            <a:off x="3964275" y="5390634"/>
            <a:ext cx="433965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Avenir Book" panose="02000503020000020003" pitchFamily="2" charset="0"/>
              </a:rPr>
              <a:t>= 0.00015 * 0.01 * 0.004 * 0.03 * 0.0035</a:t>
            </a:r>
          </a:p>
          <a:p>
            <a:r>
              <a:rPr lang="en-US" dirty="0">
                <a:latin typeface="Avenir Book" panose="02000503020000020003" pitchFamily="2" charset="0"/>
              </a:rPr>
              <a:t>= 6.3x10</a:t>
            </a:r>
            <a:r>
              <a:rPr lang="en-US" baseline="30000" dirty="0">
                <a:latin typeface="Avenir Book" panose="02000503020000020003" pitchFamily="2" charset="0"/>
              </a:rPr>
              <a:t>-13</a:t>
            </a:r>
            <a:endParaRPr lang="en-US" dirty="0"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57932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73921-67AB-D84C-A73D-BD825F2BF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262"/>
            <a:ext cx="8941419" cy="1162592"/>
          </a:xfrm>
        </p:spPr>
        <p:txBody>
          <a:bodyPr/>
          <a:lstStyle/>
          <a:p>
            <a:r>
              <a:rPr lang="en-US" dirty="0"/>
              <a:t>Language Modelling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3C2CE65-4926-644E-8559-CF9371008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35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D26D248-0AC7-5A40-B0F8-88F4BE4B76D7}"/>
              </a:ext>
            </a:extLst>
          </p:cNvPr>
          <p:cNvSpPr/>
          <p:nvPr/>
        </p:nvSpPr>
        <p:spPr>
          <a:xfrm>
            <a:off x="903804" y="771482"/>
            <a:ext cx="3439596" cy="11751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DDEDB3A-D89F-A64A-943F-39727B8842E0}"/>
              </a:ext>
            </a:extLst>
          </p:cNvPr>
          <p:cNvSpPr txBox="1">
            <a:spLocks/>
          </p:cNvSpPr>
          <p:nvPr/>
        </p:nvSpPr>
        <p:spPr>
          <a:xfrm>
            <a:off x="1384299" y="1206329"/>
            <a:ext cx="5549901" cy="5514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How can we build a language model?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81D92A3D-654C-B244-9DCB-15711033B0F9}"/>
              </a:ext>
            </a:extLst>
          </p:cNvPr>
          <p:cNvSpPr txBox="1">
            <a:spLocks/>
          </p:cNvSpPr>
          <p:nvPr/>
        </p:nvSpPr>
        <p:spPr>
          <a:xfrm>
            <a:off x="2984499" y="2075059"/>
            <a:ext cx="7518401" cy="14555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400" b="1" dirty="0">
                <a:latin typeface="Avenir Light" panose="020B0402020203020204" pitchFamily="34" charset="77"/>
              </a:rPr>
              <a:t>Naive Approach: </a:t>
            </a:r>
            <a:r>
              <a:rPr lang="en-US" sz="2400" dirty="0">
                <a:solidFill>
                  <a:srgbClr val="C00000"/>
                </a:solidFill>
                <a:latin typeface="Avenir Light" panose="020B0402020203020204" pitchFamily="34" charset="77"/>
              </a:rPr>
              <a:t>unigram model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Assume each word is independent of all others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id="{51D9435B-A21C-3349-B687-10247F56693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55698" y="3526645"/>
                <a:ext cx="9829801" cy="7340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:r>
                  <a:rPr lang="en-US" sz="2400" dirty="0">
                    <a:latin typeface="Avenir Light" panose="020B0402020203020204" pitchFamily="34" charset="77"/>
                  </a:rPr>
                  <a:t>Let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en-US" sz="2400" dirty="0">
                    <a:latin typeface="Avenir Light" panose="020B0402020203020204" pitchFamily="34" charset="77"/>
                  </a:rPr>
                  <a:t> = </a:t>
                </a:r>
                <a:r>
                  <a:rPr lang="en-US" sz="2400" dirty="0">
                    <a:solidFill>
                      <a:schemeClr val="accent5">
                        <a:lumMod val="75000"/>
                      </a:schemeClr>
                    </a:solidFill>
                    <a:latin typeface="Avenir Light" panose="020B0402020203020204" pitchFamily="34" charset="77"/>
                  </a:rPr>
                  <a:t>“Anqi was late for class”</a:t>
                </a:r>
              </a:p>
            </p:txBody>
          </p:sp>
        </mc:Choice>
        <mc:Fallback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id="{51D9435B-A21C-3349-B687-10247F5669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5698" y="3526645"/>
                <a:ext cx="9829801" cy="73409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Content Placeholder 2">
                <a:extLst>
                  <a:ext uri="{FF2B5EF4-FFF2-40B4-BE49-F238E27FC236}">
                    <a16:creationId xmlns:a16="http://schemas.microsoft.com/office/drawing/2014/main" id="{0B3A1709-0618-E341-BDBA-B7D99116C8B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55697" y="4692343"/>
                <a:ext cx="9829801" cy="7340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dirty="0" smtClean="0"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sz="2400" b="0" i="0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latin typeface="Avenir Light" panose="020B0402020203020204" pitchFamily="34" charset="77"/>
                  </a:rPr>
                  <a:t> =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2400" dirty="0">
                    <a:latin typeface="Avenir Light" panose="020B0402020203020204" pitchFamily="34" charset="77"/>
                  </a:rPr>
                  <a:t>(</a:t>
                </a:r>
                <a:r>
                  <a:rPr lang="en-US" sz="2400" dirty="0">
                    <a:solidFill>
                      <a:schemeClr val="accent5">
                        <a:lumMod val="75000"/>
                      </a:schemeClr>
                    </a:solidFill>
                    <a:latin typeface="Avenir Light" panose="020B0402020203020204" pitchFamily="34" charset="77"/>
                  </a:rPr>
                  <a:t>Anqi</a:t>
                </a:r>
                <a:r>
                  <a:rPr lang="en-US" sz="2400" dirty="0">
                    <a:latin typeface="Avenir Light" panose="020B0402020203020204" pitchFamily="34" charset="77"/>
                  </a:rPr>
                  <a:t>)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2400" dirty="0">
                    <a:latin typeface="Avenir Light" panose="020B0402020203020204" pitchFamily="34" charset="77"/>
                  </a:rPr>
                  <a:t>(</a:t>
                </a:r>
                <a:r>
                  <a:rPr lang="en-US" sz="2400" dirty="0">
                    <a:solidFill>
                      <a:schemeClr val="accent5">
                        <a:lumMod val="75000"/>
                      </a:schemeClr>
                    </a:solidFill>
                    <a:latin typeface="Avenir Light" panose="020B0402020203020204" pitchFamily="34" charset="77"/>
                  </a:rPr>
                  <a:t>was</a:t>
                </a:r>
                <a:r>
                  <a:rPr lang="en-US" sz="2400" dirty="0">
                    <a:latin typeface="Avenir Light" panose="020B0402020203020204" pitchFamily="34" charset="77"/>
                  </a:rPr>
                  <a:t>)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2400" dirty="0">
                    <a:latin typeface="Avenir Light" panose="020B0402020203020204" pitchFamily="34" charset="77"/>
                  </a:rPr>
                  <a:t>(</a:t>
                </a:r>
                <a:r>
                  <a:rPr lang="en-US" sz="2400" dirty="0">
                    <a:solidFill>
                      <a:schemeClr val="accent5">
                        <a:lumMod val="75000"/>
                      </a:schemeClr>
                    </a:solidFill>
                    <a:latin typeface="Avenir Light" panose="020B0402020203020204" pitchFamily="34" charset="77"/>
                  </a:rPr>
                  <a:t>late</a:t>
                </a:r>
                <a:r>
                  <a:rPr lang="en-US" sz="2400" dirty="0">
                    <a:latin typeface="Avenir Light" panose="020B0402020203020204" pitchFamily="34" charset="77"/>
                  </a:rPr>
                  <a:t>)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2400" dirty="0">
                    <a:latin typeface="Avenir Light" panose="020B0402020203020204" pitchFamily="34" charset="77"/>
                  </a:rPr>
                  <a:t>(</a:t>
                </a:r>
                <a:r>
                  <a:rPr lang="en-US" sz="2400" dirty="0">
                    <a:solidFill>
                      <a:schemeClr val="accent5">
                        <a:lumMod val="75000"/>
                      </a:schemeClr>
                    </a:solidFill>
                    <a:latin typeface="Avenir Light" panose="020B0402020203020204" pitchFamily="34" charset="77"/>
                  </a:rPr>
                  <a:t>for</a:t>
                </a:r>
                <a:r>
                  <a:rPr lang="en-US" sz="2400" dirty="0">
                    <a:latin typeface="Avenir Light" panose="020B0402020203020204" pitchFamily="34" charset="77"/>
                  </a:rPr>
                  <a:t>)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2400" dirty="0">
                    <a:latin typeface="Avenir Light" panose="020B0402020203020204" pitchFamily="34" charset="77"/>
                  </a:rPr>
                  <a:t>(</a:t>
                </a:r>
                <a:r>
                  <a:rPr lang="en-US" sz="2400" dirty="0">
                    <a:solidFill>
                      <a:schemeClr val="accent5">
                        <a:lumMod val="75000"/>
                      </a:schemeClr>
                    </a:solidFill>
                    <a:latin typeface="Avenir Light" panose="020B0402020203020204" pitchFamily="34" charset="77"/>
                  </a:rPr>
                  <a:t>class</a:t>
                </a:r>
                <a:r>
                  <a:rPr lang="en-US" sz="2400" dirty="0">
                    <a:latin typeface="Avenir Light" panose="020B0402020203020204" pitchFamily="34" charset="77"/>
                  </a:rPr>
                  <a:t>)</a:t>
                </a:r>
              </a:p>
            </p:txBody>
          </p:sp>
        </mc:Choice>
        <mc:Fallback>
          <p:sp>
            <p:nvSpPr>
              <p:cNvPr id="17" name="Content Placeholder 2">
                <a:extLst>
                  <a:ext uri="{FF2B5EF4-FFF2-40B4-BE49-F238E27FC236}">
                    <a16:creationId xmlns:a16="http://schemas.microsoft.com/office/drawing/2014/main" id="{0B3A1709-0618-E341-BDBA-B7D99116C8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5697" y="4692343"/>
                <a:ext cx="9829801" cy="73409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Content Placeholder 2">
                <a:extLst>
                  <a:ext uri="{FF2B5EF4-FFF2-40B4-BE49-F238E27FC236}">
                    <a16:creationId xmlns:a16="http://schemas.microsoft.com/office/drawing/2014/main" id="{2079671B-533F-E34B-B532-A3239EAFF17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168895" y="3883499"/>
                <a:ext cx="609602" cy="46967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8" name="Content Placeholder 2">
                <a:extLst>
                  <a:ext uri="{FF2B5EF4-FFF2-40B4-BE49-F238E27FC236}">
                    <a16:creationId xmlns:a16="http://schemas.microsoft.com/office/drawing/2014/main" id="{2079671B-533F-E34B-B532-A3239EAFF1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8895" y="3883499"/>
                <a:ext cx="609602" cy="469672"/>
              </a:xfrm>
              <a:prstGeom prst="rect">
                <a:avLst/>
              </a:prstGeom>
              <a:blipFill>
                <a:blip r:embed="rId4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id="{2D260D43-EEAB-D14A-9591-9A7BBC464F9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765797" y="3867966"/>
                <a:ext cx="609602" cy="46967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id="{2D260D43-EEAB-D14A-9591-9A7BBC464F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5797" y="3867966"/>
                <a:ext cx="609602" cy="469672"/>
              </a:xfrm>
              <a:prstGeom prst="rect">
                <a:avLst/>
              </a:prstGeom>
              <a:blipFill>
                <a:blip r:embed="rId5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31A0D330-302E-294B-9992-B89C7EEBEC0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62698" y="3870799"/>
                <a:ext cx="609602" cy="46967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31A0D330-302E-294B-9992-B89C7EEBEC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2698" y="3870799"/>
                <a:ext cx="609602" cy="469672"/>
              </a:xfrm>
              <a:prstGeom prst="rect">
                <a:avLst/>
              </a:prstGeom>
              <a:blipFill>
                <a:blip r:embed="rId6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Content Placeholder 2">
                <a:extLst>
                  <a:ext uri="{FF2B5EF4-FFF2-40B4-BE49-F238E27FC236}">
                    <a16:creationId xmlns:a16="http://schemas.microsoft.com/office/drawing/2014/main" id="{96D72470-4130-F749-8DAB-808064B7229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940546" y="3869772"/>
                <a:ext cx="609602" cy="46967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21" name="Content Placeholder 2">
                <a:extLst>
                  <a:ext uri="{FF2B5EF4-FFF2-40B4-BE49-F238E27FC236}">
                    <a16:creationId xmlns:a16="http://schemas.microsoft.com/office/drawing/2014/main" id="{96D72470-4130-F749-8DAB-808064B722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0546" y="3869772"/>
                <a:ext cx="609602" cy="469672"/>
              </a:xfrm>
              <a:prstGeom prst="rect">
                <a:avLst/>
              </a:prstGeom>
              <a:blipFill>
                <a:blip r:embed="rId7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Content Placeholder 2">
                <a:extLst>
                  <a:ext uri="{FF2B5EF4-FFF2-40B4-BE49-F238E27FC236}">
                    <a16:creationId xmlns:a16="http://schemas.microsoft.com/office/drawing/2014/main" id="{A53F0DE5-E956-7E43-B9FA-BFDCEAC7F0F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562848" y="3878289"/>
                <a:ext cx="609602" cy="46967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22" name="Content Placeholder 2">
                <a:extLst>
                  <a:ext uri="{FF2B5EF4-FFF2-40B4-BE49-F238E27FC236}">
                    <a16:creationId xmlns:a16="http://schemas.microsoft.com/office/drawing/2014/main" id="{A53F0DE5-E956-7E43-B9FA-BFDCEAC7F0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2848" y="3878289"/>
                <a:ext cx="609602" cy="469672"/>
              </a:xfrm>
              <a:prstGeom prst="rect">
                <a:avLst/>
              </a:prstGeom>
              <a:blipFill>
                <a:blip r:embed="rId8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88961761-5CD9-524B-9306-9CDF2A0CF8A4}"/>
              </a:ext>
            </a:extLst>
          </p:cNvPr>
          <p:cNvSpPr/>
          <p:nvPr/>
        </p:nvSpPr>
        <p:spPr>
          <a:xfrm>
            <a:off x="3964275" y="5390634"/>
            <a:ext cx="433965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Avenir Book" panose="02000503020000020003" pitchFamily="2" charset="0"/>
              </a:rPr>
              <a:t>= 0.00015 * 0.01 * 0.004 * 0.03 * 0.0035</a:t>
            </a:r>
          </a:p>
          <a:p>
            <a:r>
              <a:rPr lang="en-US" dirty="0">
                <a:latin typeface="Avenir Book" panose="02000503020000020003" pitchFamily="2" charset="0"/>
              </a:rPr>
              <a:t>= 6.3x10</a:t>
            </a:r>
            <a:r>
              <a:rPr lang="en-US" baseline="30000" dirty="0">
                <a:latin typeface="Avenir Book" panose="02000503020000020003" pitchFamily="2" charset="0"/>
              </a:rPr>
              <a:t>-13</a:t>
            </a:r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23" name="Rectangular Callout 22">
            <a:extLst>
              <a:ext uri="{FF2B5EF4-FFF2-40B4-BE49-F238E27FC236}">
                <a16:creationId xmlns:a16="http://schemas.microsoft.com/office/drawing/2014/main" id="{8886D582-22B8-6542-8FF2-8B06012B41F6}"/>
              </a:ext>
            </a:extLst>
          </p:cNvPr>
          <p:cNvSpPr/>
          <p:nvPr/>
        </p:nvSpPr>
        <p:spPr>
          <a:xfrm flipH="1">
            <a:off x="7569200" y="2368770"/>
            <a:ext cx="3327399" cy="2070188"/>
          </a:xfrm>
          <a:prstGeom prst="wedgeRectCallout">
            <a:avLst>
              <a:gd name="adj1" fmla="val 24233"/>
              <a:gd name="adj2" fmla="val 66763"/>
            </a:avLst>
          </a:prstGeom>
          <a:solidFill>
            <a:srgbClr val="FFF2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8794EEEF-A292-C94C-8C3D-355530843D29}"/>
              </a:ext>
            </a:extLst>
          </p:cNvPr>
          <p:cNvSpPr txBox="1">
            <a:spLocks/>
          </p:cNvSpPr>
          <p:nvPr/>
        </p:nvSpPr>
        <p:spPr>
          <a:xfrm>
            <a:off x="7802563" y="2405046"/>
            <a:ext cx="3063871" cy="195352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You calculate each of these probabilities from the training corpus</a:t>
            </a:r>
          </a:p>
        </p:txBody>
      </p:sp>
    </p:spTree>
    <p:extLst>
      <p:ext uri="{BB962C8B-B14F-4D97-AF65-F5344CB8AC3E}">
        <p14:creationId xmlns:p14="http://schemas.microsoft.com/office/powerpoint/2010/main" val="17490213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73921-67AB-D84C-A73D-BD825F2BF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262"/>
            <a:ext cx="8941419" cy="1162592"/>
          </a:xfrm>
        </p:spPr>
        <p:txBody>
          <a:bodyPr/>
          <a:lstStyle/>
          <a:p>
            <a:r>
              <a:rPr lang="en-US" dirty="0"/>
              <a:t>Language Modelling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3C2CE65-4926-644E-8559-CF9371008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36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D26D248-0AC7-5A40-B0F8-88F4BE4B76D7}"/>
              </a:ext>
            </a:extLst>
          </p:cNvPr>
          <p:cNvSpPr/>
          <p:nvPr/>
        </p:nvSpPr>
        <p:spPr>
          <a:xfrm>
            <a:off x="903804" y="771482"/>
            <a:ext cx="3439596" cy="11751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F807C63-E3E0-834E-99D6-90BF32C91EA5}"/>
              </a:ext>
            </a:extLst>
          </p:cNvPr>
          <p:cNvSpPr txBox="1">
            <a:spLocks/>
          </p:cNvSpPr>
          <p:nvPr/>
        </p:nvSpPr>
        <p:spPr>
          <a:xfrm>
            <a:off x="1454150" y="1332088"/>
            <a:ext cx="3689350" cy="551401"/>
          </a:xfrm>
          <a:prstGeom prst="rect">
            <a:avLst/>
          </a:prstGeom>
          <a:solidFill>
            <a:srgbClr val="C00000"/>
          </a:solidFill>
          <a:ln w="47625"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b="1" dirty="0">
                <a:solidFill>
                  <a:schemeClr val="bg1">
                    <a:lumMod val="95000"/>
                  </a:schemeClr>
                </a:solidFill>
                <a:latin typeface="Avenir Light" panose="020B0402020203020204" pitchFamily="34" charset="77"/>
              </a:rPr>
              <a:t>UNIGRAM ISSUES?</a:t>
            </a:r>
          </a:p>
        </p:txBody>
      </p:sp>
    </p:spTree>
    <p:extLst>
      <p:ext uri="{BB962C8B-B14F-4D97-AF65-F5344CB8AC3E}">
        <p14:creationId xmlns:p14="http://schemas.microsoft.com/office/powerpoint/2010/main" val="9889240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73921-67AB-D84C-A73D-BD825F2BF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262"/>
            <a:ext cx="8941419" cy="1162592"/>
          </a:xfrm>
        </p:spPr>
        <p:txBody>
          <a:bodyPr/>
          <a:lstStyle/>
          <a:p>
            <a:r>
              <a:rPr lang="en-US" dirty="0"/>
              <a:t>Language Modelling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3C2CE65-4926-644E-8559-CF9371008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37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D26D248-0AC7-5A40-B0F8-88F4BE4B76D7}"/>
              </a:ext>
            </a:extLst>
          </p:cNvPr>
          <p:cNvSpPr/>
          <p:nvPr/>
        </p:nvSpPr>
        <p:spPr>
          <a:xfrm>
            <a:off x="903804" y="771482"/>
            <a:ext cx="3439596" cy="11751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DF3C5228-F766-CF49-BB6A-75158B2ED34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3797" y="2896918"/>
                <a:ext cx="9829801" cy="7340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2400" dirty="0">
                    <a:latin typeface="Avenir Light" panose="020B0402020203020204" pitchFamily="34" charset="77"/>
                  </a:rPr>
                  <a:t>(“</a:t>
                </a:r>
                <a:r>
                  <a:rPr lang="en-US" sz="2400" dirty="0">
                    <a:solidFill>
                      <a:schemeClr val="accent5">
                        <a:lumMod val="75000"/>
                      </a:schemeClr>
                    </a:solidFill>
                    <a:latin typeface="Avenir Light" panose="020B0402020203020204" pitchFamily="34" charset="77"/>
                  </a:rPr>
                  <a:t>Anqi was late for class”</a:t>
                </a:r>
                <a:r>
                  <a:rPr lang="en-US" sz="2400" dirty="0">
                    <a:latin typeface="Avenir Light" panose="020B0402020203020204" pitchFamily="34" charset="77"/>
                  </a:rPr>
                  <a:t>) </a:t>
                </a:r>
                <a14:m>
                  <m:oMath xmlns:m="http://schemas.openxmlformats.org/officeDocument/2006/math">
                    <m:r>
                      <a:rPr lang="en-US" sz="2400" b="0" i="0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2400" dirty="0">
                    <a:latin typeface="Avenir Light" panose="020B0402020203020204" pitchFamily="34" charset="77"/>
                  </a:rPr>
                  <a:t>(</a:t>
                </a:r>
                <a:r>
                  <a:rPr lang="en-US" sz="2400" dirty="0">
                    <a:solidFill>
                      <a:schemeClr val="accent5">
                        <a:lumMod val="75000"/>
                      </a:schemeClr>
                    </a:solidFill>
                    <a:latin typeface="Avenir Light" panose="020B0402020203020204" pitchFamily="34" charset="77"/>
                  </a:rPr>
                  <a:t>“class for was late Anqi”</a:t>
                </a:r>
                <a:r>
                  <a:rPr lang="en-US" sz="2400" dirty="0">
                    <a:latin typeface="Avenir Light" panose="020B0402020203020204" pitchFamily="34" charset="77"/>
                  </a:rPr>
                  <a:t>)</a:t>
                </a:r>
              </a:p>
            </p:txBody>
          </p:sp>
        </mc:Choice>
        <mc:Fallback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DF3C5228-F766-CF49-BB6A-75158B2ED3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3797" y="2896918"/>
                <a:ext cx="9829801" cy="73409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F807C63-E3E0-834E-99D6-90BF32C91EA5}"/>
              </a:ext>
            </a:extLst>
          </p:cNvPr>
          <p:cNvSpPr txBox="1">
            <a:spLocks/>
          </p:cNvSpPr>
          <p:nvPr/>
        </p:nvSpPr>
        <p:spPr>
          <a:xfrm>
            <a:off x="1454150" y="1332088"/>
            <a:ext cx="3689350" cy="551401"/>
          </a:xfrm>
          <a:prstGeom prst="rect">
            <a:avLst/>
          </a:prstGeom>
          <a:solidFill>
            <a:srgbClr val="C00000"/>
          </a:solidFill>
          <a:ln w="47625"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b="1" dirty="0">
                <a:solidFill>
                  <a:schemeClr val="bg1">
                    <a:lumMod val="95000"/>
                  </a:schemeClr>
                </a:solidFill>
                <a:latin typeface="Avenir Light" panose="020B0402020203020204" pitchFamily="34" charset="77"/>
              </a:rPr>
              <a:t>UNIGRAM ISSUES?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366E91BF-9971-8245-B654-ECE47D2AB1BC}"/>
              </a:ext>
            </a:extLst>
          </p:cNvPr>
          <p:cNvSpPr txBox="1">
            <a:spLocks/>
          </p:cNvSpPr>
          <p:nvPr/>
        </p:nvSpPr>
        <p:spPr>
          <a:xfrm>
            <a:off x="2200798" y="2326577"/>
            <a:ext cx="4767798" cy="6960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400" b="1" dirty="0">
                <a:solidFill>
                  <a:srgbClr val="C00000"/>
                </a:solidFill>
                <a:latin typeface="Avenir Light" panose="020B0402020203020204" pitchFamily="34" charset="77"/>
              </a:rPr>
              <a:t>Context doesn’t play a role at all</a:t>
            </a:r>
            <a:endParaRPr lang="en-US" sz="2400" dirty="0">
              <a:solidFill>
                <a:srgbClr val="C00000"/>
              </a:solidFill>
              <a:latin typeface="Avenir Light" panose="020B04020202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0747770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73921-67AB-D84C-A73D-BD825F2BF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262"/>
            <a:ext cx="8941419" cy="1162592"/>
          </a:xfrm>
        </p:spPr>
        <p:txBody>
          <a:bodyPr/>
          <a:lstStyle/>
          <a:p>
            <a:r>
              <a:rPr lang="en-US" dirty="0"/>
              <a:t>Language Modelling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3C2CE65-4926-644E-8559-CF9371008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38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D26D248-0AC7-5A40-B0F8-88F4BE4B76D7}"/>
              </a:ext>
            </a:extLst>
          </p:cNvPr>
          <p:cNvSpPr/>
          <p:nvPr/>
        </p:nvSpPr>
        <p:spPr>
          <a:xfrm>
            <a:off x="903804" y="771482"/>
            <a:ext cx="3439596" cy="11751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DF3C5228-F766-CF49-BB6A-75158B2ED34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3797" y="2896918"/>
                <a:ext cx="9829801" cy="7340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2400" dirty="0">
                    <a:latin typeface="Avenir Light" panose="020B0402020203020204" pitchFamily="34" charset="77"/>
                  </a:rPr>
                  <a:t>(“</a:t>
                </a:r>
                <a:r>
                  <a:rPr lang="en-US" sz="2400" dirty="0">
                    <a:solidFill>
                      <a:schemeClr val="accent5">
                        <a:lumMod val="75000"/>
                      </a:schemeClr>
                    </a:solidFill>
                    <a:latin typeface="Avenir Light" panose="020B0402020203020204" pitchFamily="34" charset="77"/>
                  </a:rPr>
                  <a:t>Anqi was late for class”</a:t>
                </a:r>
                <a:r>
                  <a:rPr lang="en-US" sz="2400" dirty="0">
                    <a:latin typeface="Avenir Light" panose="020B0402020203020204" pitchFamily="34" charset="77"/>
                  </a:rPr>
                  <a:t>) </a:t>
                </a:r>
                <a14:m>
                  <m:oMath xmlns:m="http://schemas.openxmlformats.org/officeDocument/2006/math">
                    <m:r>
                      <a:rPr lang="en-US" sz="2400" b="0" i="0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2400" dirty="0">
                    <a:latin typeface="Avenir Light" panose="020B0402020203020204" pitchFamily="34" charset="77"/>
                  </a:rPr>
                  <a:t>(</a:t>
                </a:r>
                <a:r>
                  <a:rPr lang="en-US" sz="2400" dirty="0">
                    <a:solidFill>
                      <a:schemeClr val="accent5">
                        <a:lumMod val="75000"/>
                      </a:schemeClr>
                    </a:solidFill>
                    <a:latin typeface="Avenir Light" panose="020B0402020203020204" pitchFamily="34" charset="77"/>
                  </a:rPr>
                  <a:t>“class for was late Anqi”</a:t>
                </a:r>
                <a:r>
                  <a:rPr lang="en-US" sz="2400" dirty="0">
                    <a:latin typeface="Avenir Light" panose="020B0402020203020204" pitchFamily="34" charset="77"/>
                  </a:rPr>
                  <a:t>)</a:t>
                </a:r>
              </a:p>
            </p:txBody>
          </p:sp>
        </mc:Choice>
        <mc:Fallback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DF3C5228-F766-CF49-BB6A-75158B2ED3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3797" y="2896918"/>
                <a:ext cx="9829801" cy="73409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F807C63-E3E0-834E-99D6-90BF32C91EA5}"/>
              </a:ext>
            </a:extLst>
          </p:cNvPr>
          <p:cNvSpPr txBox="1">
            <a:spLocks/>
          </p:cNvSpPr>
          <p:nvPr/>
        </p:nvSpPr>
        <p:spPr>
          <a:xfrm>
            <a:off x="1454150" y="1332088"/>
            <a:ext cx="3689350" cy="551401"/>
          </a:xfrm>
          <a:prstGeom prst="rect">
            <a:avLst/>
          </a:prstGeom>
          <a:solidFill>
            <a:srgbClr val="C00000"/>
          </a:solidFill>
          <a:ln w="47625"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b="1" dirty="0">
                <a:solidFill>
                  <a:schemeClr val="bg1">
                    <a:lumMod val="95000"/>
                  </a:schemeClr>
                </a:solidFill>
                <a:latin typeface="Avenir Light" panose="020B0402020203020204" pitchFamily="34" charset="77"/>
              </a:rPr>
              <a:t>UNIGRAM ISSUES?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366E91BF-9971-8245-B654-ECE47D2AB1BC}"/>
              </a:ext>
            </a:extLst>
          </p:cNvPr>
          <p:cNvSpPr txBox="1">
            <a:spLocks/>
          </p:cNvSpPr>
          <p:nvPr/>
        </p:nvSpPr>
        <p:spPr>
          <a:xfrm>
            <a:off x="2200798" y="2326577"/>
            <a:ext cx="4767798" cy="6960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400" b="1" dirty="0">
                <a:solidFill>
                  <a:srgbClr val="C00000"/>
                </a:solidFill>
                <a:latin typeface="Avenir Light" panose="020B0402020203020204" pitchFamily="34" charset="77"/>
              </a:rPr>
              <a:t>Context doesn’t play a role at all</a:t>
            </a:r>
            <a:endParaRPr lang="en-US" sz="2400" dirty="0">
              <a:solidFill>
                <a:srgbClr val="C00000"/>
              </a:solidFill>
              <a:latin typeface="Avenir Light" panose="020B0402020203020204" pitchFamily="34" charset="77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07E9DCC-D591-464B-AD19-F8FDB998AEFC}"/>
              </a:ext>
            </a:extLst>
          </p:cNvPr>
          <p:cNvSpPr/>
          <p:nvPr/>
        </p:nvSpPr>
        <p:spPr>
          <a:xfrm>
            <a:off x="2623602" y="4858240"/>
            <a:ext cx="5419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venir Light" panose="020B0402020203020204" pitchFamily="34" charset="77"/>
              </a:rPr>
              <a:t>Anqi was late for class _____</a:t>
            </a:r>
            <a:endParaRPr lang="en-US" sz="2400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410CC5F7-4013-6B4D-AF4F-EA28539A0B6B}"/>
              </a:ext>
            </a:extLst>
          </p:cNvPr>
          <p:cNvSpPr txBox="1">
            <a:spLocks/>
          </p:cNvSpPr>
          <p:nvPr/>
        </p:nvSpPr>
        <p:spPr>
          <a:xfrm>
            <a:off x="2200798" y="4248388"/>
            <a:ext cx="4767798" cy="6960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400" b="1" dirty="0">
                <a:solidFill>
                  <a:srgbClr val="C00000"/>
                </a:solidFill>
                <a:latin typeface="Avenir Light" panose="020B0402020203020204" pitchFamily="34" charset="77"/>
              </a:rPr>
              <a:t>Sequence generation:</a:t>
            </a:r>
            <a:endParaRPr lang="en-US" sz="2400" dirty="0">
              <a:solidFill>
                <a:srgbClr val="C00000"/>
              </a:solidFill>
              <a:latin typeface="Avenir Light" panose="020B0402020203020204" pitchFamily="34" charset="77"/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E42ABD9C-392E-BA48-83EA-D09478F339CB}"/>
              </a:ext>
            </a:extLst>
          </p:cNvPr>
          <p:cNvSpPr txBox="1">
            <a:spLocks/>
          </p:cNvSpPr>
          <p:nvPr/>
        </p:nvSpPr>
        <p:spPr>
          <a:xfrm>
            <a:off x="5333202" y="4240861"/>
            <a:ext cx="4767798" cy="6960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What’s the most likely next word?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latin typeface="Avenir Light" panose="020B04020202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3140564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73921-67AB-D84C-A73D-BD825F2BF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262"/>
            <a:ext cx="8941419" cy="1162592"/>
          </a:xfrm>
        </p:spPr>
        <p:txBody>
          <a:bodyPr/>
          <a:lstStyle/>
          <a:p>
            <a:r>
              <a:rPr lang="en-US" dirty="0"/>
              <a:t>Language Modelling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3C2CE65-4926-644E-8559-CF9371008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39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D26D248-0AC7-5A40-B0F8-88F4BE4B76D7}"/>
              </a:ext>
            </a:extLst>
          </p:cNvPr>
          <p:cNvSpPr/>
          <p:nvPr/>
        </p:nvSpPr>
        <p:spPr>
          <a:xfrm>
            <a:off x="903804" y="771482"/>
            <a:ext cx="3439596" cy="11751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DF3C5228-F766-CF49-BB6A-75158B2ED34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3797" y="2896918"/>
                <a:ext cx="9829801" cy="7340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2400" dirty="0">
                    <a:latin typeface="Avenir Light" panose="020B0402020203020204" pitchFamily="34" charset="77"/>
                  </a:rPr>
                  <a:t>(“</a:t>
                </a:r>
                <a:r>
                  <a:rPr lang="en-US" sz="2400" dirty="0">
                    <a:solidFill>
                      <a:schemeClr val="accent5">
                        <a:lumMod val="75000"/>
                      </a:schemeClr>
                    </a:solidFill>
                    <a:latin typeface="Avenir Light" panose="020B0402020203020204" pitchFamily="34" charset="77"/>
                  </a:rPr>
                  <a:t>Anqi was late for class”</a:t>
                </a:r>
                <a:r>
                  <a:rPr lang="en-US" sz="2400" dirty="0">
                    <a:latin typeface="Avenir Light" panose="020B0402020203020204" pitchFamily="34" charset="77"/>
                  </a:rPr>
                  <a:t>) </a:t>
                </a:r>
                <a14:m>
                  <m:oMath xmlns:m="http://schemas.openxmlformats.org/officeDocument/2006/math">
                    <m:r>
                      <a:rPr lang="en-US" sz="2400" b="0" i="0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2400" dirty="0">
                    <a:latin typeface="Avenir Light" panose="020B0402020203020204" pitchFamily="34" charset="77"/>
                  </a:rPr>
                  <a:t>(</a:t>
                </a:r>
                <a:r>
                  <a:rPr lang="en-US" sz="2400" dirty="0">
                    <a:solidFill>
                      <a:schemeClr val="accent5">
                        <a:lumMod val="75000"/>
                      </a:schemeClr>
                    </a:solidFill>
                    <a:latin typeface="Avenir Light" panose="020B0402020203020204" pitchFamily="34" charset="77"/>
                  </a:rPr>
                  <a:t>“class for was late Anqi”</a:t>
                </a:r>
                <a:r>
                  <a:rPr lang="en-US" sz="2400" dirty="0">
                    <a:latin typeface="Avenir Light" panose="020B0402020203020204" pitchFamily="34" charset="77"/>
                  </a:rPr>
                  <a:t>)</a:t>
                </a:r>
              </a:p>
            </p:txBody>
          </p:sp>
        </mc:Choice>
        <mc:Fallback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DF3C5228-F766-CF49-BB6A-75158B2ED3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3797" y="2896918"/>
                <a:ext cx="9829801" cy="73409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F807C63-E3E0-834E-99D6-90BF32C91EA5}"/>
              </a:ext>
            </a:extLst>
          </p:cNvPr>
          <p:cNvSpPr txBox="1">
            <a:spLocks/>
          </p:cNvSpPr>
          <p:nvPr/>
        </p:nvSpPr>
        <p:spPr>
          <a:xfrm>
            <a:off x="1454150" y="1332088"/>
            <a:ext cx="3689350" cy="551401"/>
          </a:xfrm>
          <a:prstGeom prst="rect">
            <a:avLst/>
          </a:prstGeom>
          <a:solidFill>
            <a:srgbClr val="C00000"/>
          </a:solidFill>
          <a:ln w="47625"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b="1" dirty="0">
                <a:solidFill>
                  <a:schemeClr val="bg1">
                    <a:lumMod val="95000"/>
                  </a:schemeClr>
                </a:solidFill>
                <a:latin typeface="Avenir Light" panose="020B0402020203020204" pitchFamily="34" charset="77"/>
              </a:rPr>
              <a:t>UNIGRAM ISSUES?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366E91BF-9971-8245-B654-ECE47D2AB1BC}"/>
              </a:ext>
            </a:extLst>
          </p:cNvPr>
          <p:cNvSpPr txBox="1">
            <a:spLocks/>
          </p:cNvSpPr>
          <p:nvPr/>
        </p:nvSpPr>
        <p:spPr>
          <a:xfrm>
            <a:off x="2200798" y="2326577"/>
            <a:ext cx="4767798" cy="6960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400" b="1" dirty="0">
                <a:solidFill>
                  <a:srgbClr val="C00000"/>
                </a:solidFill>
                <a:latin typeface="Avenir Light" panose="020B0402020203020204" pitchFamily="34" charset="77"/>
              </a:rPr>
              <a:t>Context doesn’t play a role at all</a:t>
            </a:r>
            <a:endParaRPr lang="en-US" sz="2400" dirty="0">
              <a:solidFill>
                <a:srgbClr val="C00000"/>
              </a:solidFill>
              <a:latin typeface="Avenir Light" panose="020B0402020203020204" pitchFamily="34" charset="77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07E9DCC-D591-464B-AD19-F8FDB998AEFC}"/>
              </a:ext>
            </a:extLst>
          </p:cNvPr>
          <p:cNvSpPr/>
          <p:nvPr/>
        </p:nvSpPr>
        <p:spPr>
          <a:xfrm>
            <a:off x="2623602" y="4858240"/>
            <a:ext cx="5419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venir Light" panose="020B0402020203020204" pitchFamily="34" charset="77"/>
              </a:rPr>
              <a:t>Anqi was late for class _____</a:t>
            </a:r>
            <a:endParaRPr lang="en-US" sz="2400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410CC5F7-4013-6B4D-AF4F-EA28539A0B6B}"/>
              </a:ext>
            </a:extLst>
          </p:cNvPr>
          <p:cNvSpPr txBox="1">
            <a:spLocks/>
          </p:cNvSpPr>
          <p:nvPr/>
        </p:nvSpPr>
        <p:spPr>
          <a:xfrm>
            <a:off x="2200798" y="4248388"/>
            <a:ext cx="4767798" cy="6960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400" b="1" dirty="0">
                <a:solidFill>
                  <a:srgbClr val="C00000"/>
                </a:solidFill>
                <a:latin typeface="Avenir Light" panose="020B0402020203020204" pitchFamily="34" charset="77"/>
              </a:rPr>
              <a:t>Sequence generation:</a:t>
            </a:r>
            <a:endParaRPr lang="en-US" sz="2400" dirty="0">
              <a:solidFill>
                <a:srgbClr val="C00000"/>
              </a:solidFill>
              <a:latin typeface="Avenir Light" panose="020B0402020203020204" pitchFamily="34" charset="77"/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E42ABD9C-392E-BA48-83EA-D09478F339CB}"/>
              </a:ext>
            </a:extLst>
          </p:cNvPr>
          <p:cNvSpPr txBox="1">
            <a:spLocks/>
          </p:cNvSpPr>
          <p:nvPr/>
        </p:nvSpPr>
        <p:spPr>
          <a:xfrm>
            <a:off x="5333202" y="4240861"/>
            <a:ext cx="4767798" cy="6960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What’s the most likely next word?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latin typeface="Avenir Light" panose="020B0402020203020204" pitchFamily="34" charset="77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81DCF3E-0AC4-9C40-9826-D974708BA6D9}"/>
              </a:ext>
            </a:extLst>
          </p:cNvPr>
          <p:cNvSpPr/>
          <p:nvPr/>
        </p:nvSpPr>
        <p:spPr>
          <a:xfrm>
            <a:off x="2623602" y="5463430"/>
            <a:ext cx="5419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venir Light" panose="020B0402020203020204" pitchFamily="34" charset="77"/>
              </a:rPr>
              <a:t>Anqi was late for class </a:t>
            </a:r>
            <a:r>
              <a:rPr lang="en-US" sz="2400" u="sng" dirty="0">
                <a:solidFill>
                  <a:schemeClr val="accent5">
                    <a:lumMod val="75000"/>
                  </a:schemeClr>
                </a:solidFill>
                <a:latin typeface="Avenir Light" panose="020B0402020203020204" pitchFamily="34" charset="77"/>
              </a:rPr>
              <a:t>the</a:t>
            </a:r>
            <a:endParaRPr lang="en-US" sz="2400" u="sng" dirty="0"/>
          </a:p>
        </p:txBody>
      </p:sp>
    </p:spTree>
    <p:extLst>
      <p:ext uri="{BB962C8B-B14F-4D97-AF65-F5344CB8AC3E}">
        <p14:creationId xmlns:p14="http://schemas.microsoft.com/office/powerpoint/2010/main" val="8060147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02B856F4-5E33-0640-A5EE-D01B8AF6AC75}"/>
              </a:ext>
            </a:extLst>
          </p:cNvPr>
          <p:cNvSpPr/>
          <p:nvPr/>
        </p:nvSpPr>
        <p:spPr>
          <a:xfrm>
            <a:off x="1741748" y="798902"/>
            <a:ext cx="2207951" cy="585397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2469798A-3287-FE41-A8B3-9C5EBD440DA9}"/>
              </a:ext>
            </a:extLst>
          </p:cNvPr>
          <p:cNvSpPr txBox="1">
            <a:spLocks/>
          </p:cNvSpPr>
          <p:nvPr/>
        </p:nvSpPr>
        <p:spPr>
          <a:xfrm>
            <a:off x="1741749" y="517694"/>
            <a:ext cx="5511668" cy="59696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" panose="02000503020000020003" pitchFamily="2" charset="0"/>
              </a:rPr>
              <a:t>Background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" panose="02000503020000020003" pitchFamily="2" charset="0"/>
              </a:rPr>
              <a:t>Language Modelling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" panose="02000503020000020003" pitchFamily="2" charset="0"/>
              </a:rPr>
              <a:t>RNNs/LSTMs +ELMo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 Medium" panose="02000503020000020003" pitchFamily="2" charset="0"/>
            </a:endParaRP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" panose="02000503020000020003" pitchFamily="2" charset="0"/>
              </a:rPr>
              <a:t>Seq2Seq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 Medium" panose="02000503020000020003" pitchFamily="2" charset="0"/>
              </a:rPr>
              <a:t>+Attention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" panose="02000503020000020003" pitchFamily="2" charset="0"/>
              </a:rPr>
              <a:t>Transformers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 Medium" panose="02000503020000020003" pitchFamily="2" charset="0"/>
              </a:rPr>
              <a:t>+BERT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" panose="02000503020000020003" pitchFamily="2" charset="0"/>
              </a:rPr>
              <a:t>Conclusions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Avenir Medium" panose="02000503020000020003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339E158-9647-2740-9C84-883B1825963A}"/>
              </a:ext>
            </a:extLst>
          </p:cNvPr>
          <p:cNvSpPr/>
          <p:nvPr/>
        </p:nvSpPr>
        <p:spPr>
          <a:xfrm>
            <a:off x="656114" y="1002103"/>
            <a:ext cx="771242" cy="9071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6E68751-04E9-FC44-99C5-D9888C7CD4D1}"/>
              </a:ext>
            </a:extLst>
          </p:cNvPr>
          <p:cNvSpPr/>
          <p:nvPr/>
        </p:nvSpPr>
        <p:spPr>
          <a:xfrm>
            <a:off x="656114" y="1092818"/>
            <a:ext cx="771242" cy="10036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FCB2847-0F6D-EA4A-9C75-CAB26E4B6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4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C66E1C5-52E5-0045-A018-E96403FC959D}"/>
              </a:ext>
            </a:extLst>
          </p:cNvPr>
          <p:cNvSpPr/>
          <p:nvPr/>
        </p:nvSpPr>
        <p:spPr>
          <a:xfrm>
            <a:off x="656114" y="1865703"/>
            <a:ext cx="771242" cy="9071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EE0600C-5FE1-A04D-B8A5-14AF40FFA3FE}"/>
              </a:ext>
            </a:extLst>
          </p:cNvPr>
          <p:cNvSpPr/>
          <p:nvPr/>
        </p:nvSpPr>
        <p:spPr>
          <a:xfrm>
            <a:off x="656114" y="1956418"/>
            <a:ext cx="771242" cy="10036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89628C4-8725-2649-B0BF-2729C9F7E11D}"/>
              </a:ext>
            </a:extLst>
          </p:cNvPr>
          <p:cNvSpPr/>
          <p:nvPr/>
        </p:nvSpPr>
        <p:spPr>
          <a:xfrm>
            <a:off x="681514" y="2716603"/>
            <a:ext cx="771242" cy="9071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5336D41-8477-A045-A8D2-C520B334CCA4}"/>
              </a:ext>
            </a:extLst>
          </p:cNvPr>
          <p:cNvSpPr/>
          <p:nvPr/>
        </p:nvSpPr>
        <p:spPr>
          <a:xfrm>
            <a:off x="681514" y="2807318"/>
            <a:ext cx="771242" cy="10036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7F2B3B0-6F56-2B4C-B360-67C0A24C3FB1}"/>
              </a:ext>
            </a:extLst>
          </p:cNvPr>
          <p:cNvSpPr/>
          <p:nvPr/>
        </p:nvSpPr>
        <p:spPr>
          <a:xfrm>
            <a:off x="681514" y="3489487"/>
            <a:ext cx="771242" cy="9071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369B88A-E41F-AC41-82C8-21AEAE777AE1}"/>
              </a:ext>
            </a:extLst>
          </p:cNvPr>
          <p:cNvSpPr/>
          <p:nvPr/>
        </p:nvSpPr>
        <p:spPr>
          <a:xfrm>
            <a:off x="681514" y="3580202"/>
            <a:ext cx="771242" cy="100361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5A68C59-0CF5-574E-BBF1-FB6E34268F40}"/>
              </a:ext>
            </a:extLst>
          </p:cNvPr>
          <p:cNvSpPr/>
          <p:nvPr/>
        </p:nvSpPr>
        <p:spPr>
          <a:xfrm>
            <a:off x="724570" y="4423888"/>
            <a:ext cx="771242" cy="9071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32B868B-5124-D247-A59E-5D7FC8D809A8}"/>
              </a:ext>
            </a:extLst>
          </p:cNvPr>
          <p:cNvSpPr/>
          <p:nvPr/>
        </p:nvSpPr>
        <p:spPr>
          <a:xfrm>
            <a:off x="724570" y="4514603"/>
            <a:ext cx="771242" cy="10036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BFD8D12-181B-D243-B6D0-AB85274E9D4D}"/>
              </a:ext>
            </a:extLst>
          </p:cNvPr>
          <p:cNvSpPr/>
          <p:nvPr/>
        </p:nvSpPr>
        <p:spPr>
          <a:xfrm>
            <a:off x="754926" y="5267574"/>
            <a:ext cx="771242" cy="90716"/>
          </a:xfrm>
          <a:prstGeom prst="rect">
            <a:avLst/>
          </a:prstGeom>
          <a:solidFill>
            <a:srgbClr val="FF7F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9C90123-E7CF-AD49-BF5B-68961810FA49}"/>
              </a:ext>
            </a:extLst>
          </p:cNvPr>
          <p:cNvSpPr/>
          <p:nvPr/>
        </p:nvSpPr>
        <p:spPr>
          <a:xfrm>
            <a:off x="754926" y="5358289"/>
            <a:ext cx="771242" cy="100361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90354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73921-67AB-D84C-A73D-BD825F2BF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262"/>
            <a:ext cx="8941419" cy="1162592"/>
          </a:xfrm>
        </p:spPr>
        <p:txBody>
          <a:bodyPr/>
          <a:lstStyle/>
          <a:p>
            <a:r>
              <a:rPr lang="en-US" dirty="0"/>
              <a:t>Language Modelling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3C2CE65-4926-644E-8559-CF9371008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40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D26D248-0AC7-5A40-B0F8-88F4BE4B76D7}"/>
              </a:ext>
            </a:extLst>
          </p:cNvPr>
          <p:cNvSpPr/>
          <p:nvPr/>
        </p:nvSpPr>
        <p:spPr>
          <a:xfrm>
            <a:off x="903804" y="771482"/>
            <a:ext cx="3439596" cy="11751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DF3C5228-F766-CF49-BB6A-75158B2ED34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3797" y="2896918"/>
                <a:ext cx="9829801" cy="7340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2400" dirty="0">
                    <a:latin typeface="Avenir Light" panose="020B0402020203020204" pitchFamily="34" charset="77"/>
                  </a:rPr>
                  <a:t>(“</a:t>
                </a:r>
                <a:r>
                  <a:rPr lang="en-US" sz="2400" dirty="0">
                    <a:solidFill>
                      <a:schemeClr val="accent5">
                        <a:lumMod val="75000"/>
                      </a:schemeClr>
                    </a:solidFill>
                    <a:latin typeface="Avenir Light" panose="020B0402020203020204" pitchFamily="34" charset="77"/>
                  </a:rPr>
                  <a:t>Anqi was late for class”</a:t>
                </a:r>
                <a:r>
                  <a:rPr lang="en-US" sz="2400" dirty="0">
                    <a:latin typeface="Avenir Light" panose="020B0402020203020204" pitchFamily="34" charset="77"/>
                  </a:rPr>
                  <a:t>) </a:t>
                </a:r>
                <a14:m>
                  <m:oMath xmlns:m="http://schemas.openxmlformats.org/officeDocument/2006/math">
                    <m:r>
                      <a:rPr lang="en-US" sz="2400" b="0" i="0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2400" dirty="0">
                    <a:latin typeface="Avenir Light" panose="020B0402020203020204" pitchFamily="34" charset="77"/>
                  </a:rPr>
                  <a:t>(</a:t>
                </a:r>
                <a:r>
                  <a:rPr lang="en-US" sz="2400" dirty="0">
                    <a:solidFill>
                      <a:schemeClr val="accent5">
                        <a:lumMod val="75000"/>
                      </a:schemeClr>
                    </a:solidFill>
                    <a:latin typeface="Avenir Light" panose="020B0402020203020204" pitchFamily="34" charset="77"/>
                  </a:rPr>
                  <a:t>“class for was late Anqi”</a:t>
                </a:r>
                <a:r>
                  <a:rPr lang="en-US" sz="2400" dirty="0">
                    <a:latin typeface="Avenir Light" panose="020B0402020203020204" pitchFamily="34" charset="77"/>
                  </a:rPr>
                  <a:t>)</a:t>
                </a:r>
              </a:p>
            </p:txBody>
          </p:sp>
        </mc:Choice>
        <mc:Fallback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DF3C5228-F766-CF49-BB6A-75158B2ED3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3797" y="2896918"/>
                <a:ext cx="9829801" cy="73409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F807C63-E3E0-834E-99D6-90BF32C91EA5}"/>
              </a:ext>
            </a:extLst>
          </p:cNvPr>
          <p:cNvSpPr txBox="1">
            <a:spLocks/>
          </p:cNvSpPr>
          <p:nvPr/>
        </p:nvSpPr>
        <p:spPr>
          <a:xfrm>
            <a:off x="1454150" y="1332088"/>
            <a:ext cx="3689350" cy="551401"/>
          </a:xfrm>
          <a:prstGeom prst="rect">
            <a:avLst/>
          </a:prstGeom>
          <a:solidFill>
            <a:srgbClr val="C00000"/>
          </a:solidFill>
          <a:ln w="47625"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b="1" dirty="0">
                <a:solidFill>
                  <a:schemeClr val="bg1">
                    <a:lumMod val="95000"/>
                  </a:schemeClr>
                </a:solidFill>
                <a:latin typeface="Avenir Light" panose="020B0402020203020204" pitchFamily="34" charset="77"/>
              </a:rPr>
              <a:t>UNIGRAM ISSUES?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366E91BF-9971-8245-B654-ECE47D2AB1BC}"/>
              </a:ext>
            </a:extLst>
          </p:cNvPr>
          <p:cNvSpPr txBox="1">
            <a:spLocks/>
          </p:cNvSpPr>
          <p:nvPr/>
        </p:nvSpPr>
        <p:spPr>
          <a:xfrm>
            <a:off x="2200798" y="2326577"/>
            <a:ext cx="4767798" cy="6960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400" b="1" dirty="0">
                <a:solidFill>
                  <a:srgbClr val="C00000"/>
                </a:solidFill>
                <a:latin typeface="Avenir Light" panose="020B0402020203020204" pitchFamily="34" charset="77"/>
              </a:rPr>
              <a:t>Context doesn’t play a role at all</a:t>
            </a:r>
            <a:endParaRPr lang="en-US" sz="2400" dirty="0">
              <a:solidFill>
                <a:srgbClr val="C00000"/>
              </a:solidFill>
              <a:latin typeface="Avenir Light" panose="020B0402020203020204" pitchFamily="34" charset="77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07E9DCC-D591-464B-AD19-F8FDB998AEFC}"/>
              </a:ext>
            </a:extLst>
          </p:cNvPr>
          <p:cNvSpPr/>
          <p:nvPr/>
        </p:nvSpPr>
        <p:spPr>
          <a:xfrm>
            <a:off x="2623602" y="4858240"/>
            <a:ext cx="5419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venir Light" panose="020B0402020203020204" pitchFamily="34" charset="77"/>
              </a:rPr>
              <a:t>Anqi was late for class _____</a:t>
            </a:r>
            <a:endParaRPr lang="en-US" sz="2400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410CC5F7-4013-6B4D-AF4F-EA28539A0B6B}"/>
              </a:ext>
            </a:extLst>
          </p:cNvPr>
          <p:cNvSpPr txBox="1">
            <a:spLocks/>
          </p:cNvSpPr>
          <p:nvPr/>
        </p:nvSpPr>
        <p:spPr>
          <a:xfrm>
            <a:off x="2200798" y="4248388"/>
            <a:ext cx="4767798" cy="6960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400" b="1" dirty="0">
                <a:solidFill>
                  <a:srgbClr val="C00000"/>
                </a:solidFill>
                <a:latin typeface="Avenir Light" panose="020B0402020203020204" pitchFamily="34" charset="77"/>
              </a:rPr>
              <a:t>Sequence generation:</a:t>
            </a:r>
            <a:endParaRPr lang="en-US" sz="2400" dirty="0">
              <a:solidFill>
                <a:srgbClr val="C00000"/>
              </a:solidFill>
              <a:latin typeface="Avenir Light" panose="020B0402020203020204" pitchFamily="34" charset="77"/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E42ABD9C-392E-BA48-83EA-D09478F339CB}"/>
              </a:ext>
            </a:extLst>
          </p:cNvPr>
          <p:cNvSpPr txBox="1">
            <a:spLocks/>
          </p:cNvSpPr>
          <p:nvPr/>
        </p:nvSpPr>
        <p:spPr>
          <a:xfrm>
            <a:off x="5333202" y="4240861"/>
            <a:ext cx="4767798" cy="6960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What’s the most likely next word?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latin typeface="Avenir Light" panose="020B0402020203020204" pitchFamily="34" charset="77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81DCF3E-0AC4-9C40-9826-D974708BA6D9}"/>
              </a:ext>
            </a:extLst>
          </p:cNvPr>
          <p:cNvSpPr/>
          <p:nvPr/>
        </p:nvSpPr>
        <p:spPr>
          <a:xfrm>
            <a:off x="2623602" y="5463430"/>
            <a:ext cx="5419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venir Light" panose="020B0402020203020204" pitchFamily="34" charset="77"/>
              </a:rPr>
              <a:t>Anqi was late for class </a:t>
            </a:r>
            <a:r>
              <a:rPr lang="en-US" sz="2400" u="sng" dirty="0">
                <a:solidFill>
                  <a:schemeClr val="accent5">
                    <a:lumMod val="75000"/>
                  </a:schemeClr>
                </a:solidFill>
                <a:latin typeface="Avenir Light" panose="020B0402020203020204" pitchFamily="34" charset="77"/>
              </a:rPr>
              <a:t>the</a:t>
            </a:r>
            <a:endParaRPr lang="en-US" sz="2400" u="sng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6ED6ABB-31B3-A242-9C9A-C1D748CBCABE}"/>
              </a:ext>
            </a:extLst>
          </p:cNvPr>
          <p:cNvSpPr/>
          <p:nvPr/>
        </p:nvSpPr>
        <p:spPr>
          <a:xfrm>
            <a:off x="2599309" y="6077247"/>
            <a:ext cx="5419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venir Light" panose="020B0402020203020204" pitchFamily="34" charset="77"/>
              </a:rPr>
              <a:t>Anqi was late for class the </a:t>
            </a:r>
            <a:r>
              <a:rPr lang="en-US" sz="2400" u="sng" dirty="0">
                <a:solidFill>
                  <a:schemeClr val="accent5">
                    <a:lumMod val="75000"/>
                  </a:schemeClr>
                </a:solidFill>
                <a:latin typeface="Avenir Light" panose="020B0402020203020204" pitchFamily="34" charset="77"/>
              </a:rPr>
              <a:t>the</a:t>
            </a:r>
            <a:endParaRPr lang="en-US" sz="2400" u="sng" dirty="0"/>
          </a:p>
        </p:txBody>
      </p:sp>
    </p:spTree>
    <p:extLst>
      <p:ext uri="{BB962C8B-B14F-4D97-AF65-F5344CB8AC3E}">
        <p14:creationId xmlns:p14="http://schemas.microsoft.com/office/powerpoint/2010/main" val="144474155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73921-67AB-D84C-A73D-BD825F2BF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262"/>
            <a:ext cx="8941419" cy="1162592"/>
          </a:xfrm>
        </p:spPr>
        <p:txBody>
          <a:bodyPr/>
          <a:lstStyle/>
          <a:p>
            <a:r>
              <a:rPr lang="en-US" dirty="0"/>
              <a:t>Language Modelling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3C2CE65-4926-644E-8559-CF9371008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41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D26D248-0AC7-5A40-B0F8-88F4BE4B76D7}"/>
              </a:ext>
            </a:extLst>
          </p:cNvPr>
          <p:cNvSpPr/>
          <p:nvPr/>
        </p:nvSpPr>
        <p:spPr>
          <a:xfrm>
            <a:off x="903804" y="771482"/>
            <a:ext cx="3439596" cy="11751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DDEDB3A-D89F-A64A-943F-39727B8842E0}"/>
              </a:ext>
            </a:extLst>
          </p:cNvPr>
          <p:cNvSpPr txBox="1">
            <a:spLocks/>
          </p:cNvSpPr>
          <p:nvPr/>
        </p:nvSpPr>
        <p:spPr>
          <a:xfrm>
            <a:off x="1384299" y="1206329"/>
            <a:ext cx="5549901" cy="5514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How can we build a language model?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81D92A3D-654C-B244-9DCB-15711033B0F9}"/>
              </a:ext>
            </a:extLst>
          </p:cNvPr>
          <p:cNvSpPr txBox="1">
            <a:spLocks/>
          </p:cNvSpPr>
          <p:nvPr/>
        </p:nvSpPr>
        <p:spPr>
          <a:xfrm>
            <a:off x="2351603" y="2030638"/>
            <a:ext cx="7518401" cy="14555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b="1" dirty="0">
                <a:latin typeface="Avenir Light" panose="020B0402020203020204" pitchFamily="34" charset="77"/>
              </a:rPr>
              <a:t>Alternative Approach: </a:t>
            </a:r>
            <a:r>
              <a:rPr lang="en-US" sz="2400" dirty="0">
                <a:solidFill>
                  <a:srgbClr val="C00000"/>
                </a:solidFill>
                <a:latin typeface="Avenir Light" panose="020B0402020203020204" pitchFamily="34" charset="77"/>
              </a:rPr>
              <a:t>bigram model</a:t>
            </a:r>
          </a:p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Look at </a:t>
            </a:r>
            <a:r>
              <a:rPr lang="en-US" sz="2400" i="1" dirty="0">
                <a:latin typeface="Avenir Light" panose="020B0402020203020204" pitchFamily="34" charset="77"/>
              </a:rPr>
              <a:t>pairs</a:t>
            </a:r>
            <a:r>
              <a:rPr lang="en-US" sz="2400" dirty="0">
                <a:latin typeface="Avenir Light" panose="020B0402020203020204" pitchFamily="34" charset="77"/>
              </a:rPr>
              <a:t> of consecutive words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id="{51D9435B-A21C-3349-B687-10247F56693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03804" y="4302704"/>
                <a:ext cx="9829801" cy="7340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:r>
                  <a:rPr lang="en-US" sz="2400" dirty="0">
                    <a:latin typeface="Avenir Light" panose="020B0402020203020204" pitchFamily="34" charset="77"/>
                  </a:rPr>
                  <a:t>Let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en-US" sz="2400" dirty="0">
                    <a:latin typeface="Avenir Light" panose="020B0402020203020204" pitchFamily="34" charset="77"/>
                  </a:rPr>
                  <a:t> = </a:t>
                </a:r>
                <a:r>
                  <a:rPr lang="en-US" sz="2400" dirty="0">
                    <a:solidFill>
                      <a:schemeClr val="accent5">
                        <a:lumMod val="75000"/>
                      </a:schemeClr>
                    </a:solidFill>
                    <a:latin typeface="Avenir Light" panose="020B0402020203020204" pitchFamily="34" charset="77"/>
                  </a:rPr>
                  <a:t>“Anqi was late for class”</a:t>
                </a:r>
              </a:p>
            </p:txBody>
          </p:sp>
        </mc:Choice>
        <mc:Fallback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id="{51D9435B-A21C-3349-B687-10247F5669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804" y="4302704"/>
                <a:ext cx="9829801" cy="73409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Content Placeholder 2">
                <a:extLst>
                  <a:ext uri="{FF2B5EF4-FFF2-40B4-BE49-F238E27FC236}">
                    <a16:creationId xmlns:a16="http://schemas.microsoft.com/office/drawing/2014/main" id="{2079671B-533F-E34B-B532-A3239EAFF17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917001" y="4659558"/>
                <a:ext cx="609602" cy="46967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8" name="Content Placeholder 2">
                <a:extLst>
                  <a:ext uri="{FF2B5EF4-FFF2-40B4-BE49-F238E27FC236}">
                    <a16:creationId xmlns:a16="http://schemas.microsoft.com/office/drawing/2014/main" id="{2079671B-533F-E34B-B532-A3239EAFF1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7001" y="4659558"/>
                <a:ext cx="609602" cy="469672"/>
              </a:xfrm>
              <a:prstGeom prst="rect">
                <a:avLst/>
              </a:prstGeom>
              <a:blipFill>
                <a:blip r:embed="rId3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id="{2D260D43-EEAB-D14A-9591-9A7BBC464F9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13903" y="4644025"/>
                <a:ext cx="609602" cy="46967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id="{2D260D43-EEAB-D14A-9591-9A7BBC464F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3903" y="4644025"/>
                <a:ext cx="609602" cy="469672"/>
              </a:xfrm>
              <a:prstGeom prst="rect">
                <a:avLst/>
              </a:prstGeom>
              <a:blipFill>
                <a:blip r:embed="rId4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31A0D330-302E-294B-9992-B89C7EEBEC0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10804" y="4646858"/>
                <a:ext cx="609602" cy="46967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31A0D330-302E-294B-9992-B89C7EEBEC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0804" y="4646858"/>
                <a:ext cx="609602" cy="469672"/>
              </a:xfrm>
              <a:prstGeom prst="rect">
                <a:avLst/>
              </a:prstGeom>
              <a:blipFill>
                <a:blip r:embed="rId5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Content Placeholder 2">
                <a:extLst>
                  <a:ext uri="{FF2B5EF4-FFF2-40B4-BE49-F238E27FC236}">
                    <a16:creationId xmlns:a16="http://schemas.microsoft.com/office/drawing/2014/main" id="{96D72470-4130-F749-8DAB-808064B7229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88652" y="4645831"/>
                <a:ext cx="609602" cy="46967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21" name="Content Placeholder 2">
                <a:extLst>
                  <a:ext uri="{FF2B5EF4-FFF2-40B4-BE49-F238E27FC236}">
                    <a16:creationId xmlns:a16="http://schemas.microsoft.com/office/drawing/2014/main" id="{96D72470-4130-F749-8DAB-808064B722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8652" y="4645831"/>
                <a:ext cx="609602" cy="469672"/>
              </a:xfrm>
              <a:prstGeom prst="rect">
                <a:avLst/>
              </a:prstGeom>
              <a:blipFill>
                <a:blip r:embed="rId6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Content Placeholder 2">
                <a:extLst>
                  <a:ext uri="{FF2B5EF4-FFF2-40B4-BE49-F238E27FC236}">
                    <a16:creationId xmlns:a16="http://schemas.microsoft.com/office/drawing/2014/main" id="{A53F0DE5-E956-7E43-B9FA-BFDCEAC7F0F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310954" y="4654348"/>
                <a:ext cx="609602" cy="46967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22" name="Content Placeholder 2">
                <a:extLst>
                  <a:ext uri="{FF2B5EF4-FFF2-40B4-BE49-F238E27FC236}">
                    <a16:creationId xmlns:a16="http://schemas.microsoft.com/office/drawing/2014/main" id="{A53F0DE5-E956-7E43-B9FA-BFDCEAC7F0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0954" y="4654348"/>
                <a:ext cx="609602" cy="469672"/>
              </a:xfrm>
              <a:prstGeom prst="rect">
                <a:avLst/>
              </a:prstGeom>
              <a:blipFill>
                <a:blip r:embed="rId7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6824776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D352C1F8-B943-5644-8BB4-959F577832E8}"/>
              </a:ext>
            </a:extLst>
          </p:cNvPr>
          <p:cNvSpPr/>
          <p:nvPr/>
        </p:nvSpPr>
        <p:spPr>
          <a:xfrm>
            <a:off x="4828104" y="4006167"/>
            <a:ext cx="1280596" cy="769033"/>
          </a:xfrm>
          <a:prstGeom prst="rect">
            <a:avLst/>
          </a:prstGeom>
          <a:solidFill>
            <a:schemeClr val="accent5">
              <a:lumMod val="40000"/>
              <a:lumOff val="60000"/>
              <a:alpha val="3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673921-67AB-D84C-A73D-BD825F2BF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262"/>
            <a:ext cx="8941419" cy="1162592"/>
          </a:xfrm>
        </p:spPr>
        <p:txBody>
          <a:bodyPr/>
          <a:lstStyle/>
          <a:p>
            <a:r>
              <a:rPr lang="en-US" dirty="0"/>
              <a:t>Language Modelling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3C2CE65-4926-644E-8559-CF9371008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42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D26D248-0AC7-5A40-B0F8-88F4BE4B76D7}"/>
              </a:ext>
            </a:extLst>
          </p:cNvPr>
          <p:cNvSpPr/>
          <p:nvPr/>
        </p:nvSpPr>
        <p:spPr>
          <a:xfrm>
            <a:off x="903804" y="771482"/>
            <a:ext cx="3439596" cy="11751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DDEDB3A-D89F-A64A-943F-39727B8842E0}"/>
              </a:ext>
            </a:extLst>
          </p:cNvPr>
          <p:cNvSpPr txBox="1">
            <a:spLocks/>
          </p:cNvSpPr>
          <p:nvPr/>
        </p:nvSpPr>
        <p:spPr>
          <a:xfrm>
            <a:off x="1384299" y="1206329"/>
            <a:ext cx="5549901" cy="5514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How can we build a language model?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81D92A3D-654C-B244-9DCB-15711033B0F9}"/>
              </a:ext>
            </a:extLst>
          </p:cNvPr>
          <p:cNvSpPr txBox="1">
            <a:spLocks/>
          </p:cNvSpPr>
          <p:nvPr/>
        </p:nvSpPr>
        <p:spPr>
          <a:xfrm>
            <a:off x="2351603" y="2030638"/>
            <a:ext cx="7518401" cy="14555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b="1" dirty="0">
                <a:latin typeface="Avenir Light" panose="020B0402020203020204" pitchFamily="34" charset="77"/>
              </a:rPr>
              <a:t>Alternative Approach: </a:t>
            </a:r>
            <a:r>
              <a:rPr lang="en-US" sz="2400" dirty="0">
                <a:solidFill>
                  <a:srgbClr val="C00000"/>
                </a:solidFill>
                <a:latin typeface="Avenir Light" panose="020B0402020203020204" pitchFamily="34" charset="77"/>
              </a:rPr>
              <a:t>bigram model</a:t>
            </a:r>
          </a:p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Look at </a:t>
            </a:r>
            <a:r>
              <a:rPr lang="en-US" sz="2400" i="1" dirty="0">
                <a:latin typeface="Avenir Light" panose="020B0402020203020204" pitchFamily="34" charset="77"/>
              </a:rPr>
              <a:t>pairs</a:t>
            </a:r>
            <a:r>
              <a:rPr lang="en-US" sz="2400" dirty="0">
                <a:latin typeface="Avenir Light" panose="020B0402020203020204" pitchFamily="34" charset="77"/>
              </a:rPr>
              <a:t> of consecutive words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Content Placeholder 2">
                <a:extLst>
                  <a:ext uri="{FF2B5EF4-FFF2-40B4-BE49-F238E27FC236}">
                    <a16:creationId xmlns:a16="http://schemas.microsoft.com/office/drawing/2014/main" id="{2079671B-533F-E34B-B532-A3239EAFF17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917001" y="4659558"/>
                <a:ext cx="609602" cy="46967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8" name="Content Placeholder 2">
                <a:extLst>
                  <a:ext uri="{FF2B5EF4-FFF2-40B4-BE49-F238E27FC236}">
                    <a16:creationId xmlns:a16="http://schemas.microsoft.com/office/drawing/2014/main" id="{2079671B-533F-E34B-B532-A3239EAFF1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7001" y="4659558"/>
                <a:ext cx="609602" cy="469672"/>
              </a:xfrm>
              <a:prstGeom prst="rect">
                <a:avLst/>
              </a:prstGeom>
              <a:blipFill>
                <a:blip r:embed="rId2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id="{2D260D43-EEAB-D14A-9591-9A7BBC464F9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13903" y="4644025"/>
                <a:ext cx="609602" cy="46967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id="{2D260D43-EEAB-D14A-9591-9A7BBC464F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3903" y="4644025"/>
                <a:ext cx="609602" cy="469672"/>
              </a:xfrm>
              <a:prstGeom prst="rect">
                <a:avLst/>
              </a:prstGeom>
              <a:blipFill>
                <a:blip r:embed="rId3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31A0D330-302E-294B-9992-B89C7EEBEC0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10804" y="4646858"/>
                <a:ext cx="609602" cy="46967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31A0D330-302E-294B-9992-B89C7EEBEC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0804" y="4646858"/>
                <a:ext cx="609602" cy="469672"/>
              </a:xfrm>
              <a:prstGeom prst="rect">
                <a:avLst/>
              </a:prstGeom>
              <a:blipFill>
                <a:blip r:embed="rId4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Content Placeholder 2">
                <a:extLst>
                  <a:ext uri="{FF2B5EF4-FFF2-40B4-BE49-F238E27FC236}">
                    <a16:creationId xmlns:a16="http://schemas.microsoft.com/office/drawing/2014/main" id="{96D72470-4130-F749-8DAB-808064B7229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88652" y="4645831"/>
                <a:ext cx="609602" cy="46967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21" name="Content Placeholder 2">
                <a:extLst>
                  <a:ext uri="{FF2B5EF4-FFF2-40B4-BE49-F238E27FC236}">
                    <a16:creationId xmlns:a16="http://schemas.microsoft.com/office/drawing/2014/main" id="{96D72470-4130-F749-8DAB-808064B722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8652" y="4645831"/>
                <a:ext cx="609602" cy="469672"/>
              </a:xfrm>
              <a:prstGeom prst="rect">
                <a:avLst/>
              </a:prstGeom>
              <a:blipFill>
                <a:blip r:embed="rId5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Content Placeholder 2">
                <a:extLst>
                  <a:ext uri="{FF2B5EF4-FFF2-40B4-BE49-F238E27FC236}">
                    <a16:creationId xmlns:a16="http://schemas.microsoft.com/office/drawing/2014/main" id="{A53F0DE5-E956-7E43-B9FA-BFDCEAC7F0F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310954" y="4654348"/>
                <a:ext cx="609602" cy="46967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22" name="Content Placeholder 2">
                <a:extLst>
                  <a:ext uri="{FF2B5EF4-FFF2-40B4-BE49-F238E27FC236}">
                    <a16:creationId xmlns:a16="http://schemas.microsoft.com/office/drawing/2014/main" id="{A53F0DE5-E956-7E43-B9FA-BFDCEAC7F0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0954" y="4654348"/>
                <a:ext cx="609602" cy="469672"/>
              </a:xfrm>
              <a:prstGeom prst="rect">
                <a:avLst/>
              </a:prstGeom>
              <a:blipFill>
                <a:blip r:embed="rId6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9CD5397B-D5AD-B147-A204-4F1922FA0FE5}"/>
              </a:ext>
            </a:extLst>
          </p:cNvPr>
          <p:cNvSpPr txBox="1">
            <a:spLocks/>
          </p:cNvSpPr>
          <p:nvPr/>
        </p:nvSpPr>
        <p:spPr>
          <a:xfrm>
            <a:off x="4830209" y="4006167"/>
            <a:ext cx="1267896" cy="37626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1600" b="1" dirty="0">
                <a:latin typeface="Avenir Light" panose="020B0402020203020204" pitchFamily="34" charset="77"/>
              </a:rPr>
              <a:t>probability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Content Placeholder 2">
                <a:extLst>
                  <a:ext uri="{FF2B5EF4-FFF2-40B4-BE49-F238E27FC236}">
                    <a16:creationId xmlns:a16="http://schemas.microsoft.com/office/drawing/2014/main" id="{A0253CBD-F40B-D242-93FE-B21E7CF05C1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03804" y="4302704"/>
                <a:ext cx="9829801" cy="7340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:r>
                  <a:rPr lang="en-US" sz="2400" dirty="0">
                    <a:latin typeface="Avenir Light" panose="020B0402020203020204" pitchFamily="34" charset="77"/>
                  </a:rPr>
                  <a:t>Let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en-US" sz="2400" dirty="0">
                    <a:latin typeface="Avenir Light" panose="020B0402020203020204" pitchFamily="34" charset="77"/>
                  </a:rPr>
                  <a:t> = </a:t>
                </a:r>
                <a:r>
                  <a:rPr lang="en-US" sz="2400" dirty="0">
                    <a:solidFill>
                      <a:schemeClr val="accent5">
                        <a:lumMod val="75000"/>
                      </a:schemeClr>
                    </a:solidFill>
                    <a:latin typeface="Avenir Light" panose="020B0402020203020204" pitchFamily="34" charset="77"/>
                  </a:rPr>
                  <a:t>“Anqi was late for class”</a:t>
                </a:r>
              </a:p>
            </p:txBody>
          </p:sp>
        </mc:Choice>
        <mc:Fallback>
          <p:sp>
            <p:nvSpPr>
              <p:cNvPr id="23" name="Content Placeholder 2">
                <a:extLst>
                  <a:ext uri="{FF2B5EF4-FFF2-40B4-BE49-F238E27FC236}">
                    <a16:creationId xmlns:a16="http://schemas.microsoft.com/office/drawing/2014/main" id="{A0253CBD-F40B-D242-93FE-B21E7CF05C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804" y="4302704"/>
                <a:ext cx="9829801" cy="73409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Content Placeholder 2">
                <a:extLst>
                  <a:ext uri="{FF2B5EF4-FFF2-40B4-BE49-F238E27FC236}">
                    <a16:creationId xmlns:a16="http://schemas.microsoft.com/office/drawing/2014/main" id="{7624EA91-5B01-CA4B-9E48-AAFD31D6E02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623602" y="5455018"/>
                <a:ext cx="7264711" cy="7340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dirty="0" smtClean="0"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sz="2400" b="0" i="0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latin typeface="Avenir Light" panose="020B0402020203020204" pitchFamily="34" charset="77"/>
                  </a:rPr>
                  <a:t> =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2400" dirty="0">
                    <a:latin typeface="Avenir Light" panose="020B0402020203020204" pitchFamily="34" charset="77"/>
                  </a:rPr>
                  <a:t>(</a:t>
                </a:r>
                <a:r>
                  <a:rPr lang="en-US" sz="2400" dirty="0" err="1">
                    <a:solidFill>
                      <a:schemeClr val="accent5">
                        <a:lumMod val="75000"/>
                      </a:schemeClr>
                    </a:solidFill>
                    <a:latin typeface="Avenir Light" panose="020B0402020203020204" pitchFamily="34" charset="77"/>
                  </a:rPr>
                  <a:t>was</a:t>
                </a:r>
                <a:r>
                  <a:rPr lang="en-US" sz="2400" b="1" dirty="0" err="1">
                    <a:latin typeface="Avenir Light" panose="020B0402020203020204" pitchFamily="34" charset="77"/>
                  </a:rPr>
                  <a:t>|</a:t>
                </a:r>
                <a:r>
                  <a:rPr lang="en-US" sz="2400" dirty="0" err="1">
                    <a:solidFill>
                      <a:schemeClr val="accent5">
                        <a:lumMod val="75000"/>
                      </a:schemeClr>
                    </a:solidFill>
                    <a:latin typeface="Avenir Light" panose="020B0402020203020204" pitchFamily="34" charset="77"/>
                  </a:rPr>
                  <a:t>Anqi</a:t>
                </a:r>
                <a:r>
                  <a:rPr lang="en-US" sz="2400" dirty="0">
                    <a:latin typeface="Avenir Light" panose="020B0402020203020204" pitchFamily="34" charset="77"/>
                  </a:rPr>
                  <a:t>)</a:t>
                </a:r>
              </a:p>
            </p:txBody>
          </p:sp>
        </mc:Choice>
        <mc:Fallback>
          <p:sp>
            <p:nvSpPr>
              <p:cNvPr id="24" name="Content Placeholder 2">
                <a:extLst>
                  <a:ext uri="{FF2B5EF4-FFF2-40B4-BE49-F238E27FC236}">
                    <a16:creationId xmlns:a16="http://schemas.microsoft.com/office/drawing/2014/main" id="{7624EA91-5B01-CA4B-9E48-AAFD31D6E0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3602" y="5455018"/>
                <a:ext cx="7264711" cy="734091"/>
              </a:xfrm>
              <a:prstGeom prst="rect">
                <a:avLst/>
              </a:prstGeom>
              <a:blipFill>
                <a:blip r:embed="rId8"/>
                <a:stretch>
                  <a:fillRect l="-1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534796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D352C1F8-B943-5644-8BB4-959F577832E8}"/>
              </a:ext>
            </a:extLst>
          </p:cNvPr>
          <p:cNvSpPr/>
          <p:nvPr/>
        </p:nvSpPr>
        <p:spPr>
          <a:xfrm>
            <a:off x="5513903" y="4016794"/>
            <a:ext cx="1174749" cy="769033"/>
          </a:xfrm>
          <a:prstGeom prst="rect">
            <a:avLst/>
          </a:prstGeom>
          <a:solidFill>
            <a:schemeClr val="accent5">
              <a:lumMod val="40000"/>
              <a:lumOff val="60000"/>
              <a:alpha val="3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673921-67AB-D84C-A73D-BD825F2BF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262"/>
            <a:ext cx="8941419" cy="1162592"/>
          </a:xfrm>
        </p:spPr>
        <p:txBody>
          <a:bodyPr/>
          <a:lstStyle/>
          <a:p>
            <a:r>
              <a:rPr lang="en-US" dirty="0"/>
              <a:t>Language Modelling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3C2CE65-4926-644E-8559-CF9371008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43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D26D248-0AC7-5A40-B0F8-88F4BE4B76D7}"/>
              </a:ext>
            </a:extLst>
          </p:cNvPr>
          <p:cNvSpPr/>
          <p:nvPr/>
        </p:nvSpPr>
        <p:spPr>
          <a:xfrm>
            <a:off x="903804" y="771482"/>
            <a:ext cx="3439596" cy="11751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DDEDB3A-D89F-A64A-943F-39727B8842E0}"/>
              </a:ext>
            </a:extLst>
          </p:cNvPr>
          <p:cNvSpPr txBox="1">
            <a:spLocks/>
          </p:cNvSpPr>
          <p:nvPr/>
        </p:nvSpPr>
        <p:spPr>
          <a:xfrm>
            <a:off x="1384299" y="1206329"/>
            <a:ext cx="5549901" cy="5514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How can we build a language model?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81D92A3D-654C-B244-9DCB-15711033B0F9}"/>
              </a:ext>
            </a:extLst>
          </p:cNvPr>
          <p:cNvSpPr txBox="1">
            <a:spLocks/>
          </p:cNvSpPr>
          <p:nvPr/>
        </p:nvSpPr>
        <p:spPr>
          <a:xfrm>
            <a:off x="2351603" y="2030638"/>
            <a:ext cx="7518401" cy="14555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b="1" dirty="0">
                <a:latin typeface="Avenir Light" panose="020B0402020203020204" pitchFamily="34" charset="77"/>
              </a:rPr>
              <a:t>Alternative Approach: </a:t>
            </a:r>
            <a:r>
              <a:rPr lang="en-US" sz="2400" dirty="0">
                <a:solidFill>
                  <a:srgbClr val="C00000"/>
                </a:solidFill>
                <a:latin typeface="Avenir Light" panose="020B0402020203020204" pitchFamily="34" charset="77"/>
              </a:rPr>
              <a:t>bigram model</a:t>
            </a:r>
          </a:p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Look at </a:t>
            </a:r>
            <a:r>
              <a:rPr lang="en-US" sz="2400" i="1" dirty="0">
                <a:latin typeface="Avenir Light" panose="020B0402020203020204" pitchFamily="34" charset="77"/>
              </a:rPr>
              <a:t>pairs</a:t>
            </a:r>
            <a:r>
              <a:rPr lang="en-US" sz="2400" dirty="0">
                <a:latin typeface="Avenir Light" panose="020B0402020203020204" pitchFamily="34" charset="77"/>
              </a:rPr>
              <a:t> of consecutive words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Content Placeholder 2">
                <a:extLst>
                  <a:ext uri="{FF2B5EF4-FFF2-40B4-BE49-F238E27FC236}">
                    <a16:creationId xmlns:a16="http://schemas.microsoft.com/office/drawing/2014/main" id="{2079671B-533F-E34B-B532-A3239EAFF17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917001" y="4659558"/>
                <a:ext cx="609602" cy="46967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8" name="Content Placeholder 2">
                <a:extLst>
                  <a:ext uri="{FF2B5EF4-FFF2-40B4-BE49-F238E27FC236}">
                    <a16:creationId xmlns:a16="http://schemas.microsoft.com/office/drawing/2014/main" id="{2079671B-533F-E34B-B532-A3239EAFF1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7001" y="4659558"/>
                <a:ext cx="609602" cy="469672"/>
              </a:xfrm>
              <a:prstGeom prst="rect">
                <a:avLst/>
              </a:prstGeom>
              <a:blipFill>
                <a:blip r:embed="rId2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id="{2D260D43-EEAB-D14A-9591-9A7BBC464F9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13903" y="4644025"/>
                <a:ext cx="609602" cy="46967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id="{2D260D43-EEAB-D14A-9591-9A7BBC464F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3903" y="4644025"/>
                <a:ext cx="609602" cy="469672"/>
              </a:xfrm>
              <a:prstGeom prst="rect">
                <a:avLst/>
              </a:prstGeom>
              <a:blipFill>
                <a:blip r:embed="rId3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31A0D330-302E-294B-9992-B89C7EEBEC0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10804" y="4646858"/>
                <a:ext cx="609602" cy="46967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31A0D330-302E-294B-9992-B89C7EEBEC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0804" y="4646858"/>
                <a:ext cx="609602" cy="469672"/>
              </a:xfrm>
              <a:prstGeom prst="rect">
                <a:avLst/>
              </a:prstGeom>
              <a:blipFill>
                <a:blip r:embed="rId4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Content Placeholder 2">
                <a:extLst>
                  <a:ext uri="{FF2B5EF4-FFF2-40B4-BE49-F238E27FC236}">
                    <a16:creationId xmlns:a16="http://schemas.microsoft.com/office/drawing/2014/main" id="{96D72470-4130-F749-8DAB-808064B7229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88652" y="4645831"/>
                <a:ext cx="609602" cy="46967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21" name="Content Placeholder 2">
                <a:extLst>
                  <a:ext uri="{FF2B5EF4-FFF2-40B4-BE49-F238E27FC236}">
                    <a16:creationId xmlns:a16="http://schemas.microsoft.com/office/drawing/2014/main" id="{96D72470-4130-F749-8DAB-808064B722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8652" y="4645831"/>
                <a:ext cx="609602" cy="469672"/>
              </a:xfrm>
              <a:prstGeom prst="rect">
                <a:avLst/>
              </a:prstGeom>
              <a:blipFill>
                <a:blip r:embed="rId5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Content Placeholder 2">
                <a:extLst>
                  <a:ext uri="{FF2B5EF4-FFF2-40B4-BE49-F238E27FC236}">
                    <a16:creationId xmlns:a16="http://schemas.microsoft.com/office/drawing/2014/main" id="{A53F0DE5-E956-7E43-B9FA-BFDCEAC7F0F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310954" y="4654348"/>
                <a:ext cx="609602" cy="46967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22" name="Content Placeholder 2">
                <a:extLst>
                  <a:ext uri="{FF2B5EF4-FFF2-40B4-BE49-F238E27FC236}">
                    <a16:creationId xmlns:a16="http://schemas.microsoft.com/office/drawing/2014/main" id="{A53F0DE5-E956-7E43-B9FA-BFDCEAC7F0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0954" y="4654348"/>
                <a:ext cx="609602" cy="469672"/>
              </a:xfrm>
              <a:prstGeom prst="rect">
                <a:avLst/>
              </a:prstGeom>
              <a:blipFill>
                <a:blip r:embed="rId6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9CD5397B-D5AD-B147-A204-4F1922FA0FE5}"/>
              </a:ext>
            </a:extLst>
          </p:cNvPr>
          <p:cNvSpPr txBox="1">
            <a:spLocks/>
          </p:cNvSpPr>
          <p:nvPr/>
        </p:nvSpPr>
        <p:spPr>
          <a:xfrm>
            <a:off x="5516009" y="4031567"/>
            <a:ext cx="1172643" cy="37626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1600" b="1" dirty="0">
                <a:latin typeface="Avenir Light" panose="020B0402020203020204" pitchFamily="34" charset="77"/>
              </a:rPr>
              <a:t>probability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Content Placeholder 2">
                <a:extLst>
                  <a:ext uri="{FF2B5EF4-FFF2-40B4-BE49-F238E27FC236}">
                    <a16:creationId xmlns:a16="http://schemas.microsoft.com/office/drawing/2014/main" id="{A0253CBD-F40B-D242-93FE-B21E7CF05C1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03804" y="4302704"/>
                <a:ext cx="9829801" cy="7340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:r>
                  <a:rPr lang="en-US" sz="2400" dirty="0">
                    <a:latin typeface="Avenir Light" panose="020B0402020203020204" pitchFamily="34" charset="77"/>
                  </a:rPr>
                  <a:t>Let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en-US" sz="2400" dirty="0">
                    <a:latin typeface="Avenir Light" panose="020B0402020203020204" pitchFamily="34" charset="77"/>
                  </a:rPr>
                  <a:t> = </a:t>
                </a:r>
                <a:r>
                  <a:rPr lang="en-US" sz="2400" dirty="0">
                    <a:solidFill>
                      <a:schemeClr val="accent5">
                        <a:lumMod val="75000"/>
                      </a:schemeClr>
                    </a:solidFill>
                    <a:latin typeface="Avenir Light" panose="020B0402020203020204" pitchFamily="34" charset="77"/>
                  </a:rPr>
                  <a:t>“Anqi was late for class”</a:t>
                </a:r>
              </a:p>
            </p:txBody>
          </p:sp>
        </mc:Choice>
        <mc:Fallback>
          <p:sp>
            <p:nvSpPr>
              <p:cNvPr id="23" name="Content Placeholder 2">
                <a:extLst>
                  <a:ext uri="{FF2B5EF4-FFF2-40B4-BE49-F238E27FC236}">
                    <a16:creationId xmlns:a16="http://schemas.microsoft.com/office/drawing/2014/main" id="{A0253CBD-F40B-D242-93FE-B21E7CF05C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804" y="4302704"/>
                <a:ext cx="9829801" cy="73409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Content Placeholder 2">
                <a:extLst>
                  <a:ext uri="{FF2B5EF4-FFF2-40B4-BE49-F238E27FC236}">
                    <a16:creationId xmlns:a16="http://schemas.microsoft.com/office/drawing/2014/main" id="{A0598073-56C0-2B41-8F6E-B7E6085239B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623602" y="5455018"/>
                <a:ext cx="7264711" cy="7340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dirty="0" smtClean="0"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sz="2400" b="0" i="0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latin typeface="Avenir Light" panose="020B0402020203020204" pitchFamily="34" charset="77"/>
                  </a:rPr>
                  <a:t> =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2400" dirty="0">
                    <a:latin typeface="Avenir Light" panose="020B0402020203020204" pitchFamily="34" charset="77"/>
                  </a:rPr>
                  <a:t>(</a:t>
                </a:r>
                <a:r>
                  <a:rPr lang="en-US" sz="2400" dirty="0" err="1">
                    <a:solidFill>
                      <a:schemeClr val="accent5">
                        <a:lumMod val="75000"/>
                      </a:schemeClr>
                    </a:solidFill>
                    <a:latin typeface="Avenir Light" panose="020B0402020203020204" pitchFamily="34" charset="77"/>
                  </a:rPr>
                  <a:t>was</a:t>
                </a:r>
                <a:r>
                  <a:rPr lang="en-US" sz="2400" b="1" dirty="0" err="1">
                    <a:latin typeface="Avenir Light" panose="020B0402020203020204" pitchFamily="34" charset="77"/>
                  </a:rPr>
                  <a:t>|</a:t>
                </a:r>
                <a:r>
                  <a:rPr lang="en-US" sz="2400" dirty="0" err="1">
                    <a:solidFill>
                      <a:schemeClr val="accent5">
                        <a:lumMod val="75000"/>
                      </a:schemeClr>
                    </a:solidFill>
                    <a:latin typeface="Avenir Light" panose="020B0402020203020204" pitchFamily="34" charset="77"/>
                  </a:rPr>
                  <a:t>Anqi</a:t>
                </a:r>
                <a:r>
                  <a:rPr lang="en-US" sz="2400" dirty="0">
                    <a:latin typeface="Avenir Light" panose="020B0402020203020204" pitchFamily="34" charset="77"/>
                  </a:rPr>
                  <a:t>)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2400" dirty="0">
                    <a:latin typeface="Avenir Light" panose="020B0402020203020204" pitchFamily="34" charset="77"/>
                  </a:rPr>
                  <a:t>(</a:t>
                </a:r>
                <a:r>
                  <a:rPr lang="en-US" sz="2400" dirty="0" err="1">
                    <a:solidFill>
                      <a:schemeClr val="accent5">
                        <a:lumMod val="75000"/>
                      </a:schemeClr>
                    </a:solidFill>
                    <a:latin typeface="Avenir Light" panose="020B0402020203020204" pitchFamily="34" charset="77"/>
                  </a:rPr>
                  <a:t>late</a:t>
                </a:r>
                <a:r>
                  <a:rPr lang="en-US" sz="2400" b="1" dirty="0" err="1">
                    <a:latin typeface="Avenir Light" panose="020B0402020203020204" pitchFamily="34" charset="77"/>
                  </a:rPr>
                  <a:t>|</a:t>
                </a:r>
                <a:r>
                  <a:rPr lang="en-US" sz="2400" dirty="0" err="1">
                    <a:solidFill>
                      <a:schemeClr val="accent5">
                        <a:lumMod val="75000"/>
                      </a:schemeClr>
                    </a:solidFill>
                    <a:latin typeface="Avenir Light" panose="020B0402020203020204" pitchFamily="34" charset="77"/>
                  </a:rPr>
                  <a:t>was</a:t>
                </a:r>
                <a:r>
                  <a:rPr lang="en-US" sz="2400" dirty="0">
                    <a:latin typeface="Avenir Light" panose="020B0402020203020204" pitchFamily="34" charset="77"/>
                  </a:rPr>
                  <a:t>)</a:t>
                </a:r>
              </a:p>
            </p:txBody>
          </p:sp>
        </mc:Choice>
        <mc:Fallback>
          <p:sp>
            <p:nvSpPr>
              <p:cNvPr id="24" name="Content Placeholder 2">
                <a:extLst>
                  <a:ext uri="{FF2B5EF4-FFF2-40B4-BE49-F238E27FC236}">
                    <a16:creationId xmlns:a16="http://schemas.microsoft.com/office/drawing/2014/main" id="{A0598073-56C0-2B41-8F6E-B7E6085239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3602" y="5455018"/>
                <a:ext cx="7264711" cy="734091"/>
              </a:xfrm>
              <a:prstGeom prst="rect">
                <a:avLst/>
              </a:prstGeom>
              <a:blipFill>
                <a:blip r:embed="rId8"/>
                <a:stretch>
                  <a:fillRect l="-1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4411397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8E706883-C154-004D-A736-77269497511D}"/>
              </a:ext>
            </a:extLst>
          </p:cNvPr>
          <p:cNvSpPr/>
          <p:nvPr/>
        </p:nvSpPr>
        <p:spPr>
          <a:xfrm>
            <a:off x="6119279" y="3996528"/>
            <a:ext cx="1043522" cy="791372"/>
          </a:xfrm>
          <a:prstGeom prst="rect">
            <a:avLst/>
          </a:prstGeom>
          <a:solidFill>
            <a:schemeClr val="accent5">
              <a:lumMod val="40000"/>
              <a:lumOff val="60000"/>
              <a:alpha val="3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673921-67AB-D84C-A73D-BD825F2BF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262"/>
            <a:ext cx="8941419" cy="1162592"/>
          </a:xfrm>
        </p:spPr>
        <p:txBody>
          <a:bodyPr/>
          <a:lstStyle/>
          <a:p>
            <a:r>
              <a:rPr lang="en-US" dirty="0"/>
              <a:t>Language Modelling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3C2CE65-4926-644E-8559-CF9371008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44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D26D248-0AC7-5A40-B0F8-88F4BE4B76D7}"/>
              </a:ext>
            </a:extLst>
          </p:cNvPr>
          <p:cNvSpPr/>
          <p:nvPr/>
        </p:nvSpPr>
        <p:spPr>
          <a:xfrm>
            <a:off x="903804" y="771482"/>
            <a:ext cx="3439596" cy="11751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DDEDB3A-D89F-A64A-943F-39727B8842E0}"/>
              </a:ext>
            </a:extLst>
          </p:cNvPr>
          <p:cNvSpPr txBox="1">
            <a:spLocks/>
          </p:cNvSpPr>
          <p:nvPr/>
        </p:nvSpPr>
        <p:spPr>
          <a:xfrm>
            <a:off x="1384299" y="1206329"/>
            <a:ext cx="5549901" cy="5514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How can we build a language model?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81D92A3D-654C-B244-9DCB-15711033B0F9}"/>
              </a:ext>
            </a:extLst>
          </p:cNvPr>
          <p:cNvSpPr txBox="1">
            <a:spLocks/>
          </p:cNvSpPr>
          <p:nvPr/>
        </p:nvSpPr>
        <p:spPr>
          <a:xfrm>
            <a:off x="2351603" y="2030638"/>
            <a:ext cx="7518401" cy="14555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b="1" dirty="0">
                <a:latin typeface="Avenir Light" panose="020B0402020203020204" pitchFamily="34" charset="77"/>
              </a:rPr>
              <a:t>Alternative Approach: </a:t>
            </a:r>
            <a:r>
              <a:rPr lang="en-US" sz="2400" dirty="0">
                <a:solidFill>
                  <a:srgbClr val="C00000"/>
                </a:solidFill>
                <a:latin typeface="Avenir Light" panose="020B0402020203020204" pitchFamily="34" charset="77"/>
              </a:rPr>
              <a:t>bigram model</a:t>
            </a:r>
          </a:p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Look at </a:t>
            </a:r>
            <a:r>
              <a:rPr lang="en-US" sz="2400" i="1" dirty="0">
                <a:latin typeface="Avenir Light" panose="020B0402020203020204" pitchFamily="34" charset="77"/>
              </a:rPr>
              <a:t>pairs</a:t>
            </a:r>
            <a:r>
              <a:rPr lang="en-US" sz="2400" dirty="0">
                <a:latin typeface="Avenir Light" panose="020B0402020203020204" pitchFamily="34" charset="77"/>
              </a:rPr>
              <a:t> of consecutive words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Content Placeholder 2">
                <a:extLst>
                  <a:ext uri="{FF2B5EF4-FFF2-40B4-BE49-F238E27FC236}">
                    <a16:creationId xmlns:a16="http://schemas.microsoft.com/office/drawing/2014/main" id="{2079671B-533F-E34B-B532-A3239EAFF17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917001" y="4659558"/>
                <a:ext cx="609602" cy="46967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8" name="Content Placeholder 2">
                <a:extLst>
                  <a:ext uri="{FF2B5EF4-FFF2-40B4-BE49-F238E27FC236}">
                    <a16:creationId xmlns:a16="http://schemas.microsoft.com/office/drawing/2014/main" id="{2079671B-533F-E34B-B532-A3239EAFF1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7001" y="4659558"/>
                <a:ext cx="609602" cy="469672"/>
              </a:xfrm>
              <a:prstGeom prst="rect">
                <a:avLst/>
              </a:prstGeom>
              <a:blipFill>
                <a:blip r:embed="rId2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id="{2D260D43-EEAB-D14A-9591-9A7BBC464F9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13903" y="4644025"/>
                <a:ext cx="609602" cy="46967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id="{2D260D43-EEAB-D14A-9591-9A7BBC464F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3903" y="4644025"/>
                <a:ext cx="609602" cy="469672"/>
              </a:xfrm>
              <a:prstGeom prst="rect">
                <a:avLst/>
              </a:prstGeom>
              <a:blipFill>
                <a:blip r:embed="rId3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31A0D330-302E-294B-9992-B89C7EEBEC0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10804" y="4646858"/>
                <a:ext cx="609602" cy="46967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31A0D330-302E-294B-9992-B89C7EEBEC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0804" y="4646858"/>
                <a:ext cx="609602" cy="469672"/>
              </a:xfrm>
              <a:prstGeom prst="rect">
                <a:avLst/>
              </a:prstGeom>
              <a:blipFill>
                <a:blip r:embed="rId4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Content Placeholder 2">
                <a:extLst>
                  <a:ext uri="{FF2B5EF4-FFF2-40B4-BE49-F238E27FC236}">
                    <a16:creationId xmlns:a16="http://schemas.microsoft.com/office/drawing/2014/main" id="{96D72470-4130-F749-8DAB-808064B7229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88652" y="4645831"/>
                <a:ext cx="609602" cy="46967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21" name="Content Placeholder 2">
                <a:extLst>
                  <a:ext uri="{FF2B5EF4-FFF2-40B4-BE49-F238E27FC236}">
                    <a16:creationId xmlns:a16="http://schemas.microsoft.com/office/drawing/2014/main" id="{96D72470-4130-F749-8DAB-808064B722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8652" y="4645831"/>
                <a:ext cx="609602" cy="469672"/>
              </a:xfrm>
              <a:prstGeom prst="rect">
                <a:avLst/>
              </a:prstGeom>
              <a:blipFill>
                <a:blip r:embed="rId5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Content Placeholder 2">
                <a:extLst>
                  <a:ext uri="{FF2B5EF4-FFF2-40B4-BE49-F238E27FC236}">
                    <a16:creationId xmlns:a16="http://schemas.microsoft.com/office/drawing/2014/main" id="{A53F0DE5-E956-7E43-B9FA-BFDCEAC7F0F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310954" y="4654348"/>
                <a:ext cx="609602" cy="46967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22" name="Content Placeholder 2">
                <a:extLst>
                  <a:ext uri="{FF2B5EF4-FFF2-40B4-BE49-F238E27FC236}">
                    <a16:creationId xmlns:a16="http://schemas.microsoft.com/office/drawing/2014/main" id="{A53F0DE5-E956-7E43-B9FA-BFDCEAC7F0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0954" y="4654348"/>
                <a:ext cx="609602" cy="469672"/>
              </a:xfrm>
              <a:prstGeom prst="rect">
                <a:avLst/>
              </a:prstGeom>
              <a:blipFill>
                <a:blip r:embed="rId6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Content Placeholder 2">
                <a:extLst>
                  <a:ext uri="{FF2B5EF4-FFF2-40B4-BE49-F238E27FC236}">
                    <a16:creationId xmlns:a16="http://schemas.microsoft.com/office/drawing/2014/main" id="{A0253CBD-F40B-D242-93FE-B21E7CF05C1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03804" y="4302704"/>
                <a:ext cx="9829801" cy="7340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:r>
                  <a:rPr lang="en-US" sz="2400" dirty="0">
                    <a:latin typeface="Avenir Light" panose="020B0402020203020204" pitchFamily="34" charset="77"/>
                  </a:rPr>
                  <a:t>Let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en-US" sz="2400" dirty="0">
                    <a:latin typeface="Avenir Light" panose="020B0402020203020204" pitchFamily="34" charset="77"/>
                  </a:rPr>
                  <a:t> = </a:t>
                </a:r>
                <a:r>
                  <a:rPr lang="en-US" sz="2400" dirty="0">
                    <a:solidFill>
                      <a:schemeClr val="accent5">
                        <a:lumMod val="75000"/>
                      </a:schemeClr>
                    </a:solidFill>
                    <a:latin typeface="Avenir Light" panose="020B0402020203020204" pitchFamily="34" charset="77"/>
                  </a:rPr>
                  <a:t>“Anqi was late for class”</a:t>
                </a:r>
              </a:p>
            </p:txBody>
          </p:sp>
        </mc:Choice>
        <mc:Fallback>
          <p:sp>
            <p:nvSpPr>
              <p:cNvPr id="23" name="Content Placeholder 2">
                <a:extLst>
                  <a:ext uri="{FF2B5EF4-FFF2-40B4-BE49-F238E27FC236}">
                    <a16:creationId xmlns:a16="http://schemas.microsoft.com/office/drawing/2014/main" id="{A0253CBD-F40B-D242-93FE-B21E7CF05C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804" y="4302704"/>
                <a:ext cx="9829801" cy="73409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ED82861-3080-654D-B7D9-AD6440447593}"/>
              </a:ext>
            </a:extLst>
          </p:cNvPr>
          <p:cNvSpPr txBox="1">
            <a:spLocks/>
          </p:cNvSpPr>
          <p:nvPr/>
        </p:nvSpPr>
        <p:spPr>
          <a:xfrm>
            <a:off x="6049431" y="3996528"/>
            <a:ext cx="1164170" cy="38719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1600" b="1" dirty="0">
                <a:latin typeface="Avenir Light" panose="020B0402020203020204" pitchFamily="34" charset="77"/>
              </a:rPr>
              <a:t>probability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Content Placeholder 2">
                <a:extLst>
                  <a:ext uri="{FF2B5EF4-FFF2-40B4-BE49-F238E27FC236}">
                    <a16:creationId xmlns:a16="http://schemas.microsoft.com/office/drawing/2014/main" id="{E660E285-52C5-1C45-B9A8-FDA32DA7CD4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623602" y="5455018"/>
                <a:ext cx="7264711" cy="7340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dirty="0" smtClean="0"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sz="2400" b="0" i="0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latin typeface="Avenir Light" panose="020B0402020203020204" pitchFamily="34" charset="77"/>
                  </a:rPr>
                  <a:t> =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2400" dirty="0">
                    <a:latin typeface="Avenir Light" panose="020B0402020203020204" pitchFamily="34" charset="77"/>
                  </a:rPr>
                  <a:t>(</a:t>
                </a:r>
                <a:r>
                  <a:rPr lang="en-US" sz="2400" dirty="0" err="1">
                    <a:solidFill>
                      <a:schemeClr val="accent5">
                        <a:lumMod val="75000"/>
                      </a:schemeClr>
                    </a:solidFill>
                    <a:latin typeface="Avenir Light" panose="020B0402020203020204" pitchFamily="34" charset="77"/>
                  </a:rPr>
                  <a:t>was</a:t>
                </a:r>
                <a:r>
                  <a:rPr lang="en-US" sz="2400" b="1" dirty="0" err="1">
                    <a:latin typeface="Avenir Light" panose="020B0402020203020204" pitchFamily="34" charset="77"/>
                  </a:rPr>
                  <a:t>|</a:t>
                </a:r>
                <a:r>
                  <a:rPr lang="en-US" sz="2400" dirty="0" err="1">
                    <a:solidFill>
                      <a:schemeClr val="accent5">
                        <a:lumMod val="75000"/>
                      </a:schemeClr>
                    </a:solidFill>
                    <a:latin typeface="Avenir Light" panose="020B0402020203020204" pitchFamily="34" charset="77"/>
                  </a:rPr>
                  <a:t>Anqi</a:t>
                </a:r>
                <a:r>
                  <a:rPr lang="en-US" sz="2400" dirty="0">
                    <a:latin typeface="Avenir Light" panose="020B0402020203020204" pitchFamily="34" charset="77"/>
                  </a:rPr>
                  <a:t>)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2400" dirty="0">
                    <a:latin typeface="Avenir Light" panose="020B0402020203020204" pitchFamily="34" charset="77"/>
                  </a:rPr>
                  <a:t>(</a:t>
                </a:r>
                <a:r>
                  <a:rPr lang="en-US" sz="2400" dirty="0" err="1">
                    <a:solidFill>
                      <a:schemeClr val="accent5">
                        <a:lumMod val="75000"/>
                      </a:schemeClr>
                    </a:solidFill>
                    <a:latin typeface="Avenir Light" panose="020B0402020203020204" pitchFamily="34" charset="77"/>
                  </a:rPr>
                  <a:t>late</a:t>
                </a:r>
                <a:r>
                  <a:rPr lang="en-US" sz="2400" b="1" dirty="0" err="1">
                    <a:latin typeface="Avenir Light" panose="020B0402020203020204" pitchFamily="34" charset="77"/>
                  </a:rPr>
                  <a:t>|</a:t>
                </a:r>
                <a:r>
                  <a:rPr lang="en-US" sz="2400" dirty="0" err="1">
                    <a:solidFill>
                      <a:schemeClr val="accent5">
                        <a:lumMod val="75000"/>
                      </a:schemeClr>
                    </a:solidFill>
                    <a:latin typeface="Avenir Light" panose="020B0402020203020204" pitchFamily="34" charset="77"/>
                  </a:rPr>
                  <a:t>was</a:t>
                </a:r>
                <a:r>
                  <a:rPr lang="en-US" sz="2400" dirty="0">
                    <a:latin typeface="Avenir Light" panose="020B0402020203020204" pitchFamily="34" charset="77"/>
                  </a:rPr>
                  <a:t>)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2400" dirty="0">
                    <a:latin typeface="Avenir Light" panose="020B0402020203020204" pitchFamily="34" charset="77"/>
                  </a:rPr>
                  <a:t>(</a:t>
                </a:r>
                <a:r>
                  <a:rPr lang="en-US" sz="2400" dirty="0" err="1">
                    <a:solidFill>
                      <a:schemeClr val="accent5">
                        <a:lumMod val="75000"/>
                      </a:schemeClr>
                    </a:solidFill>
                    <a:latin typeface="Avenir Light" panose="020B0402020203020204" pitchFamily="34" charset="77"/>
                  </a:rPr>
                  <a:t>for</a:t>
                </a:r>
                <a:r>
                  <a:rPr lang="en-US" sz="2400" b="1" dirty="0" err="1">
                    <a:latin typeface="Avenir Light" panose="020B0402020203020204" pitchFamily="34" charset="77"/>
                  </a:rPr>
                  <a:t>|</a:t>
                </a:r>
                <a:r>
                  <a:rPr lang="en-US" sz="2400" dirty="0" err="1">
                    <a:solidFill>
                      <a:schemeClr val="accent5">
                        <a:lumMod val="75000"/>
                      </a:schemeClr>
                    </a:solidFill>
                    <a:latin typeface="Avenir Light" panose="020B0402020203020204" pitchFamily="34" charset="77"/>
                  </a:rPr>
                  <a:t>late</a:t>
                </a:r>
                <a:r>
                  <a:rPr lang="en-US" sz="2400" dirty="0">
                    <a:latin typeface="Avenir Light" panose="020B0402020203020204" pitchFamily="34" charset="77"/>
                  </a:rPr>
                  <a:t>)</a:t>
                </a:r>
              </a:p>
            </p:txBody>
          </p:sp>
        </mc:Choice>
        <mc:Fallback>
          <p:sp>
            <p:nvSpPr>
              <p:cNvPr id="26" name="Content Placeholder 2">
                <a:extLst>
                  <a:ext uri="{FF2B5EF4-FFF2-40B4-BE49-F238E27FC236}">
                    <a16:creationId xmlns:a16="http://schemas.microsoft.com/office/drawing/2014/main" id="{E660E285-52C5-1C45-B9A8-FDA32DA7CD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3602" y="5455018"/>
                <a:ext cx="7264711" cy="734091"/>
              </a:xfrm>
              <a:prstGeom prst="rect">
                <a:avLst/>
              </a:prstGeom>
              <a:blipFill>
                <a:blip r:embed="rId8"/>
                <a:stretch>
                  <a:fillRect l="-1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2676477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F9A3CB55-6A06-2044-A9EC-FABE7C7B6F30}"/>
              </a:ext>
            </a:extLst>
          </p:cNvPr>
          <p:cNvSpPr/>
          <p:nvPr/>
        </p:nvSpPr>
        <p:spPr>
          <a:xfrm>
            <a:off x="6733103" y="4016794"/>
            <a:ext cx="1174749" cy="769033"/>
          </a:xfrm>
          <a:prstGeom prst="rect">
            <a:avLst/>
          </a:prstGeom>
          <a:solidFill>
            <a:schemeClr val="accent5">
              <a:lumMod val="40000"/>
              <a:lumOff val="60000"/>
              <a:alpha val="3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673921-67AB-D84C-A73D-BD825F2BF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262"/>
            <a:ext cx="8941419" cy="1162592"/>
          </a:xfrm>
        </p:spPr>
        <p:txBody>
          <a:bodyPr/>
          <a:lstStyle/>
          <a:p>
            <a:r>
              <a:rPr lang="en-US" dirty="0"/>
              <a:t>Language Modelling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3C2CE65-4926-644E-8559-CF9371008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45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D26D248-0AC7-5A40-B0F8-88F4BE4B76D7}"/>
              </a:ext>
            </a:extLst>
          </p:cNvPr>
          <p:cNvSpPr/>
          <p:nvPr/>
        </p:nvSpPr>
        <p:spPr>
          <a:xfrm>
            <a:off x="903804" y="771482"/>
            <a:ext cx="3439596" cy="11751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DDEDB3A-D89F-A64A-943F-39727B8842E0}"/>
              </a:ext>
            </a:extLst>
          </p:cNvPr>
          <p:cNvSpPr txBox="1">
            <a:spLocks/>
          </p:cNvSpPr>
          <p:nvPr/>
        </p:nvSpPr>
        <p:spPr>
          <a:xfrm>
            <a:off x="1384299" y="1206329"/>
            <a:ext cx="5549901" cy="5514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How can we build a language model?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81D92A3D-654C-B244-9DCB-15711033B0F9}"/>
              </a:ext>
            </a:extLst>
          </p:cNvPr>
          <p:cNvSpPr txBox="1">
            <a:spLocks/>
          </p:cNvSpPr>
          <p:nvPr/>
        </p:nvSpPr>
        <p:spPr>
          <a:xfrm>
            <a:off x="2351603" y="2030638"/>
            <a:ext cx="7518401" cy="14555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b="1" dirty="0">
                <a:latin typeface="Avenir Light" panose="020B0402020203020204" pitchFamily="34" charset="77"/>
              </a:rPr>
              <a:t>Alternative Approach: </a:t>
            </a:r>
            <a:r>
              <a:rPr lang="en-US" sz="2400" dirty="0">
                <a:solidFill>
                  <a:srgbClr val="C00000"/>
                </a:solidFill>
                <a:latin typeface="Avenir Light" panose="020B0402020203020204" pitchFamily="34" charset="77"/>
              </a:rPr>
              <a:t>bigram model</a:t>
            </a:r>
          </a:p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Look at </a:t>
            </a:r>
            <a:r>
              <a:rPr lang="en-US" sz="2400" i="1" dirty="0">
                <a:latin typeface="Avenir Light" panose="020B0402020203020204" pitchFamily="34" charset="77"/>
              </a:rPr>
              <a:t>pairs</a:t>
            </a:r>
            <a:r>
              <a:rPr lang="en-US" sz="2400" dirty="0">
                <a:latin typeface="Avenir Light" panose="020B0402020203020204" pitchFamily="34" charset="77"/>
              </a:rPr>
              <a:t> of consecutive words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Content Placeholder 2">
                <a:extLst>
                  <a:ext uri="{FF2B5EF4-FFF2-40B4-BE49-F238E27FC236}">
                    <a16:creationId xmlns:a16="http://schemas.microsoft.com/office/drawing/2014/main" id="{2079671B-533F-E34B-B532-A3239EAFF17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917001" y="4659558"/>
                <a:ext cx="609602" cy="46967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8" name="Content Placeholder 2">
                <a:extLst>
                  <a:ext uri="{FF2B5EF4-FFF2-40B4-BE49-F238E27FC236}">
                    <a16:creationId xmlns:a16="http://schemas.microsoft.com/office/drawing/2014/main" id="{2079671B-533F-E34B-B532-A3239EAFF1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7001" y="4659558"/>
                <a:ext cx="609602" cy="469672"/>
              </a:xfrm>
              <a:prstGeom prst="rect">
                <a:avLst/>
              </a:prstGeom>
              <a:blipFill>
                <a:blip r:embed="rId2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id="{2D260D43-EEAB-D14A-9591-9A7BBC464F9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13903" y="4644025"/>
                <a:ext cx="609602" cy="46967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id="{2D260D43-EEAB-D14A-9591-9A7BBC464F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3903" y="4644025"/>
                <a:ext cx="609602" cy="469672"/>
              </a:xfrm>
              <a:prstGeom prst="rect">
                <a:avLst/>
              </a:prstGeom>
              <a:blipFill>
                <a:blip r:embed="rId3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31A0D330-302E-294B-9992-B89C7EEBEC0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10804" y="4646858"/>
                <a:ext cx="609602" cy="46967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31A0D330-302E-294B-9992-B89C7EEBEC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0804" y="4646858"/>
                <a:ext cx="609602" cy="469672"/>
              </a:xfrm>
              <a:prstGeom prst="rect">
                <a:avLst/>
              </a:prstGeom>
              <a:blipFill>
                <a:blip r:embed="rId4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Content Placeholder 2">
                <a:extLst>
                  <a:ext uri="{FF2B5EF4-FFF2-40B4-BE49-F238E27FC236}">
                    <a16:creationId xmlns:a16="http://schemas.microsoft.com/office/drawing/2014/main" id="{96D72470-4130-F749-8DAB-808064B7229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88652" y="4645831"/>
                <a:ext cx="609602" cy="46967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21" name="Content Placeholder 2">
                <a:extLst>
                  <a:ext uri="{FF2B5EF4-FFF2-40B4-BE49-F238E27FC236}">
                    <a16:creationId xmlns:a16="http://schemas.microsoft.com/office/drawing/2014/main" id="{96D72470-4130-F749-8DAB-808064B722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8652" y="4645831"/>
                <a:ext cx="609602" cy="469672"/>
              </a:xfrm>
              <a:prstGeom prst="rect">
                <a:avLst/>
              </a:prstGeom>
              <a:blipFill>
                <a:blip r:embed="rId5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Content Placeholder 2">
                <a:extLst>
                  <a:ext uri="{FF2B5EF4-FFF2-40B4-BE49-F238E27FC236}">
                    <a16:creationId xmlns:a16="http://schemas.microsoft.com/office/drawing/2014/main" id="{A53F0DE5-E956-7E43-B9FA-BFDCEAC7F0F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310954" y="4654348"/>
                <a:ext cx="609602" cy="46967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22" name="Content Placeholder 2">
                <a:extLst>
                  <a:ext uri="{FF2B5EF4-FFF2-40B4-BE49-F238E27FC236}">
                    <a16:creationId xmlns:a16="http://schemas.microsoft.com/office/drawing/2014/main" id="{A53F0DE5-E956-7E43-B9FA-BFDCEAC7F0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0954" y="4654348"/>
                <a:ext cx="609602" cy="469672"/>
              </a:xfrm>
              <a:prstGeom prst="rect">
                <a:avLst/>
              </a:prstGeom>
              <a:blipFill>
                <a:blip r:embed="rId6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Content Placeholder 2">
                <a:extLst>
                  <a:ext uri="{FF2B5EF4-FFF2-40B4-BE49-F238E27FC236}">
                    <a16:creationId xmlns:a16="http://schemas.microsoft.com/office/drawing/2014/main" id="{A0253CBD-F40B-D242-93FE-B21E7CF05C1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03804" y="4302704"/>
                <a:ext cx="9829801" cy="7340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:r>
                  <a:rPr lang="en-US" sz="2400" dirty="0">
                    <a:latin typeface="Avenir Light" panose="020B0402020203020204" pitchFamily="34" charset="77"/>
                  </a:rPr>
                  <a:t>Let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en-US" sz="2400" dirty="0">
                    <a:latin typeface="Avenir Light" panose="020B0402020203020204" pitchFamily="34" charset="77"/>
                  </a:rPr>
                  <a:t> = </a:t>
                </a:r>
                <a:r>
                  <a:rPr lang="en-US" sz="2400" dirty="0">
                    <a:solidFill>
                      <a:schemeClr val="accent5">
                        <a:lumMod val="75000"/>
                      </a:schemeClr>
                    </a:solidFill>
                    <a:latin typeface="Avenir Light" panose="020B0402020203020204" pitchFamily="34" charset="77"/>
                  </a:rPr>
                  <a:t>“Anqi was late for class”</a:t>
                </a:r>
              </a:p>
            </p:txBody>
          </p:sp>
        </mc:Choice>
        <mc:Fallback>
          <p:sp>
            <p:nvSpPr>
              <p:cNvPr id="23" name="Content Placeholder 2">
                <a:extLst>
                  <a:ext uri="{FF2B5EF4-FFF2-40B4-BE49-F238E27FC236}">
                    <a16:creationId xmlns:a16="http://schemas.microsoft.com/office/drawing/2014/main" id="{A0253CBD-F40B-D242-93FE-B21E7CF05C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804" y="4302704"/>
                <a:ext cx="9829801" cy="73409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4CFB370F-D702-874E-ACA3-E398265CBA08}"/>
              </a:ext>
            </a:extLst>
          </p:cNvPr>
          <p:cNvSpPr txBox="1">
            <a:spLocks/>
          </p:cNvSpPr>
          <p:nvPr/>
        </p:nvSpPr>
        <p:spPr>
          <a:xfrm>
            <a:off x="6735209" y="4031567"/>
            <a:ext cx="1172643" cy="37626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1600" b="1" dirty="0">
                <a:latin typeface="Avenir Light" panose="020B0402020203020204" pitchFamily="34" charset="77"/>
              </a:rPr>
              <a:t>probability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Content Placeholder 2">
                <a:extLst>
                  <a:ext uri="{FF2B5EF4-FFF2-40B4-BE49-F238E27FC236}">
                    <a16:creationId xmlns:a16="http://schemas.microsoft.com/office/drawing/2014/main" id="{2BAB8A65-5E08-5944-A8E7-D22B79F6E19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623602" y="5455018"/>
                <a:ext cx="7264711" cy="7340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dirty="0" smtClean="0"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sz="2400" b="0" i="0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latin typeface="Avenir Light" panose="020B0402020203020204" pitchFamily="34" charset="77"/>
                  </a:rPr>
                  <a:t> =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2400" dirty="0">
                    <a:latin typeface="Avenir Light" panose="020B0402020203020204" pitchFamily="34" charset="77"/>
                  </a:rPr>
                  <a:t>(</a:t>
                </a:r>
                <a:r>
                  <a:rPr lang="en-US" sz="2400" dirty="0" err="1">
                    <a:solidFill>
                      <a:schemeClr val="accent5">
                        <a:lumMod val="75000"/>
                      </a:schemeClr>
                    </a:solidFill>
                    <a:latin typeface="Avenir Light" panose="020B0402020203020204" pitchFamily="34" charset="77"/>
                  </a:rPr>
                  <a:t>was</a:t>
                </a:r>
                <a:r>
                  <a:rPr lang="en-US" sz="2400" b="1" dirty="0" err="1">
                    <a:latin typeface="Avenir Light" panose="020B0402020203020204" pitchFamily="34" charset="77"/>
                  </a:rPr>
                  <a:t>|</a:t>
                </a:r>
                <a:r>
                  <a:rPr lang="en-US" sz="2400" dirty="0" err="1">
                    <a:solidFill>
                      <a:schemeClr val="accent5">
                        <a:lumMod val="75000"/>
                      </a:schemeClr>
                    </a:solidFill>
                    <a:latin typeface="Avenir Light" panose="020B0402020203020204" pitchFamily="34" charset="77"/>
                  </a:rPr>
                  <a:t>Anqi</a:t>
                </a:r>
                <a:r>
                  <a:rPr lang="en-US" sz="2400" dirty="0">
                    <a:latin typeface="Avenir Light" panose="020B0402020203020204" pitchFamily="34" charset="77"/>
                  </a:rPr>
                  <a:t>)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2400" dirty="0">
                    <a:latin typeface="Avenir Light" panose="020B0402020203020204" pitchFamily="34" charset="77"/>
                  </a:rPr>
                  <a:t>(</a:t>
                </a:r>
                <a:r>
                  <a:rPr lang="en-US" sz="2400" dirty="0" err="1">
                    <a:solidFill>
                      <a:schemeClr val="accent5">
                        <a:lumMod val="75000"/>
                      </a:schemeClr>
                    </a:solidFill>
                    <a:latin typeface="Avenir Light" panose="020B0402020203020204" pitchFamily="34" charset="77"/>
                  </a:rPr>
                  <a:t>late</a:t>
                </a:r>
                <a:r>
                  <a:rPr lang="en-US" sz="2400" b="1" dirty="0" err="1">
                    <a:latin typeface="Avenir Light" panose="020B0402020203020204" pitchFamily="34" charset="77"/>
                  </a:rPr>
                  <a:t>|</a:t>
                </a:r>
                <a:r>
                  <a:rPr lang="en-US" sz="2400" dirty="0" err="1">
                    <a:solidFill>
                      <a:schemeClr val="accent5">
                        <a:lumMod val="75000"/>
                      </a:schemeClr>
                    </a:solidFill>
                    <a:latin typeface="Avenir Light" panose="020B0402020203020204" pitchFamily="34" charset="77"/>
                  </a:rPr>
                  <a:t>was</a:t>
                </a:r>
                <a:r>
                  <a:rPr lang="en-US" sz="2400" dirty="0">
                    <a:latin typeface="Avenir Light" panose="020B0402020203020204" pitchFamily="34" charset="77"/>
                  </a:rPr>
                  <a:t>)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2400" dirty="0">
                    <a:latin typeface="Avenir Light" panose="020B0402020203020204" pitchFamily="34" charset="77"/>
                  </a:rPr>
                  <a:t>(</a:t>
                </a:r>
                <a:r>
                  <a:rPr lang="en-US" sz="2400" dirty="0" err="1">
                    <a:solidFill>
                      <a:schemeClr val="accent5">
                        <a:lumMod val="75000"/>
                      </a:schemeClr>
                    </a:solidFill>
                    <a:latin typeface="Avenir Light" panose="020B0402020203020204" pitchFamily="34" charset="77"/>
                  </a:rPr>
                  <a:t>for</a:t>
                </a:r>
                <a:r>
                  <a:rPr lang="en-US" sz="2400" b="1" dirty="0" err="1">
                    <a:latin typeface="Avenir Light" panose="020B0402020203020204" pitchFamily="34" charset="77"/>
                  </a:rPr>
                  <a:t>|</a:t>
                </a:r>
                <a:r>
                  <a:rPr lang="en-US" sz="2400" dirty="0" err="1">
                    <a:solidFill>
                      <a:schemeClr val="accent5">
                        <a:lumMod val="75000"/>
                      </a:schemeClr>
                    </a:solidFill>
                    <a:latin typeface="Avenir Light" panose="020B0402020203020204" pitchFamily="34" charset="77"/>
                  </a:rPr>
                  <a:t>late</a:t>
                </a:r>
                <a:r>
                  <a:rPr lang="en-US" sz="2400" dirty="0">
                    <a:latin typeface="Avenir Light" panose="020B0402020203020204" pitchFamily="34" charset="77"/>
                  </a:rPr>
                  <a:t>)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2400" dirty="0">
                    <a:latin typeface="Avenir Light" panose="020B0402020203020204" pitchFamily="34" charset="77"/>
                  </a:rPr>
                  <a:t>(</a:t>
                </a:r>
                <a:r>
                  <a:rPr lang="en-US" sz="2400" dirty="0" err="1">
                    <a:solidFill>
                      <a:schemeClr val="accent5">
                        <a:lumMod val="75000"/>
                      </a:schemeClr>
                    </a:solidFill>
                    <a:latin typeface="Avenir Light" panose="020B0402020203020204" pitchFamily="34" charset="77"/>
                  </a:rPr>
                  <a:t>class</a:t>
                </a:r>
                <a:r>
                  <a:rPr lang="en-US" sz="2400" b="1" dirty="0" err="1">
                    <a:latin typeface="Avenir Light" panose="020B0402020203020204" pitchFamily="34" charset="77"/>
                  </a:rPr>
                  <a:t>|</a:t>
                </a:r>
                <a:r>
                  <a:rPr lang="en-US" sz="2400" dirty="0" err="1">
                    <a:solidFill>
                      <a:schemeClr val="accent5">
                        <a:lumMod val="75000"/>
                      </a:schemeClr>
                    </a:solidFill>
                    <a:latin typeface="Avenir Light" panose="020B0402020203020204" pitchFamily="34" charset="77"/>
                  </a:rPr>
                  <a:t>for</a:t>
                </a:r>
                <a:r>
                  <a:rPr lang="en-US" sz="2400" dirty="0">
                    <a:latin typeface="Avenir Light" panose="020B0402020203020204" pitchFamily="34" charset="77"/>
                  </a:rPr>
                  <a:t>)</a:t>
                </a:r>
              </a:p>
            </p:txBody>
          </p:sp>
        </mc:Choice>
        <mc:Fallback>
          <p:sp>
            <p:nvSpPr>
              <p:cNvPr id="25" name="Content Placeholder 2">
                <a:extLst>
                  <a:ext uri="{FF2B5EF4-FFF2-40B4-BE49-F238E27FC236}">
                    <a16:creationId xmlns:a16="http://schemas.microsoft.com/office/drawing/2014/main" id="{2BAB8A65-5E08-5944-A8E7-D22B79F6E1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3602" y="5455018"/>
                <a:ext cx="7264711" cy="734091"/>
              </a:xfrm>
              <a:prstGeom prst="rect">
                <a:avLst/>
              </a:prstGeom>
              <a:blipFill>
                <a:blip r:embed="rId8"/>
                <a:stretch>
                  <a:fillRect l="-1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1259531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F9A3CB55-6A06-2044-A9EC-FABE7C7B6F30}"/>
              </a:ext>
            </a:extLst>
          </p:cNvPr>
          <p:cNvSpPr/>
          <p:nvPr/>
        </p:nvSpPr>
        <p:spPr>
          <a:xfrm>
            <a:off x="6733103" y="4016794"/>
            <a:ext cx="1174749" cy="769033"/>
          </a:xfrm>
          <a:prstGeom prst="rect">
            <a:avLst/>
          </a:prstGeom>
          <a:solidFill>
            <a:schemeClr val="accent5">
              <a:lumMod val="40000"/>
              <a:lumOff val="60000"/>
              <a:alpha val="3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673921-67AB-D84C-A73D-BD825F2BF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262"/>
            <a:ext cx="8941419" cy="1162592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alpha val="28000"/>
                  </a:schemeClr>
                </a:solidFill>
              </a:rPr>
              <a:t>Language Modelling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3C2CE65-4926-644E-8559-CF9371008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46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D26D248-0AC7-5A40-B0F8-88F4BE4B76D7}"/>
              </a:ext>
            </a:extLst>
          </p:cNvPr>
          <p:cNvSpPr/>
          <p:nvPr/>
        </p:nvSpPr>
        <p:spPr>
          <a:xfrm>
            <a:off x="903804" y="771482"/>
            <a:ext cx="3439596" cy="117518"/>
          </a:xfrm>
          <a:prstGeom prst="rect">
            <a:avLst/>
          </a:prstGeom>
          <a:solidFill>
            <a:srgbClr val="C00000">
              <a:alpha val="1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DDEDB3A-D89F-A64A-943F-39727B8842E0}"/>
              </a:ext>
            </a:extLst>
          </p:cNvPr>
          <p:cNvSpPr txBox="1">
            <a:spLocks/>
          </p:cNvSpPr>
          <p:nvPr/>
        </p:nvSpPr>
        <p:spPr>
          <a:xfrm>
            <a:off x="1384299" y="1206329"/>
            <a:ext cx="5549901" cy="5514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400" dirty="0">
                <a:solidFill>
                  <a:schemeClr val="tx1">
                    <a:alpha val="26000"/>
                  </a:schemeClr>
                </a:solidFill>
                <a:latin typeface="Avenir Light" panose="020B0402020203020204" pitchFamily="34" charset="77"/>
              </a:rPr>
              <a:t>How can we build a language model?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81D92A3D-654C-B244-9DCB-15711033B0F9}"/>
              </a:ext>
            </a:extLst>
          </p:cNvPr>
          <p:cNvSpPr txBox="1">
            <a:spLocks/>
          </p:cNvSpPr>
          <p:nvPr/>
        </p:nvSpPr>
        <p:spPr>
          <a:xfrm>
            <a:off x="2351603" y="2030638"/>
            <a:ext cx="7518401" cy="14555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b="1" dirty="0">
                <a:latin typeface="Avenir Light" panose="020B0402020203020204" pitchFamily="34" charset="77"/>
              </a:rPr>
              <a:t>Alternative Approach: </a:t>
            </a:r>
            <a:r>
              <a:rPr lang="en-US" sz="2400" dirty="0">
                <a:solidFill>
                  <a:srgbClr val="C00000"/>
                </a:solidFill>
                <a:latin typeface="Avenir Light" panose="020B0402020203020204" pitchFamily="34" charset="77"/>
              </a:rPr>
              <a:t>bigram model</a:t>
            </a:r>
          </a:p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Look at </a:t>
            </a:r>
            <a:r>
              <a:rPr lang="en-US" sz="2400" i="1" dirty="0">
                <a:latin typeface="Avenir Light" panose="020B0402020203020204" pitchFamily="34" charset="77"/>
              </a:rPr>
              <a:t>pairs</a:t>
            </a:r>
            <a:r>
              <a:rPr lang="en-US" sz="2400" dirty="0">
                <a:latin typeface="Avenir Light" panose="020B0402020203020204" pitchFamily="34" charset="77"/>
              </a:rPr>
              <a:t> of consecutive words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Content Placeholder 2">
                <a:extLst>
                  <a:ext uri="{FF2B5EF4-FFF2-40B4-BE49-F238E27FC236}">
                    <a16:creationId xmlns:a16="http://schemas.microsoft.com/office/drawing/2014/main" id="{2079671B-533F-E34B-B532-A3239EAFF17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917001" y="4659558"/>
                <a:ext cx="609602" cy="46967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8" name="Content Placeholder 2">
                <a:extLst>
                  <a:ext uri="{FF2B5EF4-FFF2-40B4-BE49-F238E27FC236}">
                    <a16:creationId xmlns:a16="http://schemas.microsoft.com/office/drawing/2014/main" id="{2079671B-533F-E34B-B532-A3239EAFF1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7001" y="4659558"/>
                <a:ext cx="609602" cy="469672"/>
              </a:xfrm>
              <a:prstGeom prst="rect">
                <a:avLst/>
              </a:prstGeom>
              <a:blipFill>
                <a:blip r:embed="rId2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id="{2D260D43-EEAB-D14A-9591-9A7BBC464F9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13903" y="4644025"/>
                <a:ext cx="609602" cy="46967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id="{2D260D43-EEAB-D14A-9591-9A7BBC464F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3903" y="4644025"/>
                <a:ext cx="609602" cy="469672"/>
              </a:xfrm>
              <a:prstGeom prst="rect">
                <a:avLst/>
              </a:prstGeom>
              <a:blipFill>
                <a:blip r:embed="rId3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31A0D330-302E-294B-9992-B89C7EEBEC0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10804" y="4646858"/>
                <a:ext cx="609602" cy="46967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31A0D330-302E-294B-9992-B89C7EEBEC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0804" y="4646858"/>
                <a:ext cx="609602" cy="469672"/>
              </a:xfrm>
              <a:prstGeom prst="rect">
                <a:avLst/>
              </a:prstGeom>
              <a:blipFill>
                <a:blip r:embed="rId4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Content Placeholder 2">
                <a:extLst>
                  <a:ext uri="{FF2B5EF4-FFF2-40B4-BE49-F238E27FC236}">
                    <a16:creationId xmlns:a16="http://schemas.microsoft.com/office/drawing/2014/main" id="{96D72470-4130-F749-8DAB-808064B7229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88652" y="4645831"/>
                <a:ext cx="609602" cy="46967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21" name="Content Placeholder 2">
                <a:extLst>
                  <a:ext uri="{FF2B5EF4-FFF2-40B4-BE49-F238E27FC236}">
                    <a16:creationId xmlns:a16="http://schemas.microsoft.com/office/drawing/2014/main" id="{96D72470-4130-F749-8DAB-808064B722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8652" y="4645831"/>
                <a:ext cx="609602" cy="469672"/>
              </a:xfrm>
              <a:prstGeom prst="rect">
                <a:avLst/>
              </a:prstGeom>
              <a:blipFill>
                <a:blip r:embed="rId5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Content Placeholder 2">
                <a:extLst>
                  <a:ext uri="{FF2B5EF4-FFF2-40B4-BE49-F238E27FC236}">
                    <a16:creationId xmlns:a16="http://schemas.microsoft.com/office/drawing/2014/main" id="{A53F0DE5-E956-7E43-B9FA-BFDCEAC7F0F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310954" y="4654348"/>
                <a:ext cx="609602" cy="46967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22" name="Content Placeholder 2">
                <a:extLst>
                  <a:ext uri="{FF2B5EF4-FFF2-40B4-BE49-F238E27FC236}">
                    <a16:creationId xmlns:a16="http://schemas.microsoft.com/office/drawing/2014/main" id="{A53F0DE5-E956-7E43-B9FA-BFDCEAC7F0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0954" y="4654348"/>
                <a:ext cx="609602" cy="469672"/>
              </a:xfrm>
              <a:prstGeom prst="rect">
                <a:avLst/>
              </a:prstGeom>
              <a:blipFill>
                <a:blip r:embed="rId6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Content Placeholder 2">
                <a:extLst>
                  <a:ext uri="{FF2B5EF4-FFF2-40B4-BE49-F238E27FC236}">
                    <a16:creationId xmlns:a16="http://schemas.microsoft.com/office/drawing/2014/main" id="{A0253CBD-F40B-D242-93FE-B21E7CF05C1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03804" y="4302704"/>
                <a:ext cx="9829801" cy="7340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:r>
                  <a:rPr lang="en-US" sz="2400" dirty="0">
                    <a:latin typeface="Avenir Light" panose="020B0402020203020204" pitchFamily="34" charset="77"/>
                  </a:rPr>
                  <a:t>Let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en-US" sz="2400" dirty="0">
                    <a:latin typeface="Avenir Light" panose="020B0402020203020204" pitchFamily="34" charset="77"/>
                  </a:rPr>
                  <a:t> = </a:t>
                </a:r>
                <a:r>
                  <a:rPr lang="en-US" sz="2400" dirty="0">
                    <a:solidFill>
                      <a:schemeClr val="accent5">
                        <a:lumMod val="75000"/>
                      </a:schemeClr>
                    </a:solidFill>
                    <a:latin typeface="Avenir Light" panose="020B0402020203020204" pitchFamily="34" charset="77"/>
                  </a:rPr>
                  <a:t>“Anqi was late for class”</a:t>
                </a:r>
              </a:p>
            </p:txBody>
          </p:sp>
        </mc:Choice>
        <mc:Fallback>
          <p:sp>
            <p:nvSpPr>
              <p:cNvPr id="23" name="Content Placeholder 2">
                <a:extLst>
                  <a:ext uri="{FF2B5EF4-FFF2-40B4-BE49-F238E27FC236}">
                    <a16:creationId xmlns:a16="http://schemas.microsoft.com/office/drawing/2014/main" id="{A0253CBD-F40B-D242-93FE-B21E7CF05C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804" y="4302704"/>
                <a:ext cx="9829801" cy="73409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4CFB370F-D702-874E-ACA3-E398265CBA08}"/>
              </a:ext>
            </a:extLst>
          </p:cNvPr>
          <p:cNvSpPr txBox="1">
            <a:spLocks/>
          </p:cNvSpPr>
          <p:nvPr/>
        </p:nvSpPr>
        <p:spPr>
          <a:xfrm>
            <a:off x="6735209" y="4031567"/>
            <a:ext cx="1172643" cy="37626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1600" b="1" dirty="0">
                <a:latin typeface="Avenir Light" panose="020B0402020203020204" pitchFamily="34" charset="77"/>
              </a:rPr>
              <a:t>probability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Content Placeholder 2">
                <a:extLst>
                  <a:ext uri="{FF2B5EF4-FFF2-40B4-BE49-F238E27FC236}">
                    <a16:creationId xmlns:a16="http://schemas.microsoft.com/office/drawing/2014/main" id="{2BAB8A65-5E08-5944-A8E7-D22B79F6E19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623602" y="5455018"/>
                <a:ext cx="7264711" cy="7340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dirty="0" smtClean="0"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sz="2400" b="0" i="0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latin typeface="Avenir Light" panose="020B0402020203020204" pitchFamily="34" charset="77"/>
                  </a:rPr>
                  <a:t> =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2400" dirty="0">
                    <a:latin typeface="Avenir Light" panose="020B0402020203020204" pitchFamily="34" charset="77"/>
                  </a:rPr>
                  <a:t>(</a:t>
                </a:r>
                <a:r>
                  <a:rPr lang="en-US" sz="2400" dirty="0" err="1">
                    <a:solidFill>
                      <a:schemeClr val="accent5">
                        <a:lumMod val="75000"/>
                      </a:schemeClr>
                    </a:solidFill>
                    <a:latin typeface="Avenir Light" panose="020B0402020203020204" pitchFamily="34" charset="77"/>
                  </a:rPr>
                  <a:t>was</a:t>
                </a:r>
                <a:r>
                  <a:rPr lang="en-US" sz="2400" b="1" dirty="0" err="1">
                    <a:latin typeface="Avenir Light" panose="020B0402020203020204" pitchFamily="34" charset="77"/>
                  </a:rPr>
                  <a:t>|</a:t>
                </a:r>
                <a:r>
                  <a:rPr lang="en-US" sz="2400" dirty="0" err="1">
                    <a:solidFill>
                      <a:schemeClr val="accent5">
                        <a:lumMod val="75000"/>
                      </a:schemeClr>
                    </a:solidFill>
                    <a:latin typeface="Avenir Light" panose="020B0402020203020204" pitchFamily="34" charset="77"/>
                  </a:rPr>
                  <a:t>Anqi</a:t>
                </a:r>
                <a:r>
                  <a:rPr lang="en-US" sz="2400" dirty="0">
                    <a:latin typeface="Avenir Light" panose="020B0402020203020204" pitchFamily="34" charset="77"/>
                  </a:rPr>
                  <a:t>)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2400" dirty="0">
                    <a:latin typeface="Avenir Light" panose="020B0402020203020204" pitchFamily="34" charset="77"/>
                  </a:rPr>
                  <a:t>(</a:t>
                </a:r>
                <a:r>
                  <a:rPr lang="en-US" sz="2400" dirty="0" err="1">
                    <a:solidFill>
                      <a:schemeClr val="accent5">
                        <a:lumMod val="75000"/>
                      </a:schemeClr>
                    </a:solidFill>
                    <a:latin typeface="Avenir Light" panose="020B0402020203020204" pitchFamily="34" charset="77"/>
                  </a:rPr>
                  <a:t>late</a:t>
                </a:r>
                <a:r>
                  <a:rPr lang="en-US" sz="2400" b="1" dirty="0" err="1">
                    <a:latin typeface="Avenir Light" panose="020B0402020203020204" pitchFamily="34" charset="77"/>
                  </a:rPr>
                  <a:t>|</a:t>
                </a:r>
                <a:r>
                  <a:rPr lang="en-US" sz="2400" dirty="0" err="1">
                    <a:solidFill>
                      <a:schemeClr val="accent5">
                        <a:lumMod val="75000"/>
                      </a:schemeClr>
                    </a:solidFill>
                    <a:latin typeface="Avenir Light" panose="020B0402020203020204" pitchFamily="34" charset="77"/>
                  </a:rPr>
                  <a:t>was</a:t>
                </a:r>
                <a:r>
                  <a:rPr lang="en-US" sz="2400" dirty="0">
                    <a:latin typeface="Avenir Light" panose="020B0402020203020204" pitchFamily="34" charset="77"/>
                  </a:rPr>
                  <a:t>)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2400" dirty="0">
                    <a:latin typeface="Avenir Light" panose="020B0402020203020204" pitchFamily="34" charset="77"/>
                  </a:rPr>
                  <a:t>(</a:t>
                </a:r>
                <a:r>
                  <a:rPr lang="en-US" sz="2400" dirty="0" err="1">
                    <a:solidFill>
                      <a:schemeClr val="accent5">
                        <a:lumMod val="75000"/>
                      </a:schemeClr>
                    </a:solidFill>
                    <a:latin typeface="Avenir Light" panose="020B0402020203020204" pitchFamily="34" charset="77"/>
                  </a:rPr>
                  <a:t>for</a:t>
                </a:r>
                <a:r>
                  <a:rPr lang="en-US" sz="2400" b="1" dirty="0" err="1">
                    <a:latin typeface="Avenir Light" panose="020B0402020203020204" pitchFamily="34" charset="77"/>
                  </a:rPr>
                  <a:t>|</a:t>
                </a:r>
                <a:r>
                  <a:rPr lang="en-US" sz="2400" dirty="0" err="1">
                    <a:solidFill>
                      <a:schemeClr val="accent5">
                        <a:lumMod val="75000"/>
                      </a:schemeClr>
                    </a:solidFill>
                    <a:latin typeface="Avenir Light" panose="020B0402020203020204" pitchFamily="34" charset="77"/>
                  </a:rPr>
                  <a:t>late</a:t>
                </a:r>
                <a:r>
                  <a:rPr lang="en-US" sz="2400" dirty="0">
                    <a:latin typeface="Avenir Light" panose="020B0402020203020204" pitchFamily="34" charset="77"/>
                  </a:rPr>
                  <a:t>)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2400" dirty="0">
                    <a:latin typeface="Avenir Light" panose="020B0402020203020204" pitchFamily="34" charset="77"/>
                  </a:rPr>
                  <a:t>(</a:t>
                </a:r>
                <a:r>
                  <a:rPr lang="en-US" sz="2400" dirty="0" err="1">
                    <a:solidFill>
                      <a:schemeClr val="accent5">
                        <a:lumMod val="75000"/>
                      </a:schemeClr>
                    </a:solidFill>
                    <a:latin typeface="Avenir Light" panose="020B0402020203020204" pitchFamily="34" charset="77"/>
                  </a:rPr>
                  <a:t>class</a:t>
                </a:r>
                <a:r>
                  <a:rPr lang="en-US" sz="2400" b="1" dirty="0" err="1">
                    <a:latin typeface="Avenir Light" panose="020B0402020203020204" pitchFamily="34" charset="77"/>
                  </a:rPr>
                  <a:t>|</a:t>
                </a:r>
                <a:r>
                  <a:rPr lang="en-US" sz="2400" dirty="0" err="1">
                    <a:solidFill>
                      <a:schemeClr val="accent5">
                        <a:lumMod val="75000"/>
                      </a:schemeClr>
                    </a:solidFill>
                    <a:latin typeface="Avenir Light" panose="020B0402020203020204" pitchFamily="34" charset="77"/>
                  </a:rPr>
                  <a:t>for</a:t>
                </a:r>
                <a:r>
                  <a:rPr lang="en-US" sz="2400" dirty="0">
                    <a:latin typeface="Avenir Light" panose="020B0402020203020204" pitchFamily="34" charset="77"/>
                  </a:rPr>
                  <a:t>)</a:t>
                </a:r>
              </a:p>
            </p:txBody>
          </p:sp>
        </mc:Choice>
        <mc:Fallback>
          <p:sp>
            <p:nvSpPr>
              <p:cNvPr id="25" name="Content Placeholder 2">
                <a:extLst>
                  <a:ext uri="{FF2B5EF4-FFF2-40B4-BE49-F238E27FC236}">
                    <a16:creationId xmlns:a16="http://schemas.microsoft.com/office/drawing/2014/main" id="{2BAB8A65-5E08-5944-A8E7-D22B79F6E1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3602" y="5455018"/>
                <a:ext cx="7264711" cy="734091"/>
              </a:xfrm>
              <a:prstGeom prst="rect">
                <a:avLst/>
              </a:prstGeom>
              <a:blipFill>
                <a:blip r:embed="rId8"/>
                <a:stretch>
                  <a:fillRect l="-1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ular Callout 3">
            <a:extLst>
              <a:ext uri="{FF2B5EF4-FFF2-40B4-BE49-F238E27FC236}">
                <a16:creationId xmlns:a16="http://schemas.microsoft.com/office/drawing/2014/main" id="{41F42D25-EA86-C84B-A6BF-148B8F73B4A4}"/>
              </a:ext>
            </a:extLst>
          </p:cNvPr>
          <p:cNvSpPr/>
          <p:nvPr/>
        </p:nvSpPr>
        <p:spPr>
          <a:xfrm flipH="1">
            <a:off x="2857497" y="825500"/>
            <a:ext cx="6193355" cy="2844691"/>
          </a:xfrm>
          <a:prstGeom prst="wedgeRectCallout">
            <a:avLst/>
          </a:prstGeom>
          <a:solidFill>
            <a:srgbClr val="FFF2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9369AA80-5F70-CC4A-9306-CD538D4ADC6E}"/>
              </a:ext>
            </a:extLst>
          </p:cNvPr>
          <p:cNvSpPr txBox="1">
            <a:spLocks/>
          </p:cNvSpPr>
          <p:nvPr/>
        </p:nvSpPr>
        <p:spPr>
          <a:xfrm>
            <a:off x="3060699" y="1068975"/>
            <a:ext cx="5892798" cy="14430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You calculate each of these probabilities by simply counting the occurrences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A6F147-E2F2-054E-BFFA-39E8B54CCE3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09417" y="2349514"/>
            <a:ext cx="4689514" cy="808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90086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73921-67AB-D84C-A73D-BD825F2BF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262"/>
            <a:ext cx="8941419" cy="1162592"/>
          </a:xfrm>
        </p:spPr>
        <p:txBody>
          <a:bodyPr/>
          <a:lstStyle/>
          <a:p>
            <a:r>
              <a:rPr lang="en-US" dirty="0"/>
              <a:t>Language Modelling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D26D248-0AC7-5A40-B0F8-88F4BE4B76D7}"/>
              </a:ext>
            </a:extLst>
          </p:cNvPr>
          <p:cNvSpPr/>
          <p:nvPr/>
        </p:nvSpPr>
        <p:spPr>
          <a:xfrm>
            <a:off x="903804" y="771482"/>
            <a:ext cx="3439596" cy="11751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F82746FC-F3CF-FA47-AAD7-4336BC3CF62B}"/>
              </a:ext>
            </a:extLst>
          </p:cNvPr>
          <p:cNvSpPr txBox="1">
            <a:spLocks/>
          </p:cNvSpPr>
          <p:nvPr/>
        </p:nvSpPr>
        <p:spPr>
          <a:xfrm>
            <a:off x="1454150" y="1332088"/>
            <a:ext cx="3689350" cy="551401"/>
          </a:xfrm>
          <a:prstGeom prst="rect">
            <a:avLst/>
          </a:prstGeom>
          <a:solidFill>
            <a:srgbClr val="C00000"/>
          </a:solidFill>
          <a:ln w="47625"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b="1" dirty="0">
                <a:solidFill>
                  <a:schemeClr val="bg1">
                    <a:lumMod val="95000"/>
                  </a:schemeClr>
                </a:solidFill>
                <a:latin typeface="Avenir Light" panose="020B0402020203020204" pitchFamily="34" charset="77"/>
              </a:rPr>
              <a:t>BIGRAM ISSUES?</a:t>
            </a:r>
          </a:p>
        </p:txBody>
      </p:sp>
    </p:spTree>
    <p:extLst>
      <p:ext uri="{BB962C8B-B14F-4D97-AF65-F5344CB8AC3E}">
        <p14:creationId xmlns:p14="http://schemas.microsoft.com/office/powerpoint/2010/main" val="28740730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73921-67AB-D84C-A73D-BD825F2BF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262"/>
            <a:ext cx="8941419" cy="1162592"/>
          </a:xfrm>
        </p:spPr>
        <p:txBody>
          <a:bodyPr/>
          <a:lstStyle/>
          <a:p>
            <a:r>
              <a:rPr lang="en-US" dirty="0"/>
              <a:t>Language Modelling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D26D248-0AC7-5A40-B0F8-88F4BE4B76D7}"/>
              </a:ext>
            </a:extLst>
          </p:cNvPr>
          <p:cNvSpPr/>
          <p:nvPr/>
        </p:nvSpPr>
        <p:spPr>
          <a:xfrm>
            <a:off x="903804" y="771482"/>
            <a:ext cx="3439596" cy="11751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E9A4E395-D547-0247-93F0-DEB2CA7020C5}"/>
              </a:ext>
            </a:extLst>
          </p:cNvPr>
          <p:cNvSpPr txBox="1">
            <a:spLocks/>
          </p:cNvSpPr>
          <p:nvPr/>
        </p:nvSpPr>
        <p:spPr>
          <a:xfrm>
            <a:off x="1816099" y="1944826"/>
            <a:ext cx="9817101" cy="349077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400" b="1" dirty="0">
                <a:latin typeface="Avenir Light" panose="020B0402020203020204" pitchFamily="34" charset="77"/>
              </a:rPr>
              <a:t>Out-of-vocabulary</a:t>
            </a:r>
            <a:r>
              <a:rPr lang="en-US" sz="2400" dirty="0">
                <a:latin typeface="Avenir Light" panose="020B0402020203020204" pitchFamily="34" charset="77"/>
              </a:rPr>
              <a:t> items are 0 </a:t>
            </a:r>
            <a:r>
              <a:rPr lang="en-US" sz="2400" dirty="0">
                <a:latin typeface="Avenir Light" panose="020B0402020203020204" pitchFamily="34" charset="77"/>
                <a:sym typeface="Wingdings" pitchFamily="2" charset="2"/>
              </a:rPr>
              <a:t></a:t>
            </a:r>
            <a:r>
              <a:rPr lang="en-US" sz="2400" dirty="0">
                <a:latin typeface="Avenir Light" panose="020B0402020203020204" pitchFamily="34" charset="77"/>
              </a:rPr>
              <a:t> kills the overall probability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Avenir Light" panose="020B0402020203020204" pitchFamily="34" charset="77"/>
              </a:rPr>
              <a:t>Always need </a:t>
            </a:r>
            <a:r>
              <a:rPr lang="en-US" sz="2400" dirty="0">
                <a:solidFill>
                  <a:srgbClr val="C00000"/>
                </a:solidFill>
                <a:latin typeface="Avenir Light" panose="020B0402020203020204" pitchFamily="34" charset="77"/>
              </a:rPr>
              <a:t>more context</a:t>
            </a:r>
            <a:r>
              <a:rPr lang="en-US" sz="2400" dirty="0">
                <a:latin typeface="Avenir Light" panose="020B0402020203020204" pitchFamily="34" charset="77"/>
              </a:rPr>
              <a:t> (e.g., trigram, 4-gram), but</a:t>
            </a:r>
            <a:br>
              <a:rPr lang="en-US" sz="2400" dirty="0">
                <a:latin typeface="Avenir Light" panose="020B0402020203020204" pitchFamily="34" charset="77"/>
              </a:rPr>
            </a:br>
            <a:r>
              <a:rPr lang="en-US" sz="2400" b="1" dirty="0">
                <a:latin typeface="Avenir Light" panose="020B0402020203020204" pitchFamily="34" charset="77"/>
              </a:rPr>
              <a:t>sparsity</a:t>
            </a:r>
            <a:r>
              <a:rPr lang="en-US" sz="2400" dirty="0">
                <a:latin typeface="Avenir Light" panose="020B0402020203020204" pitchFamily="34" charset="77"/>
              </a:rPr>
              <a:t> is an issue (rarely seen subsequences)</a:t>
            </a:r>
            <a:endParaRPr lang="en-US" sz="2400" b="1" dirty="0">
              <a:latin typeface="Avenir Light" panose="020B0402020203020204" pitchFamily="34" charset="77"/>
            </a:endParaRPr>
          </a:p>
          <a:p>
            <a:pPr>
              <a:lnSpc>
                <a:spcPct val="150000"/>
              </a:lnSpc>
            </a:pPr>
            <a:r>
              <a:rPr lang="en-US" sz="2400" b="1" dirty="0">
                <a:latin typeface="Avenir Light" panose="020B0402020203020204" pitchFamily="34" charset="77"/>
              </a:rPr>
              <a:t>Storage</a:t>
            </a:r>
            <a:r>
              <a:rPr lang="en-US" sz="2400" dirty="0">
                <a:latin typeface="Avenir Light" panose="020B0402020203020204" pitchFamily="34" charset="77"/>
              </a:rPr>
              <a:t> becomes a problem as we increase window size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Avenir Light" panose="020B0402020203020204" pitchFamily="34" charset="77"/>
              </a:rPr>
              <a:t>No semantic information conveyed by counts </a:t>
            </a:r>
            <a:r>
              <a:rPr lang="en-US" sz="2400" dirty="0">
                <a:solidFill>
                  <a:srgbClr val="C00000"/>
                </a:solidFill>
                <a:latin typeface="Avenir Light" panose="020B0402020203020204" pitchFamily="34" charset="77"/>
              </a:rPr>
              <a:t>(e.g., vehicle vs car)</a:t>
            </a:r>
          </a:p>
          <a:p>
            <a:pPr>
              <a:lnSpc>
                <a:spcPct val="150000"/>
              </a:lnSpc>
            </a:pPr>
            <a:endParaRPr lang="en-US" sz="2400" dirty="0">
              <a:latin typeface="Avenir Light" panose="020B0402020203020204" pitchFamily="34" charset="77"/>
            </a:endParaRPr>
          </a:p>
          <a:p>
            <a:pPr>
              <a:lnSpc>
                <a:spcPct val="150000"/>
              </a:lnSpc>
            </a:pPr>
            <a:endParaRPr lang="en-US" sz="2400" dirty="0">
              <a:latin typeface="Avenir Light" panose="020B0402020203020204" pitchFamily="34" charset="77"/>
            </a:endParaRPr>
          </a:p>
          <a:p>
            <a:pPr>
              <a:lnSpc>
                <a:spcPct val="150000"/>
              </a:lnSpc>
            </a:pPr>
            <a:endParaRPr lang="en-US" sz="2400" dirty="0">
              <a:latin typeface="Avenir Light" panose="020B0402020203020204" pitchFamily="34" charset="77"/>
            </a:endParaRP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F82746FC-F3CF-FA47-AAD7-4336BC3CF62B}"/>
              </a:ext>
            </a:extLst>
          </p:cNvPr>
          <p:cNvSpPr txBox="1">
            <a:spLocks/>
          </p:cNvSpPr>
          <p:nvPr/>
        </p:nvSpPr>
        <p:spPr>
          <a:xfrm>
            <a:off x="1454150" y="1332088"/>
            <a:ext cx="3689350" cy="551401"/>
          </a:xfrm>
          <a:prstGeom prst="rect">
            <a:avLst/>
          </a:prstGeom>
          <a:solidFill>
            <a:srgbClr val="C00000"/>
          </a:solidFill>
          <a:ln w="47625"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b="1" dirty="0">
                <a:solidFill>
                  <a:schemeClr val="bg1">
                    <a:lumMod val="95000"/>
                  </a:schemeClr>
                </a:solidFill>
                <a:latin typeface="Avenir Light" panose="020B0402020203020204" pitchFamily="34" charset="77"/>
              </a:rPr>
              <a:t>BIGRAM ISSUES?</a:t>
            </a:r>
          </a:p>
        </p:txBody>
      </p:sp>
    </p:spTree>
    <p:extLst>
      <p:ext uri="{BB962C8B-B14F-4D97-AF65-F5344CB8AC3E}">
        <p14:creationId xmlns:p14="http://schemas.microsoft.com/office/powerpoint/2010/main" val="272969303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73921-67AB-D84C-A73D-BD825F2BF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262"/>
            <a:ext cx="8941419" cy="1162592"/>
          </a:xfrm>
        </p:spPr>
        <p:txBody>
          <a:bodyPr/>
          <a:lstStyle/>
          <a:p>
            <a:r>
              <a:rPr lang="en-US" dirty="0"/>
              <a:t>Language Modelling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D26D248-0AC7-5A40-B0F8-88F4BE4B76D7}"/>
              </a:ext>
            </a:extLst>
          </p:cNvPr>
          <p:cNvSpPr/>
          <p:nvPr/>
        </p:nvSpPr>
        <p:spPr>
          <a:xfrm>
            <a:off x="903804" y="771482"/>
            <a:ext cx="3439596" cy="11751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7D5AB04-C961-CF4F-9734-25A44CFDA2CF}"/>
              </a:ext>
            </a:extLst>
          </p:cNvPr>
          <p:cNvSpPr txBox="1">
            <a:spLocks/>
          </p:cNvSpPr>
          <p:nvPr/>
        </p:nvSpPr>
        <p:spPr>
          <a:xfrm>
            <a:off x="1384299" y="1206329"/>
            <a:ext cx="7366001" cy="5514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400" b="1" dirty="0">
                <a:latin typeface="Avenir Light" panose="020B0402020203020204" pitchFamily="34" charset="77"/>
              </a:rPr>
              <a:t>IDEA: </a:t>
            </a:r>
            <a:r>
              <a:rPr lang="en-US" sz="2400" dirty="0">
                <a:latin typeface="Avenir Light" panose="020B0402020203020204" pitchFamily="34" charset="77"/>
              </a:rPr>
              <a:t>Let’s use a </a:t>
            </a:r>
            <a:r>
              <a:rPr lang="en-US" sz="2400" dirty="0">
                <a:solidFill>
                  <a:srgbClr val="C00000"/>
                </a:solidFill>
                <a:latin typeface="Avenir Light" panose="020B0402020203020204" pitchFamily="34" charset="77"/>
              </a:rPr>
              <a:t>neural networks</a:t>
            </a:r>
            <a:r>
              <a:rPr lang="en-US" sz="2400" dirty="0">
                <a:latin typeface="Avenir Light" panose="020B0402020203020204" pitchFamily="34" charset="77"/>
              </a:rPr>
              <a:t>!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B634E59-4B85-4C4B-8984-E10B47A0B100}"/>
              </a:ext>
            </a:extLst>
          </p:cNvPr>
          <p:cNvSpPr txBox="1">
            <a:spLocks/>
          </p:cNvSpPr>
          <p:nvPr/>
        </p:nvSpPr>
        <p:spPr>
          <a:xfrm>
            <a:off x="1384299" y="2062552"/>
            <a:ext cx="7962901" cy="6127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First, each word is represented by a word embedding (e.g., vector of length 200)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FD8C6AE1-A8BE-C943-91A1-7B8A221340F7}"/>
              </a:ext>
            </a:extLst>
          </p:cNvPr>
          <p:cNvSpPr/>
          <p:nvPr/>
        </p:nvSpPr>
        <p:spPr>
          <a:xfrm>
            <a:off x="5174219" y="3802081"/>
            <a:ext cx="1931309" cy="3175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EE9761C-491D-5F4A-A115-032B4EC18097}"/>
              </a:ext>
            </a:extLst>
          </p:cNvPr>
          <p:cNvSpPr/>
          <p:nvPr/>
        </p:nvSpPr>
        <p:spPr>
          <a:xfrm>
            <a:off x="5269471" y="3859231"/>
            <a:ext cx="203200" cy="2032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D648207-4E1C-3747-8CED-11D7BE8BC76E}"/>
              </a:ext>
            </a:extLst>
          </p:cNvPr>
          <p:cNvSpPr/>
          <p:nvPr/>
        </p:nvSpPr>
        <p:spPr>
          <a:xfrm>
            <a:off x="5582437" y="3859231"/>
            <a:ext cx="203200" cy="2032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578E907-AEE0-9943-9848-4F19EEE56B1B}"/>
              </a:ext>
            </a:extLst>
          </p:cNvPr>
          <p:cNvSpPr/>
          <p:nvPr/>
        </p:nvSpPr>
        <p:spPr>
          <a:xfrm>
            <a:off x="5895403" y="3859231"/>
            <a:ext cx="203200" cy="2032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CA6E7F4-69EF-DB4A-87F9-6B83E5C57E47}"/>
              </a:ext>
            </a:extLst>
          </p:cNvPr>
          <p:cNvSpPr/>
          <p:nvPr/>
        </p:nvSpPr>
        <p:spPr>
          <a:xfrm>
            <a:off x="6208369" y="3859231"/>
            <a:ext cx="203200" cy="2032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9B51590-E8F0-EB4E-B97D-89FF48585F3C}"/>
              </a:ext>
            </a:extLst>
          </p:cNvPr>
          <p:cNvSpPr/>
          <p:nvPr/>
        </p:nvSpPr>
        <p:spPr>
          <a:xfrm>
            <a:off x="6502290" y="3859231"/>
            <a:ext cx="203200" cy="2032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C9BAB0C-9BFA-1D42-99A4-02FFFADB23D5}"/>
              </a:ext>
            </a:extLst>
          </p:cNvPr>
          <p:cNvSpPr/>
          <p:nvPr/>
        </p:nvSpPr>
        <p:spPr>
          <a:xfrm>
            <a:off x="6815256" y="3859231"/>
            <a:ext cx="203200" cy="2032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645073BD-D1CE-1848-A3FB-5C7C44E689AE}"/>
              </a:ext>
            </a:extLst>
          </p:cNvPr>
          <p:cNvSpPr txBox="1">
            <a:spLocks/>
          </p:cNvSpPr>
          <p:nvPr/>
        </p:nvSpPr>
        <p:spPr>
          <a:xfrm>
            <a:off x="4127157" y="3666156"/>
            <a:ext cx="827904" cy="5095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man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BBC5C9B8-17A8-EA4B-8E01-955771168F5F}"/>
              </a:ext>
            </a:extLst>
          </p:cNvPr>
          <p:cNvSpPr/>
          <p:nvPr/>
        </p:nvSpPr>
        <p:spPr>
          <a:xfrm>
            <a:off x="5174219" y="4485822"/>
            <a:ext cx="1931309" cy="3175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03527A7-2461-954E-94C6-AF087837B5FE}"/>
              </a:ext>
            </a:extLst>
          </p:cNvPr>
          <p:cNvSpPr/>
          <p:nvPr/>
        </p:nvSpPr>
        <p:spPr>
          <a:xfrm>
            <a:off x="5269471" y="4542972"/>
            <a:ext cx="203200" cy="2032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4DA4AC67-DA17-1A4C-91B3-B4C2E2191AD7}"/>
              </a:ext>
            </a:extLst>
          </p:cNvPr>
          <p:cNvSpPr/>
          <p:nvPr/>
        </p:nvSpPr>
        <p:spPr>
          <a:xfrm>
            <a:off x="5582437" y="4542972"/>
            <a:ext cx="203200" cy="2032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503356E-3727-D34A-96DD-0A49E934847A}"/>
              </a:ext>
            </a:extLst>
          </p:cNvPr>
          <p:cNvSpPr/>
          <p:nvPr/>
        </p:nvSpPr>
        <p:spPr>
          <a:xfrm>
            <a:off x="5895403" y="4542972"/>
            <a:ext cx="203200" cy="2032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64A9504-51A8-EC4B-8939-EA183D99CC50}"/>
              </a:ext>
            </a:extLst>
          </p:cNvPr>
          <p:cNvSpPr/>
          <p:nvPr/>
        </p:nvSpPr>
        <p:spPr>
          <a:xfrm>
            <a:off x="6208369" y="4542972"/>
            <a:ext cx="203200" cy="2032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83526BDE-4AFC-1A40-B588-A50B4A8011C6}"/>
              </a:ext>
            </a:extLst>
          </p:cNvPr>
          <p:cNvSpPr/>
          <p:nvPr/>
        </p:nvSpPr>
        <p:spPr>
          <a:xfrm>
            <a:off x="6502290" y="4542972"/>
            <a:ext cx="203200" cy="2032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6486C0E3-1FB9-3E4D-9AA1-BDC084CA34C1}"/>
              </a:ext>
            </a:extLst>
          </p:cNvPr>
          <p:cNvSpPr/>
          <p:nvPr/>
        </p:nvSpPr>
        <p:spPr>
          <a:xfrm>
            <a:off x="6815256" y="4542972"/>
            <a:ext cx="203200" cy="2032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70BA4AB7-E52E-2044-B68A-D78CCF22F331}"/>
              </a:ext>
            </a:extLst>
          </p:cNvPr>
          <p:cNvSpPr txBox="1">
            <a:spLocks/>
          </p:cNvSpPr>
          <p:nvPr/>
        </p:nvSpPr>
        <p:spPr>
          <a:xfrm>
            <a:off x="3707027" y="4349897"/>
            <a:ext cx="1248034" cy="5095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woman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1AB8C921-2D30-104D-95B2-E69B3EAF6DD6}"/>
              </a:ext>
            </a:extLst>
          </p:cNvPr>
          <p:cNvSpPr/>
          <p:nvPr/>
        </p:nvSpPr>
        <p:spPr>
          <a:xfrm>
            <a:off x="5174219" y="5246372"/>
            <a:ext cx="1931309" cy="3175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19D30330-69BD-604A-BF59-EF5EB60DB4F6}"/>
              </a:ext>
            </a:extLst>
          </p:cNvPr>
          <p:cNvSpPr/>
          <p:nvPr/>
        </p:nvSpPr>
        <p:spPr>
          <a:xfrm>
            <a:off x="5269471" y="5303522"/>
            <a:ext cx="203200" cy="2032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150A6912-43D6-A446-B1DD-D5B35D5F699B}"/>
              </a:ext>
            </a:extLst>
          </p:cNvPr>
          <p:cNvSpPr/>
          <p:nvPr/>
        </p:nvSpPr>
        <p:spPr>
          <a:xfrm>
            <a:off x="5582437" y="5303522"/>
            <a:ext cx="203200" cy="2032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DA807B95-6B33-5442-B515-68A6FC9DBAFD}"/>
              </a:ext>
            </a:extLst>
          </p:cNvPr>
          <p:cNvSpPr/>
          <p:nvPr/>
        </p:nvSpPr>
        <p:spPr>
          <a:xfrm>
            <a:off x="5895403" y="5303522"/>
            <a:ext cx="203200" cy="2032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76DD349F-11BA-564D-8CA7-0E1346679CF4}"/>
              </a:ext>
            </a:extLst>
          </p:cNvPr>
          <p:cNvSpPr/>
          <p:nvPr/>
        </p:nvSpPr>
        <p:spPr>
          <a:xfrm>
            <a:off x="6208369" y="5303522"/>
            <a:ext cx="203200" cy="2032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FB04B249-D630-8842-A6B3-EF2D48B13775}"/>
              </a:ext>
            </a:extLst>
          </p:cNvPr>
          <p:cNvSpPr/>
          <p:nvPr/>
        </p:nvSpPr>
        <p:spPr>
          <a:xfrm>
            <a:off x="6502290" y="5303522"/>
            <a:ext cx="203200" cy="2032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9FE01744-1F02-BA43-8D59-054C9C0CB6A3}"/>
              </a:ext>
            </a:extLst>
          </p:cNvPr>
          <p:cNvSpPr/>
          <p:nvPr/>
        </p:nvSpPr>
        <p:spPr>
          <a:xfrm>
            <a:off x="6815256" y="5303522"/>
            <a:ext cx="203200" cy="2032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E273EB41-C8E4-D241-8F6F-EA094D2602EF}"/>
              </a:ext>
            </a:extLst>
          </p:cNvPr>
          <p:cNvSpPr txBox="1">
            <a:spLocks/>
          </p:cNvSpPr>
          <p:nvPr/>
        </p:nvSpPr>
        <p:spPr>
          <a:xfrm>
            <a:off x="3521676" y="5150337"/>
            <a:ext cx="1433385" cy="5095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table</a:t>
            </a:r>
          </a:p>
        </p:txBody>
      </p:sp>
    </p:spTree>
    <p:extLst>
      <p:ext uri="{BB962C8B-B14F-4D97-AF65-F5344CB8AC3E}">
        <p14:creationId xmlns:p14="http://schemas.microsoft.com/office/powerpoint/2010/main" val="27444994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73921-67AB-D84C-A73D-BD825F2BF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262"/>
            <a:ext cx="8941419" cy="1162592"/>
          </a:xfrm>
        </p:spPr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1B74FD-8158-764E-B625-73DD4AC83E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35040"/>
            <a:ext cx="10515600" cy="1381160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Many classification and regression tasks involve data that is assumed to be 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Avenir Light" panose="020B0402020203020204" pitchFamily="34" charset="77"/>
              </a:rPr>
              <a:t>independent and identically distributed (</a:t>
            </a: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  <a:latin typeface="Avenir Light" panose="020B0402020203020204" pitchFamily="34" charset="77"/>
              </a:rPr>
              <a:t>i.i.d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Avenir Light" panose="020B0402020203020204" pitchFamily="34" charset="77"/>
              </a:rPr>
              <a:t>.). </a:t>
            </a:r>
            <a:r>
              <a:rPr lang="en-US" sz="2400" dirty="0">
                <a:latin typeface="Avenir Light" panose="020B0402020203020204" pitchFamily="34" charset="77"/>
              </a:rPr>
              <a:t>For example: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407A9FA-627F-4949-8343-538ED949B9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6420" y="2781299"/>
            <a:ext cx="1607553" cy="202060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AE8937E-1CAA-B04B-AF03-DE718EF07F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0150" y="2781299"/>
            <a:ext cx="1758950" cy="2019740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E5FC2D2-81DF-E345-A369-86CD57CF4B0E}"/>
              </a:ext>
            </a:extLst>
          </p:cNvPr>
          <p:cNvSpPr txBox="1">
            <a:spLocks/>
          </p:cNvSpPr>
          <p:nvPr/>
        </p:nvSpPr>
        <p:spPr>
          <a:xfrm>
            <a:off x="638175" y="4966138"/>
            <a:ext cx="2882900" cy="7230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Detecting lung cancer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EE04B874-D361-5845-8606-02FEE20A14DD}"/>
              </a:ext>
            </a:extLst>
          </p:cNvPr>
          <p:cNvSpPr txBox="1">
            <a:spLocks/>
          </p:cNvSpPr>
          <p:nvPr/>
        </p:nvSpPr>
        <p:spPr>
          <a:xfrm>
            <a:off x="4348746" y="4966138"/>
            <a:ext cx="2882900" cy="7230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Face recognition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B4181BA3-2781-824D-A3F0-CE813A9AC866}"/>
              </a:ext>
            </a:extLst>
          </p:cNvPr>
          <p:cNvSpPr txBox="1">
            <a:spLocks/>
          </p:cNvSpPr>
          <p:nvPr/>
        </p:nvSpPr>
        <p:spPr>
          <a:xfrm>
            <a:off x="8255570" y="4966138"/>
            <a:ext cx="2882900" cy="7230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Risk of heart attack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71C8E99-090E-C843-8DDC-AFB6FB54E2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78506" y="2523985"/>
            <a:ext cx="3059964" cy="2277054"/>
          </a:xfrm>
          <a:prstGeom prst="rect">
            <a:avLst/>
          </a:prstGeom>
        </p:spPr>
      </p:pic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7018407C-8079-D948-9F12-E38312ADE4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5</a:t>
            </a:fld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0E10EFD-0144-6C44-92E7-9E0BCCE36EEF}"/>
              </a:ext>
            </a:extLst>
          </p:cNvPr>
          <p:cNvSpPr/>
          <p:nvPr/>
        </p:nvSpPr>
        <p:spPr>
          <a:xfrm>
            <a:off x="903804" y="771482"/>
            <a:ext cx="2182296" cy="10941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7028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73921-67AB-D84C-A73D-BD825F2BF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262"/>
            <a:ext cx="8941419" cy="1162592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alpha val="23000"/>
                  </a:schemeClr>
                </a:solidFill>
              </a:rPr>
              <a:t>Language Modelling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D26D248-0AC7-5A40-B0F8-88F4BE4B76D7}"/>
              </a:ext>
            </a:extLst>
          </p:cNvPr>
          <p:cNvSpPr/>
          <p:nvPr/>
        </p:nvSpPr>
        <p:spPr>
          <a:xfrm>
            <a:off x="903804" y="771482"/>
            <a:ext cx="3439596" cy="117518"/>
          </a:xfrm>
          <a:prstGeom prst="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7D5AB04-C961-CF4F-9734-25A44CFDA2CF}"/>
              </a:ext>
            </a:extLst>
          </p:cNvPr>
          <p:cNvSpPr txBox="1">
            <a:spLocks/>
          </p:cNvSpPr>
          <p:nvPr/>
        </p:nvSpPr>
        <p:spPr>
          <a:xfrm>
            <a:off x="1384299" y="1206329"/>
            <a:ext cx="7366001" cy="5514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400" b="1" dirty="0">
                <a:solidFill>
                  <a:schemeClr val="tx1">
                    <a:alpha val="25000"/>
                  </a:schemeClr>
                </a:solidFill>
                <a:latin typeface="Avenir Light" panose="020B0402020203020204" pitchFamily="34" charset="77"/>
              </a:rPr>
              <a:t>IDEA: </a:t>
            </a:r>
            <a:r>
              <a:rPr lang="en-US" sz="2400" dirty="0">
                <a:solidFill>
                  <a:schemeClr val="tx1">
                    <a:alpha val="25000"/>
                  </a:schemeClr>
                </a:solidFill>
                <a:latin typeface="Avenir Light" panose="020B0402020203020204" pitchFamily="34" charset="77"/>
              </a:rPr>
              <a:t>Let’s use a feed-forward neural network!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B634E59-4B85-4C4B-8984-E10B47A0B100}"/>
              </a:ext>
            </a:extLst>
          </p:cNvPr>
          <p:cNvSpPr txBox="1">
            <a:spLocks/>
          </p:cNvSpPr>
          <p:nvPr/>
        </p:nvSpPr>
        <p:spPr>
          <a:xfrm>
            <a:off x="1384299" y="2062552"/>
            <a:ext cx="7962901" cy="6127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400" dirty="0">
                <a:solidFill>
                  <a:schemeClr val="tx1">
                    <a:alpha val="25000"/>
                  </a:schemeClr>
                </a:solidFill>
                <a:latin typeface="Avenir Light" panose="020B0402020203020204" pitchFamily="34" charset="77"/>
              </a:rPr>
              <a:t>First, each word is represented by a word embedding (e.g., vector of length 200)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FD8C6AE1-A8BE-C943-91A1-7B8A221340F7}"/>
              </a:ext>
            </a:extLst>
          </p:cNvPr>
          <p:cNvSpPr/>
          <p:nvPr/>
        </p:nvSpPr>
        <p:spPr>
          <a:xfrm>
            <a:off x="5174219" y="3802081"/>
            <a:ext cx="1931309" cy="3175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EE9761C-491D-5F4A-A115-032B4EC18097}"/>
              </a:ext>
            </a:extLst>
          </p:cNvPr>
          <p:cNvSpPr/>
          <p:nvPr/>
        </p:nvSpPr>
        <p:spPr>
          <a:xfrm>
            <a:off x="5269471" y="3859231"/>
            <a:ext cx="203200" cy="2032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D648207-4E1C-3747-8CED-11D7BE8BC76E}"/>
              </a:ext>
            </a:extLst>
          </p:cNvPr>
          <p:cNvSpPr/>
          <p:nvPr/>
        </p:nvSpPr>
        <p:spPr>
          <a:xfrm>
            <a:off x="5582437" y="3859231"/>
            <a:ext cx="203200" cy="2032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578E907-AEE0-9943-9848-4F19EEE56B1B}"/>
              </a:ext>
            </a:extLst>
          </p:cNvPr>
          <p:cNvSpPr/>
          <p:nvPr/>
        </p:nvSpPr>
        <p:spPr>
          <a:xfrm>
            <a:off x="5895403" y="3859231"/>
            <a:ext cx="203200" cy="2032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CA6E7F4-69EF-DB4A-87F9-6B83E5C57E47}"/>
              </a:ext>
            </a:extLst>
          </p:cNvPr>
          <p:cNvSpPr/>
          <p:nvPr/>
        </p:nvSpPr>
        <p:spPr>
          <a:xfrm>
            <a:off x="6208369" y="3859231"/>
            <a:ext cx="203200" cy="2032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9B51590-E8F0-EB4E-B97D-89FF48585F3C}"/>
              </a:ext>
            </a:extLst>
          </p:cNvPr>
          <p:cNvSpPr/>
          <p:nvPr/>
        </p:nvSpPr>
        <p:spPr>
          <a:xfrm>
            <a:off x="6502290" y="3859231"/>
            <a:ext cx="203200" cy="2032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C9BAB0C-9BFA-1D42-99A4-02FFFADB23D5}"/>
              </a:ext>
            </a:extLst>
          </p:cNvPr>
          <p:cNvSpPr/>
          <p:nvPr/>
        </p:nvSpPr>
        <p:spPr>
          <a:xfrm>
            <a:off x="6815256" y="3859231"/>
            <a:ext cx="203200" cy="2032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645073BD-D1CE-1848-A3FB-5C7C44E689AE}"/>
              </a:ext>
            </a:extLst>
          </p:cNvPr>
          <p:cNvSpPr txBox="1">
            <a:spLocks/>
          </p:cNvSpPr>
          <p:nvPr/>
        </p:nvSpPr>
        <p:spPr>
          <a:xfrm>
            <a:off x="4127157" y="3666156"/>
            <a:ext cx="827904" cy="5095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man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BBC5C9B8-17A8-EA4B-8E01-955771168F5F}"/>
              </a:ext>
            </a:extLst>
          </p:cNvPr>
          <p:cNvSpPr/>
          <p:nvPr/>
        </p:nvSpPr>
        <p:spPr>
          <a:xfrm>
            <a:off x="5174219" y="4485822"/>
            <a:ext cx="1931309" cy="3175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03527A7-2461-954E-94C6-AF087837B5FE}"/>
              </a:ext>
            </a:extLst>
          </p:cNvPr>
          <p:cNvSpPr/>
          <p:nvPr/>
        </p:nvSpPr>
        <p:spPr>
          <a:xfrm>
            <a:off x="5269471" y="4542972"/>
            <a:ext cx="203200" cy="2032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4DA4AC67-DA17-1A4C-91B3-B4C2E2191AD7}"/>
              </a:ext>
            </a:extLst>
          </p:cNvPr>
          <p:cNvSpPr/>
          <p:nvPr/>
        </p:nvSpPr>
        <p:spPr>
          <a:xfrm>
            <a:off x="5582437" y="4542972"/>
            <a:ext cx="203200" cy="2032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503356E-3727-D34A-96DD-0A49E934847A}"/>
              </a:ext>
            </a:extLst>
          </p:cNvPr>
          <p:cNvSpPr/>
          <p:nvPr/>
        </p:nvSpPr>
        <p:spPr>
          <a:xfrm>
            <a:off x="5895403" y="4542972"/>
            <a:ext cx="203200" cy="2032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64A9504-51A8-EC4B-8939-EA183D99CC50}"/>
              </a:ext>
            </a:extLst>
          </p:cNvPr>
          <p:cNvSpPr/>
          <p:nvPr/>
        </p:nvSpPr>
        <p:spPr>
          <a:xfrm>
            <a:off x="6208369" y="4542972"/>
            <a:ext cx="203200" cy="2032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83526BDE-4AFC-1A40-B588-A50B4A8011C6}"/>
              </a:ext>
            </a:extLst>
          </p:cNvPr>
          <p:cNvSpPr/>
          <p:nvPr/>
        </p:nvSpPr>
        <p:spPr>
          <a:xfrm>
            <a:off x="6502290" y="4542972"/>
            <a:ext cx="203200" cy="2032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6486C0E3-1FB9-3E4D-9AA1-BDC084CA34C1}"/>
              </a:ext>
            </a:extLst>
          </p:cNvPr>
          <p:cNvSpPr/>
          <p:nvPr/>
        </p:nvSpPr>
        <p:spPr>
          <a:xfrm>
            <a:off x="6815256" y="4542972"/>
            <a:ext cx="203200" cy="2032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70BA4AB7-E52E-2044-B68A-D78CCF22F331}"/>
              </a:ext>
            </a:extLst>
          </p:cNvPr>
          <p:cNvSpPr txBox="1">
            <a:spLocks/>
          </p:cNvSpPr>
          <p:nvPr/>
        </p:nvSpPr>
        <p:spPr>
          <a:xfrm>
            <a:off x="3707027" y="4349897"/>
            <a:ext cx="1248034" cy="5095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woman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1AB8C921-2D30-104D-95B2-E69B3EAF6DD6}"/>
              </a:ext>
            </a:extLst>
          </p:cNvPr>
          <p:cNvSpPr/>
          <p:nvPr/>
        </p:nvSpPr>
        <p:spPr>
          <a:xfrm>
            <a:off x="5174219" y="5246372"/>
            <a:ext cx="1931309" cy="3175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19D30330-69BD-604A-BF59-EF5EB60DB4F6}"/>
              </a:ext>
            </a:extLst>
          </p:cNvPr>
          <p:cNvSpPr/>
          <p:nvPr/>
        </p:nvSpPr>
        <p:spPr>
          <a:xfrm>
            <a:off x="5269471" y="5303522"/>
            <a:ext cx="203200" cy="2032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150A6912-43D6-A446-B1DD-D5B35D5F699B}"/>
              </a:ext>
            </a:extLst>
          </p:cNvPr>
          <p:cNvSpPr/>
          <p:nvPr/>
        </p:nvSpPr>
        <p:spPr>
          <a:xfrm>
            <a:off x="5582437" y="5303522"/>
            <a:ext cx="203200" cy="2032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DA807B95-6B33-5442-B515-68A6FC9DBAFD}"/>
              </a:ext>
            </a:extLst>
          </p:cNvPr>
          <p:cNvSpPr/>
          <p:nvPr/>
        </p:nvSpPr>
        <p:spPr>
          <a:xfrm>
            <a:off x="5895403" y="5303522"/>
            <a:ext cx="203200" cy="2032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76DD349F-11BA-564D-8CA7-0E1346679CF4}"/>
              </a:ext>
            </a:extLst>
          </p:cNvPr>
          <p:cNvSpPr/>
          <p:nvPr/>
        </p:nvSpPr>
        <p:spPr>
          <a:xfrm>
            <a:off x="6208369" y="5303522"/>
            <a:ext cx="203200" cy="2032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FB04B249-D630-8842-A6B3-EF2D48B13775}"/>
              </a:ext>
            </a:extLst>
          </p:cNvPr>
          <p:cNvSpPr/>
          <p:nvPr/>
        </p:nvSpPr>
        <p:spPr>
          <a:xfrm>
            <a:off x="6502290" y="5303522"/>
            <a:ext cx="203200" cy="2032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9FE01744-1F02-BA43-8D59-054C9C0CB6A3}"/>
              </a:ext>
            </a:extLst>
          </p:cNvPr>
          <p:cNvSpPr/>
          <p:nvPr/>
        </p:nvSpPr>
        <p:spPr>
          <a:xfrm>
            <a:off x="6815256" y="5303522"/>
            <a:ext cx="203200" cy="2032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E273EB41-C8E4-D241-8F6F-EA094D2602EF}"/>
              </a:ext>
            </a:extLst>
          </p:cNvPr>
          <p:cNvSpPr txBox="1">
            <a:spLocks/>
          </p:cNvSpPr>
          <p:nvPr/>
        </p:nvSpPr>
        <p:spPr>
          <a:xfrm>
            <a:off x="3521676" y="5150337"/>
            <a:ext cx="1433385" cy="5095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table</a:t>
            </a:r>
          </a:p>
        </p:txBody>
      </p:sp>
      <p:sp>
        <p:nvSpPr>
          <p:cNvPr id="39" name="Rectangular Callout 38">
            <a:extLst>
              <a:ext uri="{FF2B5EF4-FFF2-40B4-BE49-F238E27FC236}">
                <a16:creationId xmlns:a16="http://schemas.microsoft.com/office/drawing/2014/main" id="{109DF0B8-68D8-E348-984C-7892FDEC6212}"/>
              </a:ext>
            </a:extLst>
          </p:cNvPr>
          <p:cNvSpPr/>
          <p:nvPr/>
        </p:nvSpPr>
        <p:spPr>
          <a:xfrm flipH="1">
            <a:off x="2500994" y="483799"/>
            <a:ext cx="8205791" cy="4791148"/>
          </a:xfrm>
          <a:custGeom>
            <a:avLst/>
            <a:gdLst>
              <a:gd name="connsiteX0" fmla="*/ 0 w 7768773"/>
              <a:gd name="connsiteY0" fmla="*/ 0 h 2844691"/>
              <a:gd name="connsiteX1" fmla="*/ 4531784 w 7768773"/>
              <a:gd name="connsiteY1" fmla="*/ 0 h 2844691"/>
              <a:gd name="connsiteX2" fmla="*/ 4531784 w 7768773"/>
              <a:gd name="connsiteY2" fmla="*/ 0 h 2844691"/>
              <a:gd name="connsiteX3" fmla="*/ 6473978 w 7768773"/>
              <a:gd name="connsiteY3" fmla="*/ 0 h 2844691"/>
              <a:gd name="connsiteX4" fmla="*/ 7768773 w 7768773"/>
              <a:gd name="connsiteY4" fmla="*/ 0 h 2844691"/>
              <a:gd name="connsiteX5" fmla="*/ 7768773 w 7768773"/>
              <a:gd name="connsiteY5" fmla="*/ 1659403 h 2844691"/>
              <a:gd name="connsiteX6" fmla="*/ 7768773 w 7768773"/>
              <a:gd name="connsiteY6" fmla="*/ 1659403 h 2844691"/>
              <a:gd name="connsiteX7" fmla="*/ 7768773 w 7768773"/>
              <a:gd name="connsiteY7" fmla="*/ 2370576 h 2844691"/>
              <a:gd name="connsiteX8" fmla="*/ 7768773 w 7768773"/>
              <a:gd name="connsiteY8" fmla="*/ 2844691 h 2844691"/>
              <a:gd name="connsiteX9" fmla="*/ 6473978 w 7768773"/>
              <a:gd name="connsiteY9" fmla="*/ 2844691 h 2844691"/>
              <a:gd name="connsiteX10" fmla="*/ 5025542 w 7768773"/>
              <a:gd name="connsiteY10" fmla="*/ 3336168 h 2844691"/>
              <a:gd name="connsiteX11" fmla="*/ 4531784 w 7768773"/>
              <a:gd name="connsiteY11" fmla="*/ 2844691 h 2844691"/>
              <a:gd name="connsiteX12" fmla="*/ 0 w 7768773"/>
              <a:gd name="connsiteY12" fmla="*/ 2844691 h 2844691"/>
              <a:gd name="connsiteX13" fmla="*/ 0 w 7768773"/>
              <a:gd name="connsiteY13" fmla="*/ 2370576 h 2844691"/>
              <a:gd name="connsiteX14" fmla="*/ 0 w 7768773"/>
              <a:gd name="connsiteY14" fmla="*/ 1659403 h 2844691"/>
              <a:gd name="connsiteX15" fmla="*/ 0 w 7768773"/>
              <a:gd name="connsiteY15" fmla="*/ 1659403 h 2844691"/>
              <a:gd name="connsiteX16" fmla="*/ 0 w 7768773"/>
              <a:gd name="connsiteY16" fmla="*/ 0 h 2844691"/>
              <a:gd name="connsiteX0" fmla="*/ 0 w 7768773"/>
              <a:gd name="connsiteY0" fmla="*/ 0 h 3336168"/>
              <a:gd name="connsiteX1" fmla="*/ 4531784 w 7768773"/>
              <a:gd name="connsiteY1" fmla="*/ 0 h 3336168"/>
              <a:gd name="connsiteX2" fmla="*/ 4531784 w 7768773"/>
              <a:gd name="connsiteY2" fmla="*/ 0 h 3336168"/>
              <a:gd name="connsiteX3" fmla="*/ 6473978 w 7768773"/>
              <a:gd name="connsiteY3" fmla="*/ 0 h 3336168"/>
              <a:gd name="connsiteX4" fmla="*/ 7768773 w 7768773"/>
              <a:gd name="connsiteY4" fmla="*/ 0 h 3336168"/>
              <a:gd name="connsiteX5" fmla="*/ 7768773 w 7768773"/>
              <a:gd name="connsiteY5" fmla="*/ 1659403 h 3336168"/>
              <a:gd name="connsiteX6" fmla="*/ 7768773 w 7768773"/>
              <a:gd name="connsiteY6" fmla="*/ 1659403 h 3336168"/>
              <a:gd name="connsiteX7" fmla="*/ 7768773 w 7768773"/>
              <a:gd name="connsiteY7" fmla="*/ 2370576 h 3336168"/>
              <a:gd name="connsiteX8" fmla="*/ 7768773 w 7768773"/>
              <a:gd name="connsiteY8" fmla="*/ 2844691 h 3336168"/>
              <a:gd name="connsiteX9" fmla="*/ 5127091 w 7768773"/>
              <a:gd name="connsiteY9" fmla="*/ 2869404 h 3336168"/>
              <a:gd name="connsiteX10" fmla="*/ 5025542 w 7768773"/>
              <a:gd name="connsiteY10" fmla="*/ 3336168 h 3336168"/>
              <a:gd name="connsiteX11" fmla="*/ 4531784 w 7768773"/>
              <a:gd name="connsiteY11" fmla="*/ 2844691 h 3336168"/>
              <a:gd name="connsiteX12" fmla="*/ 0 w 7768773"/>
              <a:gd name="connsiteY12" fmla="*/ 2844691 h 3336168"/>
              <a:gd name="connsiteX13" fmla="*/ 0 w 7768773"/>
              <a:gd name="connsiteY13" fmla="*/ 2370576 h 3336168"/>
              <a:gd name="connsiteX14" fmla="*/ 0 w 7768773"/>
              <a:gd name="connsiteY14" fmla="*/ 1659403 h 3336168"/>
              <a:gd name="connsiteX15" fmla="*/ 0 w 7768773"/>
              <a:gd name="connsiteY15" fmla="*/ 1659403 h 3336168"/>
              <a:gd name="connsiteX16" fmla="*/ 0 w 7768773"/>
              <a:gd name="connsiteY16" fmla="*/ 0 h 3336168"/>
              <a:gd name="connsiteX0" fmla="*/ 0 w 7768773"/>
              <a:gd name="connsiteY0" fmla="*/ 0 h 3323811"/>
              <a:gd name="connsiteX1" fmla="*/ 4531784 w 7768773"/>
              <a:gd name="connsiteY1" fmla="*/ 0 h 3323811"/>
              <a:gd name="connsiteX2" fmla="*/ 4531784 w 7768773"/>
              <a:gd name="connsiteY2" fmla="*/ 0 h 3323811"/>
              <a:gd name="connsiteX3" fmla="*/ 6473978 w 7768773"/>
              <a:gd name="connsiteY3" fmla="*/ 0 h 3323811"/>
              <a:gd name="connsiteX4" fmla="*/ 7768773 w 7768773"/>
              <a:gd name="connsiteY4" fmla="*/ 0 h 3323811"/>
              <a:gd name="connsiteX5" fmla="*/ 7768773 w 7768773"/>
              <a:gd name="connsiteY5" fmla="*/ 1659403 h 3323811"/>
              <a:gd name="connsiteX6" fmla="*/ 7768773 w 7768773"/>
              <a:gd name="connsiteY6" fmla="*/ 1659403 h 3323811"/>
              <a:gd name="connsiteX7" fmla="*/ 7768773 w 7768773"/>
              <a:gd name="connsiteY7" fmla="*/ 2370576 h 3323811"/>
              <a:gd name="connsiteX8" fmla="*/ 7768773 w 7768773"/>
              <a:gd name="connsiteY8" fmla="*/ 2844691 h 3323811"/>
              <a:gd name="connsiteX9" fmla="*/ 5127091 w 7768773"/>
              <a:gd name="connsiteY9" fmla="*/ 2869404 h 3323811"/>
              <a:gd name="connsiteX10" fmla="*/ 4951401 w 7768773"/>
              <a:gd name="connsiteY10" fmla="*/ 3323811 h 3323811"/>
              <a:gd name="connsiteX11" fmla="*/ 4531784 w 7768773"/>
              <a:gd name="connsiteY11" fmla="*/ 2844691 h 3323811"/>
              <a:gd name="connsiteX12" fmla="*/ 0 w 7768773"/>
              <a:gd name="connsiteY12" fmla="*/ 2844691 h 3323811"/>
              <a:gd name="connsiteX13" fmla="*/ 0 w 7768773"/>
              <a:gd name="connsiteY13" fmla="*/ 2370576 h 3323811"/>
              <a:gd name="connsiteX14" fmla="*/ 0 w 7768773"/>
              <a:gd name="connsiteY14" fmla="*/ 1659403 h 3323811"/>
              <a:gd name="connsiteX15" fmla="*/ 0 w 7768773"/>
              <a:gd name="connsiteY15" fmla="*/ 1659403 h 3323811"/>
              <a:gd name="connsiteX16" fmla="*/ 0 w 7768773"/>
              <a:gd name="connsiteY16" fmla="*/ 0 h 3323811"/>
              <a:gd name="connsiteX0" fmla="*/ 0 w 7768773"/>
              <a:gd name="connsiteY0" fmla="*/ 0 h 3360881"/>
              <a:gd name="connsiteX1" fmla="*/ 4531784 w 7768773"/>
              <a:gd name="connsiteY1" fmla="*/ 0 h 3360881"/>
              <a:gd name="connsiteX2" fmla="*/ 4531784 w 7768773"/>
              <a:gd name="connsiteY2" fmla="*/ 0 h 3360881"/>
              <a:gd name="connsiteX3" fmla="*/ 6473978 w 7768773"/>
              <a:gd name="connsiteY3" fmla="*/ 0 h 3360881"/>
              <a:gd name="connsiteX4" fmla="*/ 7768773 w 7768773"/>
              <a:gd name="connsiteY4" fmla="*/ 0 h 3360881"/>
              <a:gd name="connsiteX5" fmla="*/ 7768773 w 7768773"/>
              <a:gd name="connsiteY5" fmla="*/ 1659403 h 3360881"/>
              <a:gd name="connsiteX6" fmla="*/ 7768773 w 7768773"/>
              <a:gd name="connsiteY6" fmla="*/ 1659403 h 3360881"/>
              <a:gd name="connsiteX7" fmla="*/ 7768773 w 7768773"/>
              <a:gd name="connsiteY7" fmla="*/ 2370576 h 3360881"/>
              <a:gd name="connsiteX8" fmla="*/ 7768773 w 7768773"/>
              <a:gd name="connsiteY8" fmla="*/ 2844691 h 3360881"/>
              <a:gd name="connsiteX9" fmla="*/ 5127091 w 7768773"/>
              <a:gd name="connsiteY9" fmla="*/ 2869404 h 3360881"/>
              <a:gd name="connsiteX10" fmla="*/ 4799318 w 7768773"/>
              <a:gd name="connsiteY10" fmla="*/ 3360881 h 3360881"/>
              <a:gd name="connsiteX11" fmla="*/ 4531784 w 7768773"/>
              <a:gd name="connsiteY11" fmla="*/ 2844691 h 3360881"/>
              <a:gd name="connsiteX12" fmla="*/ 0 w 7768773"/>
              <a:gd name="connsiteY12" fmla="*/ 2844691 h 3360881"/>
              <a:gd name="connsiteX13" fmla="*/ 0 w 7768773"/>
              <a:gd name="connsiteY13" fmla="*/ 2370576 h 3360881"/>
              <a:gd name="connsiteX14" fmla="*/ 0 w 7768773"/>
              <a:gd name="connsiteY14" fmla="*/ 1659403 h 3360881"/>
              <a:gd name="connsiteX15" fmla="*/ 0 w 7768773"/>
              <a:gd name="connsiteY15" fmla="*/ 1659403 h 3360881"/>
              <a:gd name="connsiteX16" fmla="*/ 0 w 7768773"/>
              <a:gd name="connsiteY16" fmla="*/ 0 h 3360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768773" h="3360881">
                <a:moveTo>
                  <a:pt x="0" y="0"/>
                </a:moveTo>
                <a:lnTo>
                  <a:pt x="4531784" y="0"/>
                </a:lnTo>
                <a:lnTo>
                  <a:pt x="4531784" y="0"/>
                </a:lnTo>
                <a:lnTo>
                  <a:pt x="6473978" y="0"/>
                </a:lnTo>
                <a:lnTo>
                  <a:pt x="7768773" y="0"/>
                </a:lnTo>
                <a:lnTo>
                  <a:pt x="7768773" y="1659403"/>
                </a:lnTo>
                <a:lnTo>
                  <a:pt x="7768773" y="1659403"/>
                </a:lnTo>
                <a:lnTo>
                  <a:pt x="7768773" y="2370576"/>
                </a:lnTo>
                <a:lnTo>
                  <a:pt x="7768773" y="2844691"/>
                </a:lnTo>
                <a:lnTo>
                  <a:pt x="5127091" y="2869404"/>
                </a:lnTo>
                <a:lnTo>
                  <a:pt x="4799318" y="3360881"/>
                </a:lnTo>
                <a:lnTo>
                  <a:pt x="4531784" y="2844691"/>
                </a:lnTo>
                <a:lnTo>
                  <a:pt x="0" y="2844691"/>
                </a:lnTo>
                <a:lnTo>
                  <a:pt x="0" y="2370576"/>
                </a:lnTo>
                <a:lnTo>
                  <a:pt x="0" y="1659403"/>
                </a:lnTo>
                <a:lnTo>
                  <a:pt x="0" y="1659403"/>
                </a:lnTo>
                <a:lnTo>
                  <a:pt x="0" y="0"/>
                </a:lnTo>
                <a:close/>
              </a:path>
            </a:pathLst>
          </a:custGeom>
          <a:solidFill>
            <a:srgbClr val="FFF2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Content Placeholder 2">
            <a:extLst>
              <a:ext uri="{FF2B5EF4-FFF2-40B4-BE49-F238E27FC236}">
                <a16:creationId xmlns:a16="http://schemas.microsoft.com/office/drawing/2014/main" id="{F6B86A16-052A-1841-9F21-34C160FAA1F1}"/>
              </a:ext>
            </a:extLst>
          </p:cNvPr>
          <p:cNvSpPr txBox="1">
            <a:spLocks/>
          </p:cNvSpPr>
          <p:nvPr/>
        </p:nvSpPr>
        <p:spPr>
          <a:xfrm>
            <a:off x="2724039" y="577219"/>
            <a:ext cx="7739856" cy="359850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en-US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Avenir Light" panose="020B0402020203020204" pitchFamily="34" charset="77"/>
              </a:rPr>
              <a:t>Each circle is a specific </a:t>
            </a:r>
            <a:r>
              <a:rPr lang="en-US" sz="2200" u="sng" dirty="0">
                <a:solidFill>
                  <a:schemeClr val="tx1">
                    <a:lumMod val="95000"/>
                    <a:lumOff val="5000"/>
                  </a:schemeClr>
                </a:solidFill>
                <a:latin typeface="Avenir Light" panose="020B0402020203020204" pitchFamily="34" charset="77"/>
              </a:rPr>
              <a:t>floating point</a:t>
            </a:r>
            <a:r>
              <a:rPr lang="en-US" sz="2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venir Light" panose="020B0402020203020204" pitchFamily="34" charset="77"/>
              </a:rPr>
              <a:t> </a:t>
            </a:r>
            <a:r>
              <a:rPr lang="en-US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Avenir Light" panose="020B0402020203020204" pitchFamily="34" charset="77"/>
              </a:rPr>
              <a:t>scalar</a:t>
            </a:r>
          </a:p>
          <a:p>
            <a:pPr>
              <a:lnSpc>
                <a:spcPct val="200000"/>
              </a:lnSpc>
            </a:pPr>
            <a:r>
              <a:rPr lang="en-US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Avenir Light" panose="020B0402020203020204" pitchFamily="34" charset="77"/>
              </a:rPr>
              <a:t>Words that are more </a:t>
            </a:r>
            <a:r>
              <a:rPr lang="en-US" sz="2200" u="sng" dirty="0">
                <a:solidFill>
                  <a:schemeClr val="tx1">
                    <a:lumMod val="95000"/>
                    <a:lumOff val="5000"/>
                  </a:schemeClr>
                </a:solidFill>
                <a:latin typeface="Avenir Light" panose="020B0402020203020204" pitchFamily="34" charset="77"/>
              </a:rPr>
              <a:t>semantically similar</a:t>
            </a:r>
            <a:r>
              <a:rPr lang="en-US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Avenir Light" panose="020B0402020203020204" pitchFamily="34" charset="77"/>
              </a:rPr>
              <a:t> to one another will have embeddings that are proportionally similar, too</a:t>
            </a:r>
          </a:p>
          <a:p>
            <a:pPr>
              <a:lnSpc>
                <a:spcPct val="200000"/>
              </a:lnSpc>
            </a:pPr>
            <a:r>
              <a:rPr lang="en-US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Avenir Light" panose="020B0402020203020204" pitchFamily="34" charset="77"/>
              </a:rPr>
              <a:t>We can </a:t>
            </a:r>
            <a:r>
              <a:rPr lang="en-US" sz="2200" u="sng" dirty="0">
                <a:solidFill>
                  <a:schemeClr val="tx1">
                    <a:lumMod val="95000"/>
                    <a:lumOff val="5000"/>
                  </a:schemeClr>
                </a:solidFill>
                <a:latin typeface="Avenir Light" panose="020B0402020203020204" pitchFamily="34" charset="77"/>
              </a:rPr>
              <a:t>use pre-existing</a:t>
            </a:r>
            <a:r>
              <a:rPr lang="en-US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Avenir Light" panose="020B0402020203020204" pitchFamily="34" charset="77"/>
              </a:rPr>
              <a:t> word embeddings that have been trained on gigantic corpora</a:t>
            </a:r>
          </a:p>
        </p:txBody>
      </p:sp>
    </p:spTree>
    <p:extLst>
      <p:ext uri="{BB962C8B-B14F-4D97-AF65-F5344CB8AC3E}">
        <p14:creationId xmlns:p14="http://schemas.microsoft.com/office/powerpoint/2010/main" val="304951381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73921-67AB-D84C-A73D-BD825F2BF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262"/>
            <a:ext cx="8941419" cy="1162592"/>
          </a:xfrm>
        </p:spPr>
        <p:txBody>
          <a:bodyPr/>
          <a:lstStyle/>
          <a:p>
            <a:r>
              <a:rPr lang="en-US" dirty="0"/>
              <a:t>Language Modelling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D26D248-0AC7-5A40-B0F8-88F4BE4B76D7}"/>
              </a:ext>
            </a:extLst>
          </p:cNvPr>
          <p:cNvSpPr/>
          <p:nvPr/>
        </p:nvSpPr>
        <p:spPr>
          <a:xfrm>
            <a:off x="903804" y="771482"/>
            <a:ext cx="3439596" cy="11751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B634E59-4B85-4C4B-8984-E10B47A0B100}"/>
              </a:ext>
            </a:extLst>
          </p:cNvPr>
          <p:cNvSpPr txBox="1">
            <a:spLocks/>
          </p:cNvSpPr>
          <p:nvPr/>
        </p:nvSpPr>
        <p:spPr>
          <a:xfrm>
            <a:off x="1681848" y="1094515"/>
            <a:ext cx="10342263" cy="12847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These word embeddings are so rich that you get nice properties: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FD8C6AE1-A8BE-C943-91A1-7B8A221340F7}"/>
              </a:ext>
            </a:extLst>
          </p:cNvPr>
          <p:cNvSpPr/>
          <p:nvPr/>
        </p:nvSpPr>
        <p:spPr>
          <a:xfrm>
            <a:off x="5238063" y="2393032"/>
            <a:ext cx="1931309" cy="3175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EE9761C-491D-5F4A-A115-032B4EC18097}"/>
              </a:ext>
            </a:extLst>
          </p:cNvPr>
          <p:cNvSpPr/>
          <p:nvPr/>
        </p:nvSpPr>
        <p:spPr>
          <a:xfrm>
            <a:off x="5333315" y="2450182"/>
            <a:ext cx="203200" cy="2032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D648207-4E1C-3747-8CED-11D7BE8BC76E}"/>
              </a:ext>
            </a:extLst>
          </p:cNvPr>
          <p:cNvSpPr/>
          <p:nvPr/>
        </p:nvSpPr>
        <p:spPr>
          <a:xfrm>
            <a:off x="5646281" y="2450182"/>
            <a:ext cx="203200" cy="2032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578E907-AEE0-9943-9848-4F19EEE56B1B}"/>
              </a:ext>
            </a:extLst>
          </p:cNvPr>
          <p:cNvSpPr/>
          <p:nvPr/>
        </p:nvSpPr>
        <p:spPr>
          <a:xfrm>
            <a:off x="5959247" y="2450182"/>
            <a:ext cx="203200" cy="2032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CA6E7F4-69EF-DB4A-87F9-6B83E5C57E47}"/>
              </a:ext>
            </a:extLst>
          </p:cNvPr>
          <p:cNvSpPr/>
          <p:nvPr/>
        </p:nvSpPr>
        <p:spPr>
          <a:xfrm>
            <a:off x="6272213" y="2450182"/>
            <a:ext cx="203200" cy="2032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9B51590-E8F0-EB4E-B97D-89FF48585F3C}"/>
              </a:ext>
            </a:extLst>
          </p:cNvPr>
          <p:cNvSpPr/>
          <p:nvPr/>
        </p:nvSpPr>
        <p:spPr>
          <a:xfrm>
            <a:off x="6566134" y="2450182"/>
            <a:ext cx="203200" cy="2032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C9BAB0C-9BFA-1D42-99A4-02FFFADB23D5}"/>
              </a:ext>
            </a:extLst>
          </p:cNvPr>
          <p:cNvSpPr/>
          <p:nvPr/>
        </p:nvSpPr>
        <p:spPr>
          <a:xfrm>
            <a:off x="6879100" y="2450182"/>
            <a:ext cx="203200" cy="2032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645073BD-D1CE-1848-A3FB-5C7C44E689AE}"/>
              </a:ext>
            </a:extLst>
          </p:cNvPr>
          <p:cNvSpPr txBox="1">
            <a:spLocks/>
          </p:cNvSpPr>
          <p:nvPr/>
        </p:nvSpPr>
        <p:spPr>
          <a:xfrm>
            <a:off x="4191001" y="2257107"/>
            <a:ext cx="827904" cy="5095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king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BBC5C9B8-17A8-EA4B-8E01-955771168F5F}"/>
              </a:ext>
            </a:extLst>
          </p:cNvPr>
          <p:cNvSpPr/>
          <p:nvPr/>
        </p:nvSpPr>
        <p:spPr>
          <a:xfrm>
            <a:off x="5238063" y="4122146"/>
            <a:ext cx="1931309" cy="3175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03527A7-2461-954E-94C6-AF087837B5FE}"/>
              </a:ext>
            </a:extLst>
          </p:cNvPr>
          <p:cNvSpPr/>
          <p:nvPr/>
        </p:nvSpPr>
        <p:spPr>
          <a:xfrm>
            <a:off x="5333315" y="4179296"/>
            <a:ext cx="203200" cy="2032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4DA4AC67-DA17-1A4C-91B3-B4C2E2191AD7}"/>
              </a:ext>
            </a:extLst>
          </p:cNvPr>
          <p:cNvSpPr/>
          <p:nvPr/>
        </p:nvSpPr>
        <p:spPr>
          <a:xfrm>
            <a:off x="5646281" y="4179296"/>
            <a:ext cx="203200" cy="2032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503356E-3727-D34A-96DD-0A49E934847A}"/>
              </a:ext>
            </a:extLst>
          </p:cNvPr>
          <p:cNvSpPr/>
          <p:nvPr/>
        </p:nvSpPr>
        <p:spPr>
          <a:xfrm>
            <a:off x="5959247" y="4179296"/>
            <a:ext cx="203200" cy="2032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64A9504-51A8-EC4B-8939-EA183D99CC50}"/>
              </a:ext>
            </a:extLst>
          </p:cNvPr>
          <p:cNvSpPr/>
          <p:nvPr/>
        </p:nvSpPr>
        <p:spPr>
          <a:xfrm>
            <a:off x="6272213" y="4179296"/>
            <a:ext cx="203200" cy="2032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83526BDE-4AFC-1A40-B588-A50B4A8011C6}"/>
              </a:ext>
            </a:extLst>
          </p:cNvPr>
          <p:cNvSpPr/>
          <p:nvPr/>
        </p:nvSpPr>
        <p:spPr>
          <a:xfrm>
            <a:off x="6566134" y="4179296"/>
            <a:ext cx="203200" cy="2032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6486C0E3-1FB9-3E4D-9AA1-BDC084CA34C1}"/>
              </a:ext>
            </a:extLst>
          </p:cNvPr>
          <p:cNvSpPr/>
          <p:nvPr/>
        </p:nvSpPr>
        <p:spPr>
          <a:xfrm>
            <a:off x="6879100" y="4179296"/>
            <a:ext cx="203200" cy="2032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70BA4AB7-E52E-2044-B68A-D78CCF22F331}"/>
              </a:ext>
            </a:extLst>
          </p:cNvPr>
          <p:cNvSpPr txBox="1">
            <a:spLocks/>
          </p:cNvSpPr>
          <p:nvPr/>
        </p:nvSpPr>
        <p:spPr>
          <a:xfrm>
            <a:off x="3770871" y="3986221"/>
            <a:ext cx="1248034" cy="5095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woman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1AB8C921-2D30-104D-95B2-E69B3EAF6DD6}"/>
              </a:ext>
            </a:extLst>
          </p:cNvPr>
          <p:cNvSpPr/>
          <p:nvPr/>
        </p:nvSpPr>
        <p:spPr>
          <a:xfrm>
            <a:off x="5238063" y="4975067"/>
            <a:ext cx="1931309" cy="3175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19D30330-69BD-604A-BF59-EF5EB60DB4F6}"/>
              </a:ext>
            </a:extLst>
          </p:cNvPr>
          <p:cNvSpPr/>
          <p:nvPr/>
        </p:nvSpPr>
        <p:spPr>
          <a:xfrm>
            <a:off x="5333315" y="5032217"/>
            <a:ext cx="203200" cy="2032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150A6912-43D6-A446-B1DD-D5B35D5F699B}"/>
              </a:ext>
            </a:extLst>
          </p:cNvPr>
          <p:cNvSpPr/>
          <p:nvPr/>
        </p:nvSpPr>
        <p:spPr>
          <a:xfrm>
            <a:off x="5646281" y="5032217"/>
            <a:ext cx="203200" cy="2032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DA807B95-6B33-5442-B515-68A6FC9DBAFD}"/>
              </a:ext>
            </a:extLst>
          </p:cNvPr>
          <p:cNvSpPr/>
          <p:nvPr/>
        </p:nvSpPr>
        <p:spPr>
          <a:xfrm>
            <a:off x="5959247" y="5032217"/>
            <a:ext cx="203200" cy="2032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76DD349F-11BA-564D-8CA7-0E1346679CF4}"/>
              </a:ext>
            </a:extLst>
          </p:cNvPr>
          <p:cNvSpPr/>
          <p:nvPr/>
        </p:nvSpPr>
        <p:spPr>
          <a:xfrm>
            <a:off x="6272213" y="5032217"/>
            <a:ext cx="203200" cy="2032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FB04B249-D630-8842-A6B3-EF2D48B13775}"/>
              </a:ext>
            </a:extLst>
          </p:cNvPr>
          <p:cNvSpPr/>
          <p:nvPr/>
        </p:nvSpPr>
        <p:spPr>
          <a:xfrm>
            <a:off x="6566134" y="5032217"/>
            <a:ext cx="203200" cy="2032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9FE01744-1F02-BA43-8D59-054C9C0CB6A3}"/>
              </a:ext>
            </a:extLst>
          </p:cNvPr>
          <p:cNvSpPr/>
          <p:nvPr/>
        </p:nvSpPr>
        <p:spPr>
          <a:xfrm>
            <a:off x="6879100" y="5032217"/>
            <a:ext cx="203200" cy="2032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E273EB41-C8E4-D241-8F6F-EA094D2602EF}"/>
              </a:ext>
            </a:extLst>
          </p:cNvPr>
          <p:cNvSpPr txBox="1">
            <a:spLocks/>
          </p:cNvSpPr>
          <p:nvPr/>
        </p:nvSpPr>
        <p:spPr>
          <a:xfrm>
            <a:off x="3585520" y="4879032"/>
            <a:ext cx="1433385" cy="5095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queen</a:t>
            </a: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C1E02557-5ECA-324D-827F-75CE1A6E4245}"/>
              </a:ext>
            </a:extLst>
          </p:cNvPr>
          <p:cNvSpPr/>
          <p:nvPr/>
        </p:nvSpPr>
        <p:spPr>
          <a:xfrm>
            <a:off x="5238063" y="3213081"/>
            <a:ext cx="1931309" cy="3175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F734B7F5-0880-3B44-A344-D00E57388CB2}"/>
              </a:ext>
            </a:extLst>
          </p:cNvPr>
          <p:cNvSpPr/>
          <p:nvPr/>
        </p:nvSpPr>
        <p:spPr>
          <a:xfrm>
            <a:off x="5333315" y="3270231"/>
            <a:ext cx="203200" cy="2032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75897A7A-D87C-B14D-971F-8C3490451E15}"/>
              </a:ext>
            </a:extLst>
          </p:cNvPr>
          <p:cNvSpPr/>
          <p:nvPr/>
        </p:nvSpPr>
        <p:spPr>
          <a:xfrm>
            <a:off x="5646281" y="3270231"/>
            <a:ext cx="203200" cy="2032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B3559D75-D31B-BD48-829B-857B46C63F03}"/>
              </a:ext>
            </a:extLst>
          </p:cNvPr>
          <p:cNvSpPr/>
          <p:nvPr/>
        </p:nvSpPr>
        <p:spPr>
          <a:xfrm>
            <a:off x="5959247" y="3270231"/>
            <a:ext cx="203200" cy="2032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64B785C0-94F9-EE4F-AC7C-BBE21561C225}"/>
              </a:ext>
            </a:extLst>
          </p:cNvPr>
          <p:cNvSpPr/>
          <p:nvPr/>
        </p:nvSpPr>
        <p:spPr>
          <a:xfrm>
            <a:off x="6272213" y="3270231"/>
            <a:ext cx="203200" cy="2032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61433266-E2DB-8A43-909F-62B4E34AA9C7}"/>
              </a:ext>
            </a:extLst>
          </p:cNvPr>
          <p:cNvSpPr/>
          <p:nvPr/>
        </p:nvSpPr>
        <p:spPr>
          <a:xfrm>
            <a:off x="6566134" y="3270231"/>
            <a:ext cx="203200" cy="2032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04C055CD-BFEF-2D41-9014-85CDF067A70F}"/>
              </a:ext>
            </a:extLst>
          </p:cNvPr>
          <p:cNvSpPr/>
          <p:nvPr/>
        </p:nvSpPr>
        <p:spPr>
          <a:xfrm>
            <a:off x="6879100" y="3270231"/>
            <a:ext cx="203200" cy="2032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Content Placeholder 2">
            <a:extLst>
              <a:ext uri="{FF2B5EF4-FFF2-40B4-BE49-F238E27FC236}">
                <a16:creationId xmlns:a16="http://schemas.microsoft.com/office/drawing/2014/main" id="{9ABAA4B4-47D7-1042-858B-D56F590357F4}"/>
              </a:ext>
            </a:extLst>
          </p:cNvPr>
          <p:cNvSpPr txBox="1">
            <a:spLocks/>
          </p:cNvSpPr>
          <p:nvPr/>
        </p:nvSpPr>
        <p:spPr>
          <a:xfrm>
            <a:off x="4191001" y="3077156"/>
            <a:ext cx="827904" cy="5095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man</a:t>
            </a:r>
          </a:p>
        </p:txBody>
      </p:sp>
      <p:sp>
        <p:nvSpPr>
          <p:cNvPr id="47" name="Content Placeholder 2">
            <a:extLst>
              <a:ext uri="{FF2B5EF4-FFF2-40B4-BE49-F238E27FC236}">
                <a16:creationId xmlns:a16="http://schemas.microsoft.com/office/drawing/2014/main" id="{D2275526-804D-834C-A4ED-3361C3B1B643}"/>
              </a:ext>
            </a:extLst>
          </p:cNvPr>
          <p:cNvSpPr txBox="1">
            <a:spLocks/>
          </p:cNvSpPr>
          <p:nvPr/>
        </p:nvSpPr>
        <p:spPr>
          <a:xfrm>
            <a:off x="3739923" y="3816443"/>
            <a:ext cx="5267780" cy="80675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6000" b="1" dirty="0">
                <a:latin typeface="Avenir Light" panose="020B0402020203020204" pitchFamily="34" charset="77"/>
              </a:rPr>
              <a:t>____________</a:t>
            </a:r>
          </a:p>
        </p:txBody>
      </p:sp>
      <p:sp>
        <p:nvSpPr>
          <p:cNvPr id="48" name="Content Placeholder 2">
            <a:extLst>
              <a:ext uri="{FF2B5EF4-FFF2-40B4-BE49-F238E27FC236}">
                <a16:creationId xmlns:a16="http://schemas.microsoft.com/office/drawing/2014/main" id="{89B4F0EF-0C35-9A4E-BB0C-0445A9DA0FD5}"/>
              </a:ext>
            </a:extLst>
          </p:cNvPr>
          <p:cNvSpPr txBox="1">
            <a:spLocks/>
          </p:cNvSpPr>
          <p:nvPr/>
        </p:nvSpPr>
        <p:spPr>
          <a:xfrm>
            <a:off x="5946094" y="3297550"/>
            <a:ext cx="907253" cy="7762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4800" b="1" dirty="0">
                <a:solidFill>
                  <a:srgbClr val="C00000"/>
                </a:solidFill>
                <a:latin typeface="Avenir Light" panose="020B0402020203020204" pitchFamily="34" charset="77"/>
              </a:rPr>
              <a:t>+</a:t>
            </a:r>
          </a:p>
        </p:txBody>
      </p:sp>
      <p:sp>
        <p:nvSpPr>
          <p:cNvPr id="49" name="Content Placeholder 2">
            <a:extLst>
              <a:ext uri="{FF2B5EF4-FFF2-40B4-BE49-F238E27FC236}">
                <a16:creationId xmlns:a16="http://schemas.microsoft.com/office/drawing/2014/main" id="{1343EEE0-C329-C247-B1B9-F89B60527E37}"/>
              </a:ext>
            </a:extLst>
          </p:cNvPr>
          <p:cNvSpPr txBox="1">
            <a:spLocks/>
          </p:cNvSpPr>
          <p:nvPr/>
        </p:nvSpPr>
        <p:spPr>
          <a:xfrm>
            <a:off x="6021786" y="2394832"/>
            <a:ext cx="907253" cy="7762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4800" b="1" dirty="0">
                <a:solidFill>
                  <a:srgbClr val="C00000"/>
                </a:solidFill>
                <a:latin typeface="Avenir Light" panose="020B0402020203020204" pitchFamily="34" charset="77"/>
              </a:rPr>
              <a:t>-</a:t>
            </a:r>
          </a:p>
        </p:txBody>
      </p:sp>
      <p:sp>
        <p:nvSpPr>
          <p:cNvPr id="50" name="Content Placeholder 2">
            <a:extLst>
              <a:ext uri="{FF2B5EF4-FFF2-40B4-BE49-F238E27FC236}">
                <a16:creationId xmlns:a16="http://schemas.microsoft.com/office/drawing/2014/main" id="{4EF9E8EE-726B-A54A-B015-DC57348F24C3}"/>
              </a:ext>
            </a:extLst>
          </p:cNvPr>
          <p:cNvSpPr txBox="1">
            <a:spLocks/>
          </p:cNvSpPr>
          <p:nvPr/>
        </p:nvSpPr>
        <p:spPr>
          <a:xfrm>
            <a:off x="3366362" y="4554476"/>
            <a:ext cx="918503" cy="8412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6000" b="1" dirty="0">
                <a:latin typeface="Avenir Light" panose="020B0402020203020204" pitchFamily="34" charset="77"/>
              </a:rPr>
              <a:t>~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3400D02-4BED-CC45-A383-CFC219413664}"/>
              </a:ext>
            </a:extLst>
          </p:cNvPr>
          <p:cNvSpPr/>
          <p:nvPr/>
        </p:nvSpPr>
        <p:spPr>
          <a:xfrm>
            <a:off x="228222" y="6209357"/>
            <a:ext cx="1016137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Word2vec: </a:t>
            </a:r>
            <a:r>
              <a:rPr lang="en-US" sz="1200" dirty="0">
                <a:hlinkClick r:id="rId2"/>
              </a:rPr>
              <a:t>https://papers.nips.cc/paper/5021-distributed-representations-of-words-and-phrases-and-their-compositionality.pdf</a:t>
            </a:r>
            <a:endParaRPr lang="en-US" sz="1200" dirty="0"/>
          </a:p>
          <a:p>
            <a:r>
              <a:rPr lang="en-US" sz="1200" dirty="0" err="1"/>
              <a:t>GloVe</a:t>
            </a:r>
            <a:r>
              <a:rPr lang="en-US" sz="1200" dirty="0"/>
              <a:t>: </a:t>
            </a:r>
            <a:r>
              <a:rPr lang="en-US" sz="1200" dirty="0">
                <a:hlinkClick r:id="rId3"/>
              </a:rPr>
              <a:t>https://www.aclweb.org/anthology/D14-1162.pdf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0501621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73921-67AB-D84C-A73D-BD825F2BF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262"/>
            <a:ext cx="8941419" cy="1162592"/>
          </a:xfrm>
        </p:spPr>
        <p:txBody>
          <a:bodyPr/>
          <a:lstStyle/>
          <a:p>
            <a:r>
              <a:rPr lang="en-US" dirty="0"/>
              <a:t>Language Modelling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D26D248-0AC7-5A40-B0F8-88F4BE4B76D7}"/>
              </a:ext>
            </a:extLst>
          </p:cNvPr>
          <p:cNvSpPr/>
          <p:nvPr/>
        </p:nvSpPr>
        <p:spPr>
          <a:xfrm>
            <a:off x="903804" y="771482"/>
            <a:ext cx="3439596" cy="11751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B634E59-4B85-4C4B-8984-E10B47A0B100}"/>
              </a:ext>
            </a:extLst>
          </p:cNvPr>
          <p:cNvSpPr txBox="1">
            <a:spLocks/>
          </p:cNvSpPr>
          <p:nvPr/>
        </p:nvSpPr>
        <p:spPr>
          <a:xfrm>
            <a:off x="1681848" y="1094515"/>
            <a:ext cx="10342263" cy="12847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How can we use these embeddings to build a LM?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Remember, we only need a system that can estimate: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FD8C6AE1-A8BE-C943-91A1-7B8A221340F7}"/>
              </a:ext>
            </a:extLst>
          </p:cNvPr>
          <p:cNvSpPr/>
          <p:nvPr/>
        </p:nvSpPr>
        <p:spPr>
          <a:xfrm>
            <a:off x="3714860" y="5381622"/>
            <a:ext cx="5184640" cy="3175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EE9761C-491D-5F4A-A115-032B4EC18097}"/>
              </a:ext>
            </a:extLst>
          </p:cNvPr>
          <p:cNvSpPr/>
          <p:nvPr/>
        </p:nvSpPr>
        <p:spPr>
          <a:xfrm>
            <a:off x="3819642" y="5436972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D648207-4E1C-3747-8CED-11D7BE8BC76E}"/>
              </a:ext>
            </a:extLst>
          </p:cNvPr>
          <p:cNvSpPr/>
          <p:nvPr/>
        </p:nvSpPr>
        <p:spPr>
          <a:xfrm>
            <a:off x="4065901" y="5436972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578E907-AEE0-9943-9848-4F19EEE56B1B}"/>
              </a:ext>
            </a:extLst>
          </p:cNvPr>
          <p:cNvSpPr/>
          <p:nvPr/>
        </p:nvSpPr>
        <p:spPr>
          <a:xfrm>
            <a:off x="4312160" y="5436972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CA6E7F4-69EF-DB4A-87F9-6B83E5C57E47}"/>
              </a:ext>
            </a:extLst>
          </p:cNvPr>
          <p:cNvSpPr/>
          <p:nvPr/>
        </p:nvSpPr>
        <p:spPr>
          <a:xfrm>
            <a:off x="4564029" y="5436972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645073BD-D1CE-1848-A3FB-5C7C44E689AE}"/>
              </a:ext>
            </a:extLst>
          </p:cNvPr>
          <p:cNvSpPr txBox="1">
            <a:spLocks/>
          </p:cNvSpPr>
          <p:nvPr/>
        </p:nvSpPr>
        <p:spPr>
          <a:xfrm>
            <a:off x="3862701" y="5754472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She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509F3CB1-D077-AB4A-9263-C3E375E967C2}"/>
              </a:ext>
            </a:extLst>
          </p:cNvPr>
          <p:cNvSpPr/>
          <p:nvPr/>
        </p:nvSpPr>
        <p:spPr>
          <a:xfrm>
            <a:off x="5228606" y="5436972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806FB9AA-7582-D249-8964-B1E083E54282}"/>
              </a:ext>
            </a:extLst>
          </p:cNvPr>
          <p:cNvSpPr/>
          <p:nvPr/>
        </p:nvSpPr>
        <p:spPr>
          <a:xfrm>
            <a:off x="5474865" y="5436972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3246FA5D-2EB0-194F-9056-8E55096A2324}"/>
              </a:ext>
            </a:extLst>
          </p:cNvPr>
          <p:cNvSpPr/>
          <p:nvPr/>
        </p:nvSpPr>
        <p:spPr>
          <a:xfrm>
            <a:off x="5721124" y="5436972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5375B46D-94A3-A748-A10A-24F44499811C}"/>
              </a:ext>
            </a:extLst>
          </p:cNvPr>
          <p:cNvSpPr/>
          <p:nvPr/>
        </p:nvSpPr>
        <p:spPr>
          <a:xfrm>
            <a:off x="5972993" y="5436972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76A117F4-BF7A-B143-92B3-7771E7DB76F2}"/>
              </a:ext>
            </a:extLst>
          </p:cNvPr>
          <p:cNvSpPr/>
          <p:nvPr/>
        </p:nvSpPr>
        <p:spPr>
          <a:xfrm>
            <a:off x="6577298" y="5436972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006F9256-6591-CA4A-A29D-DCE17210C01C}"/>
              </a:ext>
            </a:extLst>
          </p:cNvPr>
          <p:cNvSpPr/>
          <p:nvPr/>
        </p:nvSpPr>
        <p:spPr>
          <a:xfrm>
            <a:off x="6823557" y="5436972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D8F461C7-1896-C149-B54C-48C3CE75BEC4}"/>
              </a:ext>
            </a:extLst>
          </p:cNvPr>
          <p:cNvSpPr/>
          <p:nvPr/>
        </p:nvSpPr>
        <p:spPr>
          <a:xfrm>
            <a:off x="7069816" y="5436972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B04167DE-1E41-A341-8D12-4BEC35973F94}"/>
              </a:ext>
            </a:extLst>
          </p:cNvPr>
          <p:cNvSpPr/>
          <p:nvPr/>
        </p:nvSpPr>
        <p:spPr>
          <a:xfrm>
            <a:off x="7321685" y="5436972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Content Placeholder 2">
            <a:extLst>
              <a:ext uri="{FF2B5EF4-FFF2-40B4-BE49-F238E27FC236}">
                <a16:creationId xmlns:a16="http://schemas.microsoft.com/office/drawing/2014/main" id="{55F8A322-FDA5-BA44-B414-1ED3FFDA2885}"/>
              </a:ext>
            </a:extLst>
          </p:cNvPr>
          <p:cNvSpPr txBox="1">
            <a:spLocks/>
          </p:cNvSpPr>
          <p:nvPr/>
        </p:nvSpPr>
        <p:spPr>
          <a:xfrm>
            <a:off x="5118553" y="5754472"/>
            <a:ext cx="1005821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went</a:t>
            </a:r>
          </a:p>
        </p:txBody>
      </p:sp>
      <p:sp>
        <p:nvSpPr>
          <p:cNvPr id="64" name="Content Placeholder 2">
            <a:extLst>
              <a:ext uri="{FF2B5EF4-FFF2-40B4-BE49-F238E27FC236}">
                <a16:creationId xmlns:a16="http://schemas.microsoft.com/office/drawing/2014/main" id="{58EBA670-9E74-CA4F-8C42-A58FF63F651A}"/>
              </a:ext>
            </a:extLst>
          </p:cNvPr>
          <p:cNvSpPr txBox="1">
            <a:spLocks/>
          </p:cNvSpPr>
          <p:nvPr/>
        </p:nvSpPr>
        <p:spPr>
          <a:xfrm>
            <a:off x="6577298" y="5754472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to</a:t>
            </a: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1A6D92D5-089C-704D-82E8-F58590491E75}"/>
              </a:ext>
            </a:extLst>
          </p:cNvPr>
          <p:cNvSpPr/>
          <p:nvPr/>
        </p:nvSpPr>
        <p:spPr>
          <a:xfrm>
            <a:off x="7867425" y="5436294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FE387215-9C07-704E-A624-2E65BFD4237B}"/>
              </a:ext>
            </a:extLst>
          </p:cNvPr>
          <p:cNvSpPr/>
          <p:nvPr/>
        </p:nvSpPr>
        <p:spPr>
          <a:xfrm>
            <a:off x="8113684" y="5436294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2946605F-F95D-B245-8A41-6734C2E7BF1B}"/>
              </a:ext>
            </a:extLst>
          </p:cNvPr>
          <p:cNvSpPr/>
          <p:nvPr/>
        </p:nvSpPr>
        <p:spPr>
          <a:xfrm>
            <a:off x="8359943" y="5436294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BB6F3CC5-174A-764E-831F-58AC6190464E}"/>
              </a:ext>
            </a:extLst>
          </p:cNvPr>
          <p:cNvSpPr/>
          <p:nvPr/>
        </p:nvSpPr>
        <p:spPr>
          <a:xfrm>
            <a:off x="8611812" y="5436294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Content Placeholder 2">
            <a:extLst>
              <a:ext uri="{FF2B5EF4-FFF2-40B4-BE49-F238E27FC236}">
                <a16:creationId xmlns:a16="http://schemas.microsoft.com/office/drawing/2014/main" id="{E22852B8-3DB0-794B-A37C-DB8D68A07D98}"/>
              </a:ext>
            </a:extLst>
          </p:cNvPr>
          <p:cNvSpPr txBox="1">
            <a:spLocks/>
          </p:cNvSpPr>
          <p:nvPr/>
        </p:nvSpPr>
        <p:spPr>
          <a:xfrm>
            <a:off x="7731550" y="5745699"/>
            <a:ext cx="966617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class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5B5C979A-00CF-E64E-AB2D-EC7D64FEAA09}"/>
                  </a:ext>
                </a:extLst>
              </p:cNvPr>
              <p:cNvSpPr txBox="1"/>
              <p:nvPr/>
            </p:nvSpPr>
            <p:spPr>
              <a:xfrm>
                <a:off x="2504332" y="2705054"/>
                <a:ext cx="7448051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, …, </m:t>
                          </m:r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5B5C979A-00CF-E64E-AB2D-EC7D64FEAA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4332" y="2705054"/>
                <a:ext cx="7448051" cy="492443"/>
              </a:xfrm>
              <a:prstGeom prst="rect">
                <a:avLst/>
              </a:prstGeom>
              <a:blipFill>
                <a:blip r:embed="rId2"/>
                <a:stretch>
                  <a:fillRect b="-3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Content Placeholder 2">
            <a:extLst>
              <a:ext uri="{FF2B5EF4-FFF2-40B4-BE49-F238E27FC236}">
                <a16:creationId xmlns:a16="http://schemas.microsoft.com/office/drawing/2014/main" id="{1A7598CD-D9DF-4240-99C3-BC72DBA23CC4}"/>
              </a:ext>
            </a:extLst>
          </p:cNvPr>
          <p:cNvSpPr txBox="1">
            <a:spLocks/>
          </p:cNvSpPr>
          <p:nvPr/>
        </p:nvSpPr>
        <p:spPr>
          <a:xfrm>
            <a:off x="4177152" y="3602461"/>
            <a:ext cx="1625280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400" dirty="0">
                <a:solidFill>
                  <a:srgbClr val="C00000"/>
                </a:solidFill>
                <a:latin typeface="Avenir Light" panose="020B0402020203020204" pitchFamily="34" charset="77"/>
              </a:rPr>
              <a:t>next word</a:t>
            </a:r>
          </a:p>
        </p:txBody>
      </p:sp>
      <p:sp>
        <p:nvSpPr>
          <p:cNvPr id="78" name="Content Placeholder 2">
            <a:extLst>
              <a:ext uri="{FF2B5EF4-FFF2-40B4-BE49-F238E27FC236}">
                <a16:creationId xmlns:a16="http://schemas.microsoft.com/office/drawing/2014/main" id="{00C38AED-34E1-1F41-9EA6-016799DFFA9F}"/>
              </a:ext>
            </a:extLst>
          </p:cNvPr>
          <p:cNvSpPr txBox="1">
            <a:spLocks/>
          </p:cNvSpPr>
          <p:nvPr/>
        </p:nvSpPr>
        <p:spPr>
          <a:xfrm>
            <a:off x="5972993" y="3602461"/>
            <a:ext cx="2386950" cy="6733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400" dirty="0">
                <a:solidFill>
                  <a:srgbClr val="C00000"/>
                </a:solidFill>
                <a:latin typeface="Avenir Light" panose="020B0402020203020204" pitchFamily="34" charset="77"/>
              </a:rPr>
              <a:t>previous words</a:t>
            </a:r>
          </a:p>
        </p:txBody>
      </p:sp>
      <p:sp>
        <p:nvSpPr>
          <p:cNvPr id="79" name="Left Brace 78">
            <a:extLst>
              <a:ext uri="{FF2B5EF4-FFF2-40B4-BE49-F238E27FC236}">
                <a16:creationId xmlns:a16="http://schemas.microsoft.com/office/drawing/2014/main" id="{4FA025B7-4BAE-0045-8D15-14578E53766E}"/>
              </a:ext>
            </a:extLst>
          </p:cNvPr>
          <p:cNvSpPr/>
          <p:nvPr/>
        </p:nvSpPr>
        <p:spPr>
          <a:xfrm rot="16200000">
            <a:off x="4876353" y="3105204"/>
            <a:ext cx="507826" cy="745471"/>
          </a:xfrm>
          <a:prstGeom prst="leftBrace">
            <a:avLst>
              <a:gd name="adj1" fmla="val 8333"/>
              <a:gd name="adj2" fmla="val 48576"/>
            </a:avLst>
          </a:prstGeom>
          <a:ln w="50800" cap="flat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Left Brace 79">
            <a:extLst>
              <a:ext uri="{FF2B5EF4-FFF2-40B4-BE49-F238E27FC236}">
                <a16:creationId xmlns:a16="http://schemas.microsoft.com/office/drawing/2014/main" id="{D3E8A94F-3514-9343-B031-AEB6AD235CB6}"/>
              </a:ext>
            </a:extLst>
          </p:cNvPr>
          <p:cNvSpPr/>
          <p:nvPr/>
        </p:nvSpPr>
        <p:spPr>
          <a:xfrm rot="16200000">
            <a:off x="6560114" y="2370915"/>
            <a:ext cx="507826" cy="2192914"/>
          </a:xfrm>
          <a:prstGeom prst="leftBrace">
            <a:avLst>
              <a:gd name="adj1" fmla="val 8333"/>
              <a:gd name="adj2" fmla="val 48576"/>
            </a:avLst>
          </a:prstGeom>
          <a:ln w="50800" cap="flat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Content Placeholder 2">
            <a:extLst>
              <a:ext uri="{FF2B5EF4-FFF2-40B4-BE49-F238E27FC236}">
                <a16:creationId xmlns:a16="http://schemas.microsoft.com/office/drawing/2014/main" id="{0699B2A3-3B8E-414D-A3AF-577E06CECE10}"/>
              </a:ext>
            </a:extLst>
          </p:cNvPr>
          <p:cNvSpPr txBox="1">
            <a:spLocks/>
          </p:cNvSpPr>
          <p:nvPr/>
        </p:nvSpPr>
        <p:spPr>
          <a:xfrm>
            <a:off x="802291" y="5302163"/>
            <a:ext cx="2964075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Example input sentence</a:t>
            </a:r>
          </a:p>
        </p:txBody>
      </p:sp>
    </p:spTree>
    <p:extLst>
      <p:ext uri="{BB962C8B-B14F-4D97-AF65-F5344CB8AC3E}">
        <p14:creationId xmlns:p14="http://schemas.microsoft.com/office/powerpoint/2010/main" val="254732415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73921-67AB-D84C-A73D-BD825F2BF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262"/>
            <a:ext cx="8941419" cy="1162592"/>
          </a:xfrm>
        </p:spPr>
        <p:txBody>
          <a:bodyPr/>
          <a:lstStyle/>
          <a:p>
            <a:r>
              <a:rPr lang="en-US" dirty="0"/>
              <a:t>Language Modelling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D26D248-0AC7-5A40-B0F8-88F4BE4B76D7}"/>
              </a:ext>
            </a:extLst>
          </p:cNvPr>
          <p:cNvSpPr/>
          <p:nvPr/>
        </p:nvSpPr>
        <p:spPr>
          <a:xfrm>
            <a:off x="903804" y="771482"/>
            <a:ext cx="3439596" cy="11751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B634E59-4B85-4C4B-8984-E10B47A0B100}"/>
              </a:ext>
            </a:extLst>
          </p:cNvPr>
          <p:cNvSpPr txBox="1">
            <a:spLocks/>
          </p:cNvSpPr>
          <p:nvPr/>
        </p:nvSpPr>
        <p:spPr>
          <a:xfrm>
            <a:off x="1681848" y="1094515"/>
            <a:ext cx="10342263" cy="12847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400" b="1" dirty="0">
                <a:latin typeface="Avenir Light" panose="020B0402020203020204" pitchFamily="34" charset="77"/>
              </a:rPr>
              <a:t>Neural Approach #1: </a:t>
            </a:r>
            <a:r>
              <a:rPr lang="en-US" sz="2400" dirty="0">
                <a:solidFill>
                  <a:srgbClr val="C00000"/>
                </a:solidFill>
                <a:latin typeface="Avenir Light" panose="020B0402020203020204" pitchFamily="34" charset="77"/>
              </a:rPr>
              <a:t>Feed-forward Neural Net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2400" b="1" dirty="0">
                <a:latin typeface="Avenir Light" panose="020B0402020203020204" pitchFamily="34" charset="77"/>
              </a:rPr>
              <a:t>General Idea: </a:t>
            </a:r>
            <a:r>
              <a:rPr lang="en-US" sz="2400" dirty="0">
                <a:latin typeface="Avenir Light" panose="020B0402020203020204" pitchFamily="34" charset="77"/>
              </a:rPr>
              <a:t>using </a:t>
            </a:r>
            <a:r>
              <a:rPr lang="en-US" sz="2400" i="1" dirty="0">
                <a:latin typeface="Avenir Light" panose="020B0402020203020204" pitchFamily="34" charset="77"/>
              </a:rPr>
              <a:t>windows</a:t>
            </a:r>
            <a:r>
              <a:rPr lang="en-US" sz="2400" dirty="0">
                <a:latin typeface="Avenir Light" panose="020B0402020203020204" pitchFamily="34" charset="77"/>
              </a:rPr>
              <a:t> of words, predict the next word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FD8C6AE1-A8BE-C943-91A1-7B8A221340F7}"/>
              </a:ext>
            </a:extLst>
          </p:cNvPr>
          <p:cNvSpPr/>
          <p:nvPr/>
        </p:nvSpPr>
        <p:spPr>
          <a:xfrm>
            <a:off x="4343400" y="5315360"/>
            <a:ext cx="3912704" cy="330065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EE9761C-491D-5F4A-A115-032B4EC18097}"/>
              </a:ext>
            </a:extLst>
          </p:cNvPr>
          <p:cNvSpPr/>
          <p:nvPr/>
        </p:nvSpPr>
        <p:spPr>
          <a:xfrm>
            <a:off x="4448182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D648207-4E1C-3747-8CED-11D7BE8BC76E}"/>
              </a:ext>
            </a:extLst>
          </p:cNvPr>
          <p:cNvSpPr/>
          <p:nvPr/>
        </p:nvSpPr>
        <p:spPr>
          <a:xfrm>
            <a:off x="4694441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578E907-AEE0-9943-9848-4F19EEE56B1B}"/>
              </a:ext>
            </a:extLst>
          </p:cNvPr>
          <p:cNvSpPr/>
          <p:nvPr/>
        </p:nvSpPr>
        <p:spPr>
          <a:xfrm>
            <a:off x="4940700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CA6E7F4-69EF-DB4A-87F9-6B83E5C57E47}"/>
              </a:ext>
            </a:extLst>
          </p:cNvPr>
          <p:cNvSpPr/>
          <p:nvPr/>
        </p:nvSpPr>
        <p:spPr>
          <a:xfrm>
            <a:off x="5192569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645073BD-D1CE-1848-A3FB-5C7C44E689AE}"/>
              </a:ext>
            </a:extLst>
          </p:cNvPr>
          <p:cNvSpPr txBox="1">
            <a:spLocks/>
          </p:cNvSpPr>
          <p:nvPr/>
        </p:nvSpPr>
        <p:spPr>
          <a:xfrm>
            <a:off x="4491241" y="5688211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She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509F3CB1-D077-AB4A-9263-C3E375E967C2}"/>
              </a:ext>
            </a:extLst>
          </p:cNvPr>
          <p:cNvSpPr/>
          <p:nvPr/>
        </p:nvSpPr>
        <p:spPr>
          <a:xfrm>
            <a:off x="5857146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806FB9AA-7582-D249-8964-B1E083E54282}"/>
              </a:ext>
            </a:extLst>
          </p:cNvPr>
          <p:cNvSpPr/>
          <p:nvPr/>
        </p:nvSpPr>
        <p:spPr>
          <a:xfrm>
            <a:off x="6103405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3246FA5D-2EB0-194F-9056-8E55096A2324}"/>
              </a:ext>
            </a:extLst>
          </p:cNvPr>
          <p:cNvSpPr/>
          <p:nvPr/>
        </p:nvSpPr>
        <p:spPr>
          <a:xfrm>
            <a:off x="6349664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5375B46D-94A3-A748-A10A-24F44499811C}"/>
              </a:ext>
            </a:extLst>
          </p:cNvPr>
          <p:cNvSpPr/>
          <p:nvPr/>
        </p:nvSpPr>
        <p:spPr>
          <a:xfrm>
            <a:off x="6601533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76A117F4-BF7A-B143-92B3-7771E7DB76F2}"/>
              </a:ext>
            </a:extLst>
          </p:cNvPr>
          <p:cNvSpPr/>
          <p:nvPr/>
        </p:nvSpPr>
        <p:spPr>
          <a:xfrm>
            <a:off x="7205838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006F9256-6591-CA4A-A29D-DCE17210C01C}"/>
              </a:ext>
            </a:extLst>
          </p:cNvPr>
          <p:cNvSpPr/>
          <p:nvPr/>
        </p:nvSpPr>
        <p:spPr>
          <a:xfrm>
            <a:off x="7452097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D8F461C7-1896-C149-B54C-48C3CE75BEC4}"/>
              </a:ext>
            </a:extLst>
          </p:cNvPr>
          <p:cNvSpPr/>
          <p:nvPr/>
        </p:nvSpPr>
        <p:spPr>
          <a:xfrm>
            <a:off x="7698356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B04167DE-1E41-A341-8D12-4BEC35973F94}"/>
              </a:ext>
            </a:extLst>
          </p:cNvPr>
          <p:cNvSpPr/>
          <p:nvPr/>
        </p:nvSpPr>
        <p:spPr>
          <a:xfrm>
            <a:off x="7950225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Content Placeholder 2">
            <a:extLst>
              <a:ext uri="{FF2B5EF4-FFF2-40B4-BE49-F238E27FC236}">
                <a16:creationId xmlns:a16="http://schemas.microsoft.com/office/drawing/2014/main" id="{55F8A322-FDA5-BA44-B414-1ED3FFDA2885}"/>
              </a:ext>
            </a:extLst>
          </p:cNvPr>
          <p:cNvSpPr txBox="1">
            <a:spLocks/>
          </p:cNvSpPr>
          <p:nvPr/>
        </p:nvSpPr>
        <p:spPr>
          <a:xfrm>
            <a:off x="5747093" y="5688211"/>
            <a:ext cx="1005821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went</a:t>
            </a:r>
          </a:p>
        </p:txBody>
      </p:sp>
      <p:sp>
        <p:nvSpPr>
          <p:cNvPr id="64" name="Content Placeholder 2">
            <a:extLst>
              <a:ext uri="{FF2B5EF4-FFF2-40B4-BE49-F238E27FC236}">
                <a16:creationId xmlns:a16="http://schemas.microsoft.com/office/drawing/2014/main" id="{58EBA670-9E74-CA4F-8C42-A58FF63F651A}"/>
              </a:ext>
            </a:extLst>
          </p:cNvPr>
          <p:cNvSpPr txBox="1">
            <a:spLocks/>
          </p:cNvSpPr>
          <p:nvPr/>
        </p:nvSpPr>
        <p:spPr>
          <a:xfrm>
            <a:off x="7205838" y="5688211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to</a:t>
            </a: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1A6D92D5-089C-704D-82E8-F58590491E75}"/>
              </a:ext>
            </a:extLst>
          </p:cNvPr>
          <p:cNvSpPr/>
          <p:nvPr/>
        </p:nvSpPr>
        <p:spPr>
          <a:xfrm>
            <a:off x="5828242" y="30736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FE387215-9C07-704E-A624-2E65BFD4237B}"/>
              </a:ext>
            </a:extLst>
          </p:cNvPr>
          <p:cNvSpPr/>
          <p:nvPr/>
        </p:nvSpPr>
        <p:spPr>
          <a:xfrm>
            <a:off x="6074501" y="30736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2946605F-F95D-B245-8A41-6734C2E7BF1B}"/>
              </a:ext>
            </a:extLst>
          </p:cNvPr>
          <p:cNvSpPr/>
          <p:nvPr/>
        </p:nvSpPr>
        <p:spPr>
          <a:xfrm>
            <a:off x="6320760" y="30736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BB6F3CC5-174A-764E-831F-58AC6190464E}"/>
              </a:ext>
            </a:extLst>
          </p:cNvPr>
          <p:cNvSpPr/>
          <p:nvPr/>
        </p:nvSpPr>
        <p:spPr>
          <a:xfrm>
            <a:off x="6572629" y="30736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Content Placeholder 2">
            <a:extLst>
              <a:ext uri="{FF2B5EF4-FFF2-40B4-BE49-F238E27FC236}">
                <a16:creationId xmlns:a16="http://schemas.microsoft.com/office/drawing/2014/main" id="{0699B2A3-3B8E-414D-A3AF-577E06CECE10}"/>
              </a:ext>
            </a:extLst>
          </p:cNvPr>
          <p:cNvSpPr txBox="1">
            <a:spLocks/>
          </p:cNvSpPr>
          <p:nvPr/>
        </p:nvSpPr>
        <p:spPr>
          <a:xfrm>
            <a:off x="1249904" y="5236580"/>
            <a:ext cx="2964075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Example input sentence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55B7F79C-354B-514C-9CDD-0E4619BAD189}"/>
              </a:ext>
            </a:extLst>
          </p:cNvPr>
          <p:cNvSpPr/>
          <p:nvPr/>
        </p:nvSpPr>
        <p:spPr>
          <a:xfrm>
            <a:off x="5023876" y="4175908"/>
            <a:ext cx="2631421" cy="311369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6810C6D-F83C-C44F-B8C1-451A04C06FE6}"/>
              </a:ext>
            </a:extLst>
          </p:cNvPr>
          <p:cNvSpPr/>
          <p:nvPr/>
        </p:nvSpPr>
        <p:spPr>
          <a:xfrm>
            <a:off x="5108427" y="4216475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DAAF9B34-AA96-9543-A2D3-5EF35440EBC6}"/>
              </a:ext>
            </a:extLst>
          </p:cNvPr>
          <p:cNvSpPr/>
          <p:nvPr/>
        </p:nvSpPr>
        <p:spPr>
          <a:xfrm>
            <a:off x="5354686" y="4216475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2E89CB5E-8E02-3647-9934-F3B0E64079B8}"/>
              </a:ext>
            </a:extLst>
          </p:cNvPr>
          <p:cNvSpPr/>
          <p:nvPr/>
        </p:nvSpPr>
        <p:spPr>
          <a:xfrm>
            <a:off x="5600945" y="4216475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303B545-2289-A049-BCAD-982E40A743A5}"/>
              </a:ext>
            </a:extLst>
          </p:cNvPr>
          <p:cNvSpPr/>
          <p:nvPr/>
        </p:nvSpPr>
        <p:spPr>
          <a:xfrm>
            <a:off x="5852814" y="4216475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C24AA75F-456D-8949-A10C-222308AD6C27}"/>
              </a:ext>
            </a:extLst>
          </p:cNvPr>
          <p:cNvSpPr/>
          <p:nvPr/>
        </p:nvSpPr>
        <p:spPr>
          <a:xfrm>
            <a:off x="6110810" y="4218759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A1C43F3D-8692-EE47-9823-1230435C6EF5}"/>
              </a:ext>
            </a:extLst>
          </p:cNvPr>
          <p:cNvSpPr/>
          <p:nvPr/>
        </p:nvSpPr>
        <p:spPr>
          <a:xfrm>
            <a:off x="6357069" y="4218759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7CE51F31-4C6E-7945-AE70-852BF817D70E}"/>
              </a:ext>
            </a:extLst>
          </p:cNvPr>
          <p:cNvSpPr/>
          <p:nvPr/>
        </p:nvSpPr>
        <p:spPr>
          <a:xfrm>
            <a:off x="6603328" y="4218759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AC07CFFB-CDE8-B241-8A41-C7FC551585A0}"/>
              </a:ext>
            </a:extLst>
          </p:cNvPr>
          <p:cNvSpPr/>
          <p:nvPr/>
        </p:nvSpPr>
        <p:spPr>
          <a:xfrm>
            <a:off x="6855197" y="4218759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73E1039C-7E4C-C141-AD63-693260F07D4D}"/>
              </a:ext>
            </a:extLst>
          </p:cNvPr>
          <p:cNvSpPr/>
          <p:nvPr/>
        </p:nvSpPr>
        <p:spPr>
          <a:xfrm>
            <a:off x="7108259" y="4214326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E67898AD-C5E7-2D42-9415-B67BBD4A3A66}"/>
              </a:ext>
            </a:extLst>
          </p:cNvPr>
          <p:cNvSpPr/>
          <p:nvPr/>
        </p:nvSpPr>
        <p:spPr>
          <a:xfrm>
            <a:off x="7360128" y="4214326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6C5771F7-7684-374B-B6C2-60FEB0E09FAD}"/>
              </a:ext>
            </a:extLst>
          </p:cNvPr>
          <p:cNvSpPr/>
          <p:nvPr/>
        </p:nvSpPr>
        <p:spPr>
          <a:xfrm>
            <a:off x="5742550" y="3026663"/>
            <a:ext cx="1128109" cy="311369"/>
          </a:xfrm>
          <a:prstGeom prst="round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ight Arrow 44">
            <a:extLst>
              <a:ext uri="{FF2B5EF4-FFF2-40B4-BE49-F238E27FC236}">
                <a16:creationId xmlns:a16="http://schemas.microsoft.com/office/drawing/2014/main" id="{1552C180-A336-A746-AA26-10B7E107AA52}"/>
              </a:ext>
            </a:extLst>
          </p:cNvPr>
          <p:cNvSpPr/>
          <p:nvPr/>
        </p:nvSpPr>
        <p:spPr>
          <a:xfrm rot="16200000">
            <a:off x="6048171" y="3544078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ight Arrow 46">
            <a:extLst>
              <a:ext uri="{FF2B5EF4-FFF2-40B4-BE49-F238E27FC236}">
                <a16:creationId xmlns:a16="http://schemas.microsoft.com/office/drawing/2014/main" id="{5D792BAB-B803-CF46-A092-93C1E56EC90D}"/>
              </a:ext>
            </a:extLst>
          </p:cNvPr>
          <p:cNvSpPr/>
          <p:nvPr/>
        </p:nvSpPr>
        <p:spPr>
          <a:xfrm rot="16200000">
            <a:off x="6069731" y="471322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8" name="Content Placeholder 2">
                <a:extLst>
                  <a:ext uri="{FF2B5EF4-FFF2-40B4-BE49-F238E27FC236}">
                    <a16:creationId xmlns:a16="http://schemas.microsoft.com/office/drawing/2014/main" id="{C1ED9D7B-0772-8F44-B82E-46E5594D956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39535" y="4670647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48" name="Content Placeholder 2">
                <a:extLst>
                  <a:ext uri="{FF2B5EF4-FFF2-40B4-BE49-F238E27FC236}">
                    <a16:creationId xmlns:a16="http://schemas.microsoft.com/office/drawing/2014/main" id="{C1ED9D7B-0772-8F44-B82E-46E5594D95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9535" y="4670647"/>
                <a:ext cx="701328" cy="50358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9" name="Content Placeholder 2">
                <a:extLst>
                  <a:ext uri="{FF2B5EF4-FFF2-40B4-BE49-F238E27FC236}">
                    <a16:creationId xmlns:a16="http://schemas.microsoft.com/office/drawing/2014/main" id="{585DBD21-0E03-5C4E-80C6-08218453FDF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46844" y="3491706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49" name="Content Placeholder 2">
                <a:extLst>
                  <a:ext uri="{FF2B5EF4-FFF2-40B4-BE49-F238E27FC236}">
                    <a16:creationId xmlns:a16="http://schemas.microsoft.com/office/drawing/2014/main" id="{585DBD21-0E03-5C4E-80C6-08218453FD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6844" y="3491706"/>
                <a:ext cx="701328" cy="50358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Content Placeholder 2">
            <a:extLst>
              <a:ext uri="{FF2B5EF4-FFF2-40B4-BE49-F238E27FC236}">
                <a16:creationId xmlns:a16="http://schemas.microsoft.com/office/drawing/2014/main" id="{98A0229A-0E65-994A-A48A-9E766E214C56}"/>
              </a:ext>
            </a:extLst>
          </p:cNvPr>
          <p:cNvSpPr txBox="1">
            <a:spLocks/>
          </p:cNvSpPr>
          <p:nvPr/>
        </p:nvSpPr>
        <p:spPr>
          <a:xfrm>
            <a:off x="1161485" y="4122786"/>
            <a:ext cx="2964075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Hidden layer</a:t>
            </a:r>
          </a:p>
        </p:txBody>
      </p: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3649502E-21DD-1642-971F-BACEABB4E04C}"/>
              </a:ext>
            </a:extLst>
          </p:cNvPr>
          <p:cNvSpPr txBox="1">
            <a:spLocks/>
          </p:cNvSpPr>
          <p:nvPr/>
        </p:nvSpPr>
        <p:spPr>
          <a:xfrm>
            <a:off x="1284612" y="2933720"/>
            <a:ext cx="2964075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Output layer</a:t>
            </a:r>
          </a:p>
        </p:txBody>
      </p:sp>
      <p:sp>
        <p:nvSpPr>
          <p:cNvPr id="52" name="Content Placeholder 2">
            <a:extLst>
              <a:ext uri="{FF2B5EF4-FFF2-40B4-BE49-F238E27FC236}">
                <a16:creationId xmlns:a16="http://schemas.microsoft.com/office/drawing/2014/main" id="{D40FCFB8-17A0-4B42-A92B-204A09BF3E58}"/>
              </a:ext>
            </a:extLst>
          </p:cNvPr>
          <p:cNvSpPr txBox="1">
            <a:spLocks/>
          </p:cNvSpPr>
          <p:nvPr/>
        </p:nvSpPr>
        <p:spPr>
          <a:xfrm>
            <a:off x="5850351" y="2541491"/>
            <a:ext cx="988395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class?</a:t>
            </a:r>
          </a:p>
        </p:txBody>
      </p:sp>
    </p:spTree>
    <p:extLst>
      <p:ext uri="{BB962C8B-B14F-4D97-AF65-F5344CB8AC3E}">
        <p14:creationId xmlns:p14="http://schemas.microsoft.com/office/powerpoint/2010/main" val="425600091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73921-67AB-D84C-A73D-BD825F2BF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262"/>
            <a:ext cx="8941419" cy="1162592"/>
          </a:xfrm>
        </p:spPr>
        <p:txBody>
          <a:bodyPr/>
          <a:lstStyle/>
          <a:p>
            <a:r>
              <a:rPr lang="en-US" dirty="0"/>
              <a:t>Language Modelling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D26D248-0AC7-5A40-B0F8-88F4BE4B76D7}"/>
              </a:ext>
            </a:extLst>
          </p:cNvPr>
          <p:cNvSpPr/>
          <p:nvPr/>
        </p:nvSpPr>
        <p:spPr>
          <a:xfrm>
            <a:off x="903804" y="771482"/>
            <a:ext cx="3439596" cy="11751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B634E59-4B85-4C4B-8984-E10B47A0B100}"/>
              </a:ext>
            </a:extLst>
          </p:cNvPr>
          <p:cNvSpPr txBox="1">
            <a:spLocks/>
          </p:cNvSpPr>
          <p:nvPr/>
        </p:nvSpPr>
        <p:spPr>
          <a:xfrm>
            <a:off x="1681848" y="1094515"/>
            <a:ext cx="10342263" cy="12847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400" b="1" dirty="0">
                <a:latin typeface="Avenir Light" panose="020B0402020203020204" pitchFamily="34" charset="77"/>
              </a:rPr>
              <a:t>Neural Approach #1: </a:t>
            </a:r>
            <a:r>
              <a:rPr lang="en-US" sz="2400" dirty="0">
                <a:solidFill>
                  <a:srgbClr val="C00000"/>
                </a:solidFill>
                <a:latin typeface="Avenir Light" panose="020B0402020203020204" pitchFamily="34" charset="77"/>
              </a:rPr>
              <a:t>Feed-forward Neural Net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2400" b="1" dirty="0">
                <a:latin typeface="Avenir Light" panose="020B0402020203020204" pitchFamily="34" charset="77"/>
              </a:rPr>
              <a:t>General Idea: </a:t>
            </a:r>
            <a:r>
              <a:rPr lang="en-US" sz="2400" dirty="0">
                <a:latin typeface="Avenir Light" panose="020B0402020203020204" pitchFamily="34" charset="77"/>
              </a:rPr>
              <a:t>using </a:t>
            </a:r>
            <a:r>
              <a:rPr lang="en-US" sz="2400" i="1" dirty="0">
                <a:latin typeface="Avenir Light" panose="020B0402020203020204" pitchFamily="34" charset="77"/>
              </a:rPr>
              <a:t>windows</a:t>
            </a:r>
            <a:r>
              <a:rPr lang="en-US" sz="2400" dirty="0">
                <a:latin typeface="Avenir Light" panose="020B0402020203020204" pitchFamily="34" charset="77"/>
              </a:rPr>
              <a:t> of words, predict the next word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FD8C6AE1-A8BE-C943-91A1-7B8A221340F7}"/>
              </a:ext>
            </a:extLst>
          </p:cNvPr>
          <p:cNvSpPr/>
          <p:nvPr/>
        </p:nvSpPr>
        <p:spPr>
          <a:xfrm>
            <a:off x="4343400" y="5315360"/>
            <a:ext cx="3912704" cy="330065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EE9761C-491D-5F4A-A115-032B4EC18097}"/>
              </a:ext>
            </a:extLst>
          </p:cNvPr>
          <p:cNvSpPr/>
          <p:nvPr/>
        </p:nvSpPr>
        <p:spPr>
          <a:xfrm>
            <a:off x="4448182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D648207-4E1C-3747-8CED-11D7BE8BC76E}"/>
              </a:ext>
            </a:extLst>
          </p:cNvPr>
          <p:cNvSpPr/>
          <p:nvPr/>
        </p:nvSpPr>
        <p:spPr>
          <a:xfrm>
            <a:off x="4694441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578E907-AEE0-9943-9848-4F19EEE56B1B}"/>
              </a:ext>
            </a:extLst>
          </p:cNvPr>
          <p:cNvSpPr/>
          <p:nvPr/>
        </p:nvSpPr>
        <p:spPr>
          <a:xfrm>
            <a:off x="4940700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CA6E7F4-69EF-DB4A-87F9-6B83E5C57E47}"/>
              </a:ext>
            </a:extLst>
          </p:cNvPr>
          <p:cNvSpPr/>
          <p:nvPr/>
        </p:nvSpPr>
        <p:spPr>
          <a:xfrm>
            <a:off x="5192569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645073BD-D1CE-1848-A3FB-5C7C44E689AE}"/>
              </a:ext>
            </a:extLst>
          </p:cNvPr>
          <p:cNvSpPr txBox="1">
            <a:spLocks/>
          </p:cNvSpPr>
          <p:nvPr/>
        </p:nvSpPr>
        <p:spPr>
          <a:xfrm>
            <a:off x="4491241" y="5688211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She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509F3CB1-D077-AB4A-9263-C3E375E967C2}"/>
              </a:ext>
            </a:extLst>
          </p:cNvPr>
          <p:cNvSpPr/>
          <p:nvPr/>
        </p:nvSpPr>
        <p:spPr>
          <a:xfrm>
            <a:off x="5857146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806FB9AA-7582-D249-8964-B1E083E54282}"/>
              </a:ext>
            </a:extLst>
          </p:cNvPr>
          <p:cNvSpPr/>
          <p:nvPr/>
        </p:nvSpPr>
        <p:spPr>
          <a:xfrm>
            <a:off x="6103405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3246FA5D-2EB0-194F-9056-8E55096A2324}"/>
              </a:ext>
            </a:extLst>
          </p:cNvPr>
          <p:cNvSpPr/>
          <p:nvPr/>
        </p:nvSpPr>
        <p:spPr>
          <a:xfrm>
            <a:off x="6349664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5375B46D-94A3-A748-A10A-24F44499811C}"/>
              </a:ext>
            </a:extLst>
          </p:cNvPr>
          <p:cNvSpPr/>
          <p:nvPr/>
        </p:nvSpPr>
        <p:spPr>
          <a:xfrm>
            <a:off x="6601533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76A117F4-BF7A-B143-92B3-7771E7DB76F2}"/>
              </a:ext>
            </a:extLst>
          </p:cNvPr>
          <p:cNvSpPr/>
          <p:nvPr/>
        </p:nvSpPr>
        <p:spPr>
          <a:xfrm>
            <a:off x="7205838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006F9256-6591-CA4A-A29D-DCE17210C01C}"/>
              </a:ext>
            </a:extLst>
          </p:cNvPr>
          <p:cNvSpPr/>
          <p:nvPr/>
        </p:nvSpPr>
        <p:spPr>
          <a:xfrm>
            <a:off x="7452097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D8F461C7-1896-C149-B54C-48C3CE75BEC4}"/>
              </a:ext>
            </a:extLst>
          </p:cNvPr>
          <p:cNvSpPr/>
          <p:nvPr/>
        </p:nvSpPr>
        <p:spPr>
          <a:xfrm>
            <a:off x="7698356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B04167DE-1E41-A341-8D12-4BEC35973F94}"/>
              </a:ext>
            </a:extLst>
          </p:cNvPr>
          <p:cNvSpPr/>
          <p:nvPr/>
        </p:nvSpPr>
        <p:spPr>
          <a:xfrm>
            <a:off x="7950225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Content Placeholder 2">
            <a:extLst>
              <a:ext uri="{FF2B5EF4-FFF2-40B4-BE49-F238E27FC236}">
                <a16:creationId xmlns:a16="http://schemas.microsoft.com/office/drawing/2014/main" id="{55F8A322-FDA5-BA44-B414-1ED3FFDA2885}"/>
              </a:ext>
            </a:extLst>
          </p:cNvPr>
          <p:cNvSpPr txBox="1">
            <a:spLocks/>
          </p:cNvSpPr>
          <p:nvPr/>
        </p:nvSpPr>
        <p:spPr>
          <a:xfrm>
            <a:off x="5747093" y="5688211"/>
            <a:ext cx="1005821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went</a:t>
            </a:r>
          </a:p>
        </p:txBody>
      </p:sp>
      <p:sp>
        <p:nvSpPr>
          <p:cNvPr id="64" name="Content Placeholder 2">
            <a:extLst>
              <a:ext uri="{FF2B5EF4-FFF2-40B4-BE49-F238E27FC236}">
                <a16:creationId xmlns:a16="http://schemas.microsoft.com/office/drawing/2014/main" id="{58EBA670-9E74-CA4F-8C42-A58FF63F651A}"/>
              </a:ext>
            </a:extLst>
          </p:cNvPr>
          <p:cNvSpPr txBox="1">
            <a:spLocks/>
          </p:cNvSpPr>
          <p:nvPr/>
        </p:nvSpPr>
        <p:spPr>
          <a:xfrm>
            <a:off x="7205838" y="5688211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to</a:t>
            </a: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1A6D92D5-089C-704D-82E8-F58590491E75}"/>
              </a:ext>
            </a:extLst>
          </p:cNvPr>
          <p:cNvSpPr/>
          <p:nvPr/>
        </p:nvSpPr>
        <p:spPr>
          <a:xfrm>
            <a:off x="5828242" y="30736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FE387215-9C07-704E-A624-2E65BFD4237B}"/>
              </a:ext>
            </a:extLst>
          </p:cNvPr>
          <p:cNvSpPr/>
          <p:nvPr/>
        </p:nvSpPr>
        <p:spPr>
          <a:xfrm>
            <a:off x="6074501" y="30736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2946605F-F95D-B245-8A41-6734C2E7BF1B}"/>
              </a:ext>
            </a:extLst>
          </p:cNvPr>
          <p:cNvSpPr/>
          <p:nvPr/>
        </p:nvSpPr>
        <p:spPr>
          <a:xfrm>
            <a:off x="6320760" y="30736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BB6F3CC5-174A-764E-831F-58AC6190464E}"/>
              </a:ext>
            </a:extLst>
          </p:cNvPr>
          <p:cNvSpPr/>
          <p:nvPr/>
        </p:nvSpPr>
        <p:spPr>
          <a:xfrm>
            <a:off x="6572629" y="30736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Content Placeholder 2">
            <a:extLst>
              <a:ext uri="{FF2B5EF4-FFF2-40B4-BE49-F238E27FC236}">
                <a16:creationId xmlns:a16="http://schemas.microsoft.com/office/drawing/2014/main" id="{E22852B8-3DB0-794B-A37C-DB8D68A07D98}"/>
              </a:ext>
            </a:extLst>
          </p:cNvPr>
          <p:cNvSpPr txBox="1">
            <a:spLocks/>
          </p:cNvSpPr>
          <p:nvPr/>
        </p:nvSpPr>
        <p:spPr>
          <a:xfrm>
            <a:off x="5850351" y="2541491"/>
            <a:ext cx="988395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class?</a:t>
            </a:r>
          </a:p>
        </p:txBody>
      </p:sp>
      <p:sp>
        <p:nvSpPr>
          <p:cNvPr id="81" name="Content Placeholder 2">
            <a:extLst>
              <a:ext uri="{FF2B5EF4-FFF2-40B4-BE49-F238E27FC236}">
                <a16:creationId xmlns:a16="http://schemas.microsoft.com/office/drawing/2014/main" id="{0699B2A3-3B8E-414D-A3AF-577E06CECE10}"/>
              </a:ext>
            </a:extLst>
          </p:cNvPr>
          <p:cNvSpPr txBox="1">
            <a:spLocks/>
          </p:cNvSpPr>
          <p:nvPr/>
        </p:nvSpPr>
        <p:spPr>
          <a:xfrm>
            <a:off x="1249904" y="5236580"/>
            <a:ext cx="2964075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Example input sentence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55B7F79C-354B-514C-9CDD-0E4619BAD189}"/>
              </a:ext>
            </a:extLst>
          </p:cNvPr>
          <p:cNvSpPr/>
          <p:nvPr/>
        </p:nvSpPr>
        <p:spPr>
          <a:xfrm>
            <a:off x="5023876" y="4175908"/>
            <a:ext cx="2631421" cy="311369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6810C6D-F83C-C44F-B8C1-451A04C06FE6}"/>
              </a:ext>
            </a:extLst>
          </p:cNvPr>
          <p:cNvSpPr/>
          <p:nvPr/>
        </p:nvSpPr>
        <p:spPr>
          <a:xfrm>
            <a:off x="5108427" y="4216475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DAAF9B34-AA96-9543-A2D3-5EF35440EBC6}"/>
              </a:ext>
            </a:extLst>
          </p:cNvPr>
          <p:cNvSpPr/>
          <p:nvPr/>
        </p:nvSpPr>
        <p:spPr>
          <a:xfrm>
            <a:off x="5354686" y="4216475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2E89CB5E-8E02-3647-9934-F3B0E64079B8}"/>
              </a:ext>
            </a:extLst>
          </p:cNvPr>
          <p:cNvSpPr/>
          <p:nvPr/>
        </p:nvSpPr>
        <p:spPr>
          <a:xfrm>
            <a:off x="5600945" y="4216475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303B545-2289-A049-BCAD-982E40A743A5}"/>
              </a:ext>
            </a:extLst>
          </p:cNvPr>
          <p:cNvSpPr/>
          <p:nvPr/>
        </p:nvSpPr>
        <p:spPr>
          <a:xfrm>
            <a:off x="5852814" y="4216475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C24AA75F-456D-8949-A10C-222308AD6C27}"/>
              </a:ext>
            </a:extLst>
          </p:cNvPr>
          <p:cNvSpPr/>
          <p:nvPr/>
        </p:nvSpPr>
        <p:spPr>
          <a:xfrm>
            <a:off x="6110810" y="4218759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A1C43F3D-8692-EE47-9823-1230435C6EF5}"/>
              </a:ext>
            </a:extLst>
          </p:cNvPr>
          <p:cNvSpPr/>
          <p:nvPr/>
        </p:nvSpPr>
        <p:spPr>
          <a:xfrm>
            <a:off x="6357069" y="4218759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7CE51F31-4C6E-7945-AE70-852BF817D70E}"/>
              </a:ext>
            </a:extLst>
          </p:cNvPr>
          <p:cNvSpPr/>
          <p:nvPr/>
        </p:nvSpPr>
        <p:spPr>
          <a:xfrm>
            <a:off x="6603328" y="4218759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AC07CFFB-CDE8-B241-8A41-C7FC551585A0}"/>
              </a:ext>
            </a:extLst>
          </p:cNvPr>
          <p:cNvSpPr/>
          <p:nvPr/>
        </p:nvSpPr>
        <p:spPr>
          <a:xfrm>
            <a:off x="6855197" y="4218759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73E1039C-7E4C-C141-AD63-693260F07D4D}"/>
              </a:ext>
            </a:extLst>
          </p:cNvPr>
          <p:cNvSpPr/>
          <p:nvPr/>
        </p:nvSpPr>
        <p:spPr>
          <a:xfrm>
            <a:off x="7108259" y="4214326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E67898AD-C5E7-2D42-9415-B67BBD4A3A66}"/>
              </a:ext>
            </a:extLst>
          </p:cNvPr>
          <p:cNvSpPr/>
          <p:nvPr/>
        </p:nvSpPr>
        <p:spPr>
          <a:xfrm>
            <a:off x="7360128" y="4214326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6C5771F7-7684-374B-B6C2-60FEB0E09FAD}"/>
              </a:ext>
            </a:extLst>
          </p:cNvPr>
          <p:cNvSpPr/>
          <p:nvPr/>
        </p:nvSpPr>
        <p:spPr>
          <a:xfrm>
            <a:off x="5742550" y="3026663"/>
            <a:ext cx="1128109" cy="311369"/>
          </a:xfrm>
          <a:prstGeom prst="round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ight Arrow 44">
            <a:extLst>
              <a:ext uri="{FF2B5EF4-FFF2-40B4-BE49-F238E27FC236}">
                <a16:creationId xmlns:a16="http://schemas.microsoft.com/office/drawing/2014/main" id="{1552C180-A336-A746-AA26-10B7E107AA52}"/>
              </a:ext>
            </a:extLst>
          </p:cNvPr>
          <p:cNvSpPr/>
          <p:nvPr/>
        </p:nvSpPr>
        <p:spPr>
          <a:xfrm rot="16200000">
            <a:off x="6048171" y="3544078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ight Arrow 46">
            <a:extLst>
              <a:ext uri="{FF2B5EF4-FFF2-40B4-BE49-F238E27FC236}">
                <a16:creationId xmlns:a16="http://schemas.microsoft.com/office/drawing/2014/main" id="{5D792BAB-B803-CF46-A092-93C1E56EC90D}"/>
              </a:ext>
            </a:extLst>
          </p:cNvPr>
          <p:cNvSpPr/>
          <p:nvPr/>
        </p:nvSpPr>
        <p:spPr>
          <a:xfrm rot="16200000">
            <a:off x="6069731" y="471322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8" name="Content Placeholder 2">
                <a:extLst>
                  <a:ext uri="{FF2B5EF4-FFF2-40B4-BE49-F238E27FC236}">
                    <a16:creationId xmlns:a16="http://schemas.microsoft.com/office/drawing/2014/main" id="{C1ED9D7B-0772-8F44-B82E-46E5594D956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39535" y="4670647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48" name="Content Placeholder 2">
                <a:extLst>
                  <a:ext uri="{FF2B5EF4-FFF2-40B4-BE49-F238E27FC236}">
                    <a16:creationId xmlns:a16="http://schemas.microsoft.com/office/drawing/2014/main" id="{C1ED9D7B-0772-8F44-B82E-46E5594D95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9535" y="4670647"/>
                <a:ext cx="701328" cy="50358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9" name="Content Placeholder 2">
                <a:extLst>
                  <a:ext uri="{FF2B5EF4-FFF2-40B4-BE49-F238E27FC236}">
                    <a16:creationId xmlns:a16="http://schemas.microsoft.com/office/drawing/2014/main" id="{585DBD21-0E03-5C4E-80C6-08218453FDF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46844" y="3491706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49" name="Content Placeholder 2">
                <a:extLst>
                  <a:ext uri="{FF2B5EF4-FFF2-40B4-BE49-F238E27FC236}">
                    <a16:creationId xmlns:a16="http://schemas.microsoft.com/office/drawing/2014/main" id="{585DBD21-0E03-5C4E-80C6-08218453FD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6844" y="3491706"/>
                <a:ext cx="701328" cy="50358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Content Placeholder 2">
            <a:extLst>
              <a:ext uri="{FF2B5EF4-FFF2-40B4-BE49-F238E27FC236}">
                <a16:creationId xmlns:a16="http://schemas.microsoft.com/office/drawing/2014/main" id="{98A0229A-0E65-994A-A48A-9E766E214C56}"/>
              </a:ext>
            </a:extLst>
          </p:cNvPr>
          <p:cNvSpPr txBox="1">
            <a:spLocks/>
          </p:cNvSpPr>
          <p:nvPr/>
        </p:nvSpPr>
        <p:spPr>
          <a:xfrm>
            <a:off x="1161485" y="4122786"/>
            <a:ext cx="2964075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Hidden layer</a:t>
            </a:r>
          </a:p>
        </p:txBody>
      </p: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3649502E-21DD-1642-971F-BACEABB4E04C}"/>
              </a:ext>
            </a:extLst>
          </p:cNvPr>
          <p:cNvSpPr txBox="1">
            <a:spLocks/>
          </p:cNvSpPr>
          <p:nvPr/>
        </p:nvSpPr>
        <p:spPr>
          <a:xfrm>
            <a:off x="1284612" y="2933720"/>
            <a:ext cx="2964075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Output layer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6" name="Content Placeholder 2">
                <a:extLst>
                  <a:ext uri="{FF2B5EF4-FFF2-40B4-BE49-F238E27FC236}">
                    <a16:creationId xmlns:a16="http://schemas.microsoft.com/office/drawing/2014/main" id="{6BF069EC-E01E-874F-8256-B41BD1F5F31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202094" y="5184623"/>
                <a:ext cx="2799163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=[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46" name="Content Placeholder 2">
                <a:extLst>
                  <a:ext uri="{FF2B5EF4-FFF2-40B4-BE49-F238E27FC236}">
                    <a16:creationId xmlns:a16="http://schemas.microsoft.com/office/drawing/2014/main" id="{6BF069EC-E01E-874F-8256-B41BD1F5F3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2094" y="5184623"/>
                <a:ext cx="2799163" cy="503588"/>
              </a:xfrm>
              <a:prstGeom prst="rect">
                <a:avLst/>
              </a:prstGeom>
              <a:blipFill>
                <a:blip r:embed="rId4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Content Placeholder 2">
            <a:extLst>
              <a:ext uri="{FF2B5EF4-FFF2-40B4-BE49-F238E27FC236}">
                <a16:creationId xmlns:a16="http://schemas.microsoft.com/office/drawing/2014/main" id="{5AE33AA6-F39F-AE47-A082-D026FA876028}"/>
              </a:ext>
            </a:extLst>
          </p:cNvPr>
          <p:cNvSpPr txBox="1">
            <a:spLocks/>
          </p:cNvSpPr>
          <p:nvPr/>
        </p:nvSpPr>
        <p:spPr>
          <a:xfrm>
            <a:off x="8533366" y="5631336"/>
            <a:ext cx="3306448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latin typeface="Avenir Light" panose="020B0402020203020204" pitchFamily="34" charset="77"/>
              </a:rPr>
              <a:t>Concatenated word embeddings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3" name="Content Placeholder 2">
                <a:extLst>
                  <a:ext uri="{FF2B5EF4-FFF2-40B4-BE49-F238E27FC236}">
                    <a16:creationId xmlns:a16="http://schemas.microsoft.com/office/drawing/2014/main" id="{3310BA9A-DCEA-794F-9991-6F281CB6951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256104" y="4015200"/>
                <a:ext cx="2799163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𝑊𝑥</m:t>
                      </m:r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53" name="Content Placeholder 2">
                <a:extLst>
                  <a:ext uri="{FF2B5EF4-FFF2-40B4-BE49-F238E27FC236}">
                    <a16:creationId xmlns:a16="http://schemas.microsoft.com/office/drawing/2014/main" id="{3310BA9A-DCEA-794F-9991-6F281CB695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6104" y="4015200"/>
                <a:ext cx="2799163" cy="503588"/>
              </a:xfrm>
              <a:prstGeom prst="rect">
                <a:avLst/>
              </a:prstGeom>
              <a:blipFill>
                <a:blip r:embed="rId5"/>
                <a:stretch>
                  <a:fillRect b="-121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4" name="Content Placeholder 2">
                <a:extLst>
                  <a:ext uri="{FF2B5EF4-FFF2-40B4-BE49-F238E27FC236}">
                    <a16:creationId xmlns:a16="http://schemas.microsoft.com/office/drawing/2014/main" id="{A9D3B108-BEE0-7A4A-A32A-7CF470E03DE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978460" y="2874317"/>
                <a:ext cx="4861354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sz="2400" b="0" i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softmax</m:t>
                      </m:r>
                      <m:d>
                        <m:dPr>
                          <m:ctrlP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𝑈h</m:t>
                          </m:r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b="0" i="1" dirty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dirty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d>
                            <m:dPr>
                              <m:begChr m:val="|"/>
                              <m:endChr m:val="|"/>
                              <m:ctrlPr>
                                <a:rPr lang="en-US" sz="2400" b="0" i="1" dirty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dirty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sz="2400" b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venir Light" panose="020B0402020203020204" pitchFamily="34" charset="77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54" name="Content Placeholder 2">
                <a:extLst>
                  <a:ext uri="{FF2B5EF4-FFF2-40B4-BE49-F238E27FC236}">
                    <a16:creationId xmlns:a16="http://schemas.microsoft.com/office/drawing/2014/main" id="{A9D3B108-BEE0-7A4A-A32A-7CF470E03D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8460" y="2874317"/>
                <a:ext cx="4861354" cy="503588"/>
              </a:xfrm>
              <a:prstGeom prst="rect">
                <a:avLst/>
              </a:prstGeom>
              <a:blipFill>
                <a:blip r:embed="rId6"/>
                <a:stretch>
                  <a:fillRect b="-121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2970660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73921-67AB-D84C-A73D-BD825F2BF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262"/>
            <a:ext cx="8941419" cy="1162592"/>
          </a:xfrm>
        </p:spPr>
        <p:txBody>
          <a:bodyPr/>
          <a:lstStyle/>
          <a:p>
            <a:r>
              <a:rPr lang="en-US" dirty="0"/>
              <a:t>Language Modelling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D26D248-0AC7-5A40-B0F8-88F4BE4B76D7}"/>
              </a:ext>
            </a:extLst>
          </p:cNvPr>
          <p:cNvSpPr/>
          <p:nvPr/>
        </p:nvSpPr>
        <p:spPr>
          <a:xfrm>
            <a:off x="903804" y="771482"/>
            <a:ext cx="3439596" cy="11751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B634E59-4B85-4C4B-8984-E10B47A0B100}"/>
              </a:ext>
            </a:extLst>
          </p:cNvPr>
          <p:cNvSpPr txBox="1">
            <a:spLocks/>
          </p:cNvSpPr>
          <p:nvPr/>
        </p:nvSpPr>
        <p:spPr>
          <a:xfrm>
            <a:off x="1681848" y="1094515"/>
            <a:ext cx="10342263" cy="12847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400" b="1" dirty="0">
                <a:latin typeface="Avenir Light" panose="020B0402020203020204" pitchFamily="34" charset="77"/>
              </a:rPr>
              <a:t>Neural Approach #1: </a:t>
            </a:r>
            <a:r>
              <a:rPr lang="en-US" sz="2400" dirty="0">
                <a:solidFill>
                  <a:srgbClr val="C00000"/>
                </a:solidFill>
                <a:latin typeface="Avenir Light" panose="020B0402020203020204" pitchFamily="34" charset="77"/>
              </a:rPr>
              <a:t>Feed-forward Neural Net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2400" b="1" dirty="0">
                <a:latin typeface="Avenir Light" panose="020B0402020203020204" pitchFamily="34" charset="77"/>
              </a:rPr>
              <a:t>General Idea: </a:t>
            </a:r>
            <a:r>
              <a:rPr lang="en-US" sz="2400" dirty="0">
                <a:latin typeface="Avenir Light" panose="020B0402020203020204" pitchFamily="34" charset="77"/>
              </a:rPr>
              <a:t>using </a:t>
            </a:r>
            <a:r>
              <a:rPr lang="en-US" sz="2400" i="1" dirty="0">
                <a:latin typeface="Avenir Light" panose="020B0402020203020204" pitchFamily="34" charset="77"/>
              </a:rPr>
              <a:t>windows</a:t>
            </a:r>
            <a:r>
              <a:rPr lang="en-US" sz="2400" dirty="0">
                <a:latin typeface="Avenir Light" panose="020B0402020203020204" pitchFamily="34" charset="77"/>
              </a:rPr>
              <a:t> of words, predict the next word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FD8C6AE1-A8BE-C943-91A1-7B8A221340F7}"/>
              </a:ext>
            </a:extLst>
          </p:cNvPr>
          <p:cNvSpPr/>
          <p:nvPr/>
        </p:nvSpPr>
        <p:spPr>
          <a:xfrm>
            <a:off x="4343400" y="5315360"/>
            <a:ext cx="3912704" cy="330065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EE9761C-491D-5F4A-A115-032B4EC18097}"/>
              </a:ext>
            </a:extLst>
          </p:cNvPr>
          <p:cNvSpPr/>
          <p:nvPr/>
        </p:nvSpPr>
        <p:spPr>
          <a:xfrm>
            <a:off x="4448182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D648207-4E1C-3747-8CED-11D7BE8BC76E}"/>
              </a:ext>
            </a:extLst>
          </p:cNvPr>
          <p:cNvSpPr/>
          <p:nvPr/>
        </p:nvSpPr>
        <p:spPr>
          <a:xfrm>
            <a:off x="4694441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578E907-AEE0-9943-9848-4F19EEE56B1B}"/>
              </a:ext>
            </a:extLst>
          </p:cNvPr>
          <p:cNvSpPr/>
          <p:nvPr/>
        </p:nvSpPr>
        <p:spPr>
          <a:xfrm>
            <a:off x="4940700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CA6E7F4-69EF-DB4A-87F9-6B83E5C57E47}"/>
              </a:ext>
            </a:extLst>
          </p:cNvPr>
          <p:cNvSpPr/>
          <p:nvPr/>
        </p:nvSpPr>
        <p:spPr>
          <a:xfrm>
            <a:off x="5192569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645073BD-D1CE-1848-A3FB-5C7C44E689AE}"/>
              </a:ext>
            </a:extLst>
          </p:cNvPr>
          <p:cNvSpPr txBox="1">
            <a:spLocks/>
          </p:cNvSpPr>
          <p:nvPr/>
        </p:nvSpPr>
        <p:spPr>
          <a:xfrm>
            <a:off x="7205838" y="5700776"/>
            <a:ext cx="913361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class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509F3CB1-D077-AB4A-9263-C3E375E967C2}"/>
              </a:ext>
            </a:extLst>
          </p:cNvPr>
          <p:cNvSpPr/>
          <p:nvPr/>
        </p:nvSpPr>
        <p:spPr>
          <a:xfrm>
            <a:off x="5857146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806FB9AA-7582-D249-8964-B1E083E54282}"/>
              </a:ext>
            </a:extLst>
          </p:cNvPr>
          <p:cNvSpPr/>
          <p:nvPr/>
        </p:nvSpPr>
        <p:spPr>
          <a:xfrm>
            <a:off x="6103405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3246FA5D-2EB0-194F-9056-8E55096A2324}"/>
              </a:ext>
            </a:extLst>
          </p:cNvPr>
          <p:cNvSpPr/>
          <p:nvPr/>
        </p:nvSpPr>
        <p:spPr>
          <a:xfrm>
            <a:off x="6349664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5375B46D-94A3-A748-A10A-24F44499811C}"/>
              </a:ext>
            </a:extLst>
          </p:cNvPr>
          <p:cNvSpPr/>
          <p:nvPr/>
        </p:nvSpPr>
        <p:spPr>
          <a:xfrm>
            <a:off x="6601533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76A117F4-BF7A-B143-92B3-7771E7DB76F2}"/>
              </a:ext>
            </a:extLst>
          </p:cNvPr>
          <p:cNvSpPr/>
          <p:nvPr/>
        </p:nvSpPr>
        <p:spPr>
          <a:xfrm>
            <a:off x="7205838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006F9256-6591-CA4A-A29D-DCE17210C01C}"/>
              </a:ext>
            </a:extLst>
          </p:cNvPr>
          <p:cNvSpPr/>
          <p:nvPr/>
        </p:nvSpPr>
        <p:spPr>
          <a:xfrm>
            <a:off x="7452097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D8F461C7-1896-C149-B54C-48C3CE75BEC4}"/>
              </a:ext>
            </a:extLst>
          </p:cNvPr>
          <p:cNvSpPr/>
          <p:nvPr/>
        </p:nvSpPr>
        <p:spPr>
          <a:xfrm>
            <a:off x="7698356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B04167DE-1E41-A341-8D12-4BEC35973F94}"/>
              </a:ext>
            </a:extLst>
          </p:cNvPr>
          <p:cNvSpPr/>
          <p:nvPr/>
        </p:nvSpPr>
        <p:spPr>
          <a:xfrm>
            <a:off x="7950225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Content Placeholder 2">
            <a:extLst>
              <a:ext uri="{FF2B5EF4-FFF2-40B4-BE49-F238E27FC236}">
                <a16:creationId xmlns:a16="http://schemas.microsoft.com/office/drawing/2014/main" id="{55F8A322-FDA5-BA44-B414-1ED3FFDA2885}"/>
              </a:ext>
            </a:extLst>
          </p:cNvPr>
          <p:cNvSpPr txBox="1">
            <a:spLocks/>
          </p:cNvSpPr>
          <p:nvPr/>
        </p:nvSpPr>
        <p:spPr>
          <a:xfrm>
            <a:off x="4343400" y="5688211"/>
            <a:ext cx="1005821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went</a:t>
            </a:r>
          </a:p>
        </p:txBody>
      </p:sp>
      <p:sp>
        <p:nvSpPr>
          <p:cNvPr id="64" name="Content Placeholder 2">
            <a:extLst>
              <a:ext uri="{FF2B5EF4-FFF2-40B4-BE49-F238E27FC236}">
                <a16:creationId xmlns:a16="http://schemas.microsoft.com/office/drawing/2014/main" id="{58EBA670-9E74-CA4F-8C42-A58FF63F651A}"/>
              </a:ext>
            </a:extLst>
          </p:cNvPr>
          <p:cNvSpPr txBox="1">
            <a:spLocks/>
          </p:cNvSpPr>
          <p:nvPr/>
        </p:nvSpPr>
        <p:spPr>
          <a:xfrm>
            <a:off x="5802145" y="5688211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to</a:t>
            </a: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1A6D92D5-089C-704D-82E8-F58590491E75}"/>
              </a:ext>
            </a:extLst>
          </p:cNvPr>
          <p:cNvSpPr/>
          <p:nvPr/>
        </p:nvSpPr>
        <p:spPr>
          <a:xfrm>
            <a:off x="5828242" y="30736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FE387215-9C07-704E-A624-2E65BFD4237B}"/>
              </a:ext>
            </a:extLst>
          </p:cNvPr>
          <p:cNvSpPr/>
          <p:nvPr/>
        </p:nvSpPr>
        <p:spPr>
          <a:xfrm>
            <a:off x="6074501" y="30736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2946605F-F95D-B245-8A41-6734C2E7BF1B}"/>
              </a:ext>
            </a:extLst>
          </p:cNvPr>
          <p:cNvSpPr/>
          <p:nvPr/>
        </p:nvSpPr>
        <p:spPr>
          <a:xfrm>
            <a:off x="6320760" y="30736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BB6F3CC5-174A-764E-831F-58AC6190464E}"/>
              </a:ext>
            </a:extLst>
          </p:cNvPr>
          <p:cNvSpPr/>
          <p:nvPr/>
        </p:nvSpPr>
        <p:spPr>
          <a:xfrm>
            <a:off x="6572629" y="30736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Content Placeholder 2">
            <a:extLst>
              <a:ext uri="{FF2B5EF4-FFF2-40B4-BE49-F238E27FC236}">
                <a16:creationId xmlns:a16="http://schemas.microsoft.com/office/drawing/2014/main" id="{E22852B8-3DB0-794B-A37C-DB8D68A07D98}"/>
              </a:ext>
            </a:extLst>
          </p:cNvPr>
          <p:cNvSpPr txBox="1">
            <a:spLocks/>
          </p:cNvSpPr>
          <p:nvPr/>
        </p:nvSpPr>
        <p:spPr>
          <a:xfrm>
            <a:off x="5906311" y="2541491"/>
            <a:ext cx="988395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after</a:t>
            </a:r>
          </a:p>
        </p:txBody>
      </p:sp>
      <p:sp>
        <p:nvSpPr>
          <p:cNvPr id="81" name="Content Placeholder 2">
            <a:extLst>
              <a:ext uri="{FF2B5EF4-FFF2-40B4-BE49-F238E27FC236}">
                <a16:creationId xmlns:a16="http://schemas.microsoft.com/office/drawing/2014/main" id="{0699B2A3-3B8E-414D-A3AF-577E06CECE10}"/>
              </a:ext>
            </a:extLst>
          </p:cNvPr>
          <p:cNvSpPr txBox="1">
            <a:spLocks/>
          </p:cNvSpPr>
          <p:nvPr/>
        </p:nvSpPr>
        <p:spPr>
          <a:xfrm>
            <a:off x="1249904" y="5236580"/>
            <a:ext cx="2964075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Example input sentence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55B7F79C-354B-514C-9CDD-0E4619BAD189}"/>
              </a:ext>
            </a:extLst>
          </p:cNvPr>
          <p:cNvSpPr/>
          <p:nvPr/>
        </p:nvSpPr>
        <p:spPr>
          <a:xfrm>
            <a:off x="5023876" y="4175908"/>
            <a:ext cx="2631421" cy="311369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6810C6D-F83C-C44F-B8C1-451A04C06FE6}"/>
              </a:ext>
            </a:extLst>
          </p:cNvPr>
          <p:cNvSpPr/>
          <p:nvPr/>
        </p:nvSpPr>
        <p:spPr>
          <a:xfrm>
            <a:off x="5108427" y="4216475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DAAF9B34-AA96-9543-A2D3-5EF35440EBC6}"/>
              </a:ext>
            </a:extLst>
          </p:cNvPr>
          <p:cNvSpPr/>
          <p:nvPr/>
        </p:nvSpPr>
        <p:spPr>
          <a:xfrm>
            <a:off x="5354686" y="4216475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2E89CB5E-8E02-3647-9934-F3B0E64079B8}"/>
              </a:ext>
            </a:extLst>
          </p:cNvPr>
          <p:cNvSpPr/>
          <p:nvPr/>
        </p:nvSpPr>
        <p:spPr>
          <a:xfrm>
            <a:off x="5600945" y="4216475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303B545-2289-A049-BCAD-982E40A743A5}"/>
              </a:ext>
            </a:extLst>
          </p:cNvPr>
          <p:cNvSpPr/>
          <p:nvPr/>
        </p:nvSpPr>
        <p:spPr>
          <a:xfrm>
            <a:off x="5852814" y="4216475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C24AA75F-456D-8949-A10C-222308AD6C27}"/>
              </a:ext>
            </a:extLst>
          </p:cNvPr>
          <p:cNvSpPr/>
          <p:nvPr/>
        </p:nvSpPr>
        <p:spPr>
          <a:xfrm>
            <a:off x="6110810" y="4218759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A1C43F3D-8692-EE47-9823-1230435C6EF5}"/>
              </a:ext>
            </a:extLst>
          </p:cNvPr>
          <p:cNvSpPr/>
          <p:nvPr/>
        </p:nvSpPr>
        <p:spPr>
          <a:xfrm>
            <a:off x="6357069" y="4218759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7CE51F31-4C6E-7945-AE70-852BF817D70E}"/>
              </a:ext>
            </a:extLst>
          </p:cNvPr>
          <p:cNvSpPr/>
          <p:nvPr/>
        </p:nvSpPr>
        <p:spPr>
          <a:xfrm>
            <a:off x="6603328" y="4218759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AC07CFFB-CDE8-B241-8A41-C7FC551585A0}"/>
              </a:ext>
            </a:extLst>
          </p:cNvPr>
          <p:cNvSpPr/>
          <p:nvPr/>
        </p:nvSpPr>
        <p:spPr>
          <a:xfrm>
            <a:off x="6855197" y="4218759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73E1039C-7E4C-C141-AD63-693260F07D4D}"/>
              </a:ext>
            </a:extLst>
          </p:cNvPr>
          <p:cNvSpPr/>
          <p:nvPr/>
        </p:nvSpPr>
        <p:spPr>
          <a:xfrm>
            <a:off x="7108259" y="4214326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E67898AD-C5E7-2D42-9415-B67BBD4A3A66}"/>
              </a:ext>
            </a:extLst>
          </p:cNvPr>
          <p:cNvSpPr/>
          <p:nvPr/>
        </p:nvSpPr>
        <p:spPr>
          <a:xfrm>
            <a:off x="7360128" y="4214326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6C5771F7-7684-374B-B6C2-60FEB0E09FAD}"/>
              </a:ext>
            </a:extLst>
          </p:cNvPr>
          <p:cNvSpPr/>
          <p:nvPr/>
        </p:nvSpPr>
        <p:spPr>
          <a:xfrm>
            <a:off x="5742550" y="3026663"/>
            <a:ext cx="1128109" cy="311369"/>
          </a:xfrm>
          <a:prstGeom prst="round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ight Arrow 44">
            <a:extLst>
              <a:ext uri="{FF2B5EF4-FFF2-40B4-BE49-F238E27FC236}">
                <a16:creationId xmlns:a16="http://schemas.microsoft.com/office/drawing/2014/main" id="{1552C180-A336-A746-AA26-10B7E107AA52}"/>
              </a:ext>
            </a:extLst>
          </p:cNvPr>
          <p:cNvSpPr/>
          <p:nvPr/>
        </p:nvSpPr>
        <p:spPr>
          <a:xfrm rot="16200000">
            <a:off x="6048171" y="3544078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ight Arrow 46">
            <a:extLst>
              <a:ext uri="{FF2B5EF4-FFF2-40B4-BE49-F238E27FC236}">
                <a16:creationId xmlns:a16="http://schemas.microsoft.com/office/drawing/2014/main" id="{5D792BAB-B803-CF46-A092-93C1E56EC90D}"/>
              </a:ext>
            </a:extLst>
          </p:cNvPr>
          <p:cNvSpPr/>
          <p:nvPr/>
        </p:nvSpPr>
        <p:spPr>
          <a:xfrm rot="16200000">
            <a:off x="6069731" y="471322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8" name="Content Placeholder 2">
                <a:extLst>
                  <a:ext uri="{FF2B5EF4-FFF2-40B4-BE49-F238E27FC236}">
                    <a16:creationId xmlns:a16="http://schemas.microsoft.com/office/drawing/2014/main" id="{C1ED9D7B-0772-8F44-B82E-46E5594D956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39535" y="4670647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48" name="Content Placeholder 2">
                <a:extLst>
                  <a:ext uri="{FF2B5EF4-FFF2-40B4-BE49-F238E27FC236}">
                    <a16:creationId xmlns:a16="http://schemas.microsoft.com/office/drawing/2014/main" id="{C1ED9D7B-0772-8F44-B82E-46E5594D95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9535" y="4670647"/>
                <a:ext cx="701328" cy="50358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9" name="Content Placeholder 2">
                <a:extLst>
                  <a:ext uri="{FF2B5EF4-FFF2-40B4-BE49-F238E27FC236}">
                    <a16:creationId xmlns:a16="http://schemas.microsoft.com/office/drawing/2014/main" id="{585DBD21-0E03-5C4E-80C6-08218453FDF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46844" y="3491706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49" name="Content Placeholder 2">
                <a:extLst>
                  <a:ext uri="{FF2B5EF4-FFF2-40B4-BE49-F238E27FC236}">
                    <a16:creationId xmlns:a16="http://schemas.microsoft.com/office/drawing/2014/main" id="{585DBD21-0E03-5C4E-80C6-08218453FD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6844" y="3491706"/>
                <a:ext cx="701328" cy="50358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Content Placeholder 2">
            <a:extLst>
              <a:ext uri="{FF2B5EF4-FFF2-40B4-BE49-F238E27FC236}">
                <a16:creationId xmlns:a16="http://schemas.microsoft.com/office/drawing/2014/main" id="{98A0229A-0E65-994A-A48A-9E766E214C56}"/>
              </a:ext>
            </a:extLst>
          </p:cNvPr>
          <p:cNvSpPr txBox="1">
            <a:spLocks/>
          </p:cNvSpPr>
          <p:nvPr/>
        </p:nvSpPr>
        <p:spPr>
          <a:xfrm>
            <a:off x="1161485" y="4122786"/>
            <a:ext cx="2964075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Hidden layer</a:t>
            </a:r>
          </a:p>
        </p:txBody>
      </p: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3649502E-21DD-1642-971F-BACEABB4E04C}"/>
              </a:ext>
            </a:extLst>
          </p:cNvPr>
          <p:cNvSpPr txBox="1">
            <a:spLocks/>
          </p:cNvSpPr>
          <p:nvPr/>
        </p:nvSpPr>
        <p:spPr>
          <a:xfrm>
            <a:off x="1284612" y="2933720"/>
            <a:ext cx="2964075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Output layer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6" name="Content Placeholder 2">
                <a:extLst>
                  <a:ext uri="{FF2B5EF4-FFF2-40B4-BE49-F238E27FC236}">
                    <a16:creationId xmlns:a16="http://schemas.microsoft.com/office/drawing/2014/main" id="{6BF069EC-E01E-874F-8256-B41BD1F5F31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202094" y="5184623"/>
                <a:ext cx="2799163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=[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46" name="Content Placeholder 2">
                <a:extLst>
                  <a:ext uri="{FF2B5EF4-FFF2-40B4-BE49-F238E27FC236}">
                    <a16:creationId xmlns:a16="http://schemas.microsoft.com/office/drawing/2014/main" id="{6BF069EC-E01E-874F-8256-B41BD1F5F3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2094" y="5184623"/>
                <a:ext cx="2799163" cy="503588"/>
              </a:xfrm>
              <a:prstGeom prst="rect">
                <a:avLst/>
              </a:prstGeom>
              <a:blipFill>
                <a:blip r:embed="rId4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Content Placeholder 2">
            <a:extLst>
              <a:ext uri="{FF2B5EF4-FFF2-40B4-BE49-F238E27FC236}">
                <a16:creationId xmlns:a16="http://schemas.microsoft.com/office/drawing/2014/main" id="{5AE33AA6-F39F-AE47-A082-D026FA876028}"/>
              </a:ext>
            </a:extLst>
          </p:cNvPr>
          <p:cNvSpPr txBox="1">
            <a:spLocks/>
          </p:cNvSpPr>
          <p:nvPr/>
        </p:nvSpPr>
        <p:spPr>
          <a:xfrm>
            <a:off x="8533366" y="5631336"/>
            <a:ext cx="3306448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latin typeface="Avenir Light" panose="020B0402020203020204" pitchFamily="34" charset="77"/>
              </a:rPr>
              <a:t>Concatenated word embeddings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3" name="Content Placeholder 2">
                <a:extLst>
                  <a:ext uri="{FF2B5EF4-FFF2-40B4-BE49-F238E27FC236}">
                    <a16:creationId xmlns:a16="http://schemas.microsoft.com/office/drawing/2014/main" id="{3310BA9A-DCEA-794F-9991-6F281CB6951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256104" y="4015200"/>
                <a:ext cx="2799163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𝑊𝑥</m:t>
                      </m:r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53" name="Content Placeholder 2">
                <a:extLst>
                  <a:ext uri="{FF2B5EF4-FFF2-40B4-BE49-F238E27FC236}">
                    <a16:creationId xmlns:a16="http://schemas.microsoft.com/office/drawing/2014/main" id="{3310BA9A-DCEA-794F-9991-6F281CB695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6104" y="4015200"/>
                <a:ext cx="2799163" cy="503588"/>
              </a:xfrm>
              <a:prstGeom prst="rect">
                <a:avLst/>
              </a:prstGeom>
              <a:blipFill>
                <a:blip r:embed="rId5"/>
                <a:stretch>
                  <a:fillRect b="-121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4" name="Content Placeholder 2">
                <a:extLst>
                  <a:ext uri="{FF2B5EF4-FFF2-40B4-BE49-F238E27FC236}">
                    <a16:creationId xmlns:a16="http://schemas.microsoft.com/office/drawing/2014/main" id="{A9D3B108-BEE0-7A4A-A32A-7CF470E03DE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978460" y="2874317"/>
                <a:ext cx="4861354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sz="2400" b="0" i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softmax</m:t>
                      </m:r>
                      <m:d>
                        <m:dPr>
                          <m:ctrlP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𝑈h</m:t>
                          </m:r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b="0" i="1" dirty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dirty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d>
                            <m:dPr>
                              <m:begChr m:val="|"/>
                              <m:endChr m:val="|"/>
                              <m:ctrlPr>
                                <a:rPr lang="en-US" sz="2400" b="0" i="1" dirty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dirty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sz="2400" b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venir Light" panose="020B0402020203020204" pitchFamily="34" charset="77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54" name="Content Placeholder 2">
                <a:extLst>
                  <a:ext uri="{FF2B5EF4-FFF2-40B4-BE49-F238E27FC236}">
                    <a16:creationId xmlns:a16="http://schemas.microsoft.com/office/drawing/2014/main" id="{A9D3B108-BEE0-7A4A-A32A-7CF470E03D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8460" y="2874317"/>
                <a:ext cx="4861354" cy="503588"/>
              </a:xfrm>
              <a:prstGeom prst="rect">
                <a:avLst/>
              </a:prstGeom>
              <a:blipFill>
                <a:blip r:embed="rId6"/>
                <a:stretch>
                  <a:fillRect b="-121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8598675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73921-67AB-D84C-A73D-BD825F2BF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262"/>
            <a:ext cx="8941419" cy="1162592"/>
          </a:xfrm>
        </p:spPr>
        <p:txBody>
          <a:bodyPr/>
          <a:lstStyle/>
          <a:p>
            <a:r>
              <a:rPr lang="en-US" dirty="0"/>
              <a:t>Language Modelling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D26D248-0AC7-5A40-B0F8-88F4BE4B76D7}"/>
              </a:ext>
            </a:extLst>
          </p:cNvPr>
          <p:cNvSpPr/>
          <p:nvPr/>
        </p:nvSpPr>
        <p:spPr>
          <a:xfrm>
            <a:off x="903804" y="771482"/>
            <a:ext cx="3439596" cy="11751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B634E59-4B85-4C4B-8984-E10B47A0B100}"/>
              </a:ext>
            </a:extLst>
          </p:cNvPr>
          <p:cNvSpPr txBox="1">
            <a:spLocks/>
          </p:cNvSpPr>
          <p:nvPr/>
        </p:nvSpPr>
        <p:spPr>
          <a:xfrm>
            <a:off x="1681848" y="1094515"/>
            <a:ext cx="10342263" cy="12847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400" b="1" dirty="0">
                <a:latin typeface="Avenir Light" panose="020B0402020203020204" pitchFamily="34" charset="77"/>
              </a:rPr>
              <a:t>Neural Approach #1: </a:t>
            </a:r>
            <a:r>
              <a:rPr lang="en-US" sz="2400" dirty="0">
                <a:solidFill>
                  <a:srgbClr val="C00000"/>
                </a:solidFill>
                <a:latin typeface="Avenir Light" panose="020B0402020203020204" pitchFamily="34" charset="77"/>
              </a:rPr>
              <a:t>Feed-forward Neural Net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2400" b="1" dirty="0">
                <a:latin typeface="Avenir Light" panose="020B0402020203020204" pitchFamily="34" charset="77"/>
              </a:rPr>
              <a:t>General Idea: </a:t>
            </a:r>
            <a:r>
              <a:rPr lang="en-US" sz="2400" dirty="0">
                <a:latin typeface="Avenir Light" panose="020B0402020203020204" pitchFamily="34" charset="77"/>
              </a:rPr>
              <a:t>using </a:t>
            </a:r>
            <a:r>
              <a:rPr lang="en-US" sz="2400" i="1" dirty="0">
                <a:latin typeface="Avenir Light" panose="020B0402020203020204" pitchFamily="34" charset="77"/>
              </a:rPr>
              <a:t>windows</a:t>
            </a:r>
            <a:r>
              <a:rPr lang="en-US" sz="2400" dirty="0">
                <a:latin typeface="Avenir Light" panose="020B0402020203020204" pitchFamily="34" charset="77"/>
              </a:rPr>
              <a:t> of words, predict the next word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FD8C6AE1-A8BE-C943-91A1-7B8A221340F7}"/>
              </a:ext>
            </a:extLst>
          </p:cNvPr>
          <p:cNvSpPr/>
          <p:nvPr/>
        </p:nvSpPr>
        <p:spPr>
          <a:xfrm>
            <a:off x="4343400" y="5315360"/>
            <a:ext cx="3912704" cy="330065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EE9761C-491D-5F4A-A115-032B4EC18097}"/>
              </a:ext>
            </a:extLst>
          </p:cNvPr>
          <p:cNvSpPr/>
          <p:nvPr/>
        </p:nvSpPr>
        <p:spPr>
          <a:xfrm>
            <a:off x="4448182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D648207-4E1C-3747-8CED-11D7BE8BC76E}"/>
              </a:ext>
            </a:extLst>
          </p:cNvPr>
          <p:cNvSpPr/>
          <p:nvPr/>
        </p:nvSpPr>
        <p:spPr>
          <a:xfrm>
            <a:off x="4694441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578E907-AEE0-9943-9848-4F19EEE56B1B}"/>
              </a:ext>
            </a:extLst>
          </p:cNvPr>
          <p:cNvSpPr/>
          <p:nvPr/>
        </p:nvSpPr>
        <p:spPr>
          <a:xfrm>
            <a:off x="4940700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CA6E7F4-69EF-DB4A-87F9-6B83E5C57E47}"/>
              </a:ext>
            </a:extLst>
          </p:cNvPr>
          <p:cNvSpPr/>
          <p:nvPr/>
        </p:nvSpPr>
        <p:spPr>
          <a:xfrm>
            <a:off x="5192569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645073BD-D1CE-1848-A3FB-5C7C44E689AE}"/>
              </a:ext>
            </a:extLst>
          </p:cNvPr>
          <p:cNvSpPr txBox="1">
            <a:spLocks/>
          </p:cNvSpPr>
          <p:nvPr/>
        </p:nvSpPr>
        <p:spPr>
          <a:xfrm>
            <a:off x="5751874" y="5721980"/>
            <a:ext cx="913361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class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509F3CB1-D077-AB4A-9263-C3E375E967C2}"/>
              </a:ext>
            </a:extLst>
          </p:cNvPr>
          <p:cNvSpPr/>
          <p:nvPr/>
        </p:nvSpPr>
        <p:spPr>
          <a:xfrm>
            <a:off x="5857146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806FB9AA-7582-D249-8964-B1E083E54282}"/>
              </a:ext>
            </a:extLst>
          </p:cNvPr>
          <p:cNvSpPr/>
          <p:nvPr/>
        </p:nvSpPr>
        <p:spPr>
          <a:xfrm>
            <a:off x="6103405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3246FA5D-2EB0-194F-9056-8E55096A2324}"/>
              </a:ext>
            </a:extLst>
          </p:cNvPr>
          <p:cNvSpPr/>
          <p:nvPr/>
        </p:nvSpPr>
        <p:spPr>
          <a:xfrm>
            <a:off x="6349664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5375B46D-94A3-A748-A10A-24F44499811C}"/>
              </a:ext>
            </a:extLst>
          </p:cNvPr>
          <p:cNvSpPr/>
          <p:nvPr/>
        </p:nvSpPr>
        <p:spPr>
          <a:xfrm>
            <a:off x="6601533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76A117F4-BF7A-B143-92B3-7771E7DB76F2}"/>
              </a:ext>
            </a:extLst>
          </p:cNvPr>
          <p:cNvSpPr/>
          <p:nvPr/>
        </p:nvSpPr>
        <p:spPr>
          <a:xfrm>
            <a:off x="7205838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006F9256-6591-CA4A-A29D-DCE17210C01C}"/>
              </a:ext>
            </a:extLst>
          </p:cNvPr>
          <p:cNvSpPr/>
          <p:nvPr/>
        </p:nvSpPr>
        <p:spPr>
          <a:xfrm>
            <a:off x="7452097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D8F461C7-1896-C149-B54C-48C3CE75BEC4}"/>
              </a:ext>
            </a:extLst>
          </p:cNvPr>
          <p:cNvSpPr/>
          <p:nvPr/>
        </p:nvSpPr>
        <p:spPr>
          <a:xfrm>
            <a:off x="7698356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B04167DE-1E41-A341-8D12-4BEC35973F94}"/>
              </a:ext>
            </a:extLst>
          </p:cNvPr>
          <p:cNvSpPr/>
          <p:nvPr/>
        </p:nvSpPr>
        <p:spPr>
          <a:xfrm>
            <a:off x="7950225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Content Placeholder 2">
            <a:extLst>
              <a:ext uri="{FF2B5EF4-FFF2-40B4-BE49-F238E27FC236}">
                <a16:creationId xmlns:a16="http://schemas.microsoft.com/office/drawing/2014/main" id="{58EBA670-9E74-CA4F-8C42-A58FF63F651A}"/>
              </a:ext>
            </a:extLst>
          </p:cNvPr>
          <p:cNvSpPr txBox="1">
            <a:spLocks/>
          </p:cNvSpPr>
          <p:nvPr/>
        </p:nvSpPr>
        <p:spPr>
          <a:xfrm>
            <a:off x="4348181" y="5709415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to</a:t>
            </a: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1A6D92D5-089C-704D-82E8-F58590491E75}"/>
              </a:ext>
            </a:extLst>
          </p:cNvPr>
          <p:cNvSpPr/>
          <p:nvPr/>
        </p:nvSpPr>
        <p:spPr>
          <a:xfrm>
            <a:off x="5828242" y="30736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FE387215-9C07-704E-A624-2E65BFD4237B}"/>
              </a:ext>
            </a:extLst>
          </p:cNvPr>
          <p:cNvSpPr/>
          <p:nvPr/>
        </p:nvSpPr>
        <p:spPr>
          <a:xfrm>
            <a:off x="6074501" y="30736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2946605F-F95D-B245-8A41-6734C2E7BF1B}"/>
              </a:ext>
            </a:extLst>
          </p:cNvPr>
          <p:cNvSpPr/>
          <p:nvPr/>
        </p:nvSpPr>
        <p:spPr>
          <a:xfrm>
            <a:off x="6320760" y="30736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BB6F3CC5-174A-764E-831F-58AC6190464E}"/>
              </a:ext>
            </a:extLst>
          </p:cNvPr>
          <p:cNvSpPr/>
          <p:nvPr/>
        </p:nvSpPr>
        <p:spPr>
          <a:xfrm>
            <a:off x="6572629" y="30736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Content Placeholder 2">
            <a:extLst>
              <a:ext uri="{FF2B5EF4-FFF2-40B4-BE49-F238E27FC236}">
                <a16:creationId xmlns:a16="http://schemas.microsoft.com/office/drawing/2014/main" id="{E22852B8-3DB0-794B-A37C-DB8D68A07D98}"/>
              </a:ext>
            </a:extLst>
          </p:cNvPr>
          <p:cNvSpPr txBox="1">
            <a:spLocks/>
          </p:cNvSpPr>
          <p:nvPr/>
        </p:nvSpPr>
        <p:spPr>
          <a:xfrm>
            <a:off x="7267709" y="5709415"/>
            <a:ext cx="988395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after</a:t>
            </a:r>
          </a:p>
        </p:txBody>
      </p:sp>
      <p:sp>
        <p:nvSpPr>
          <p:cNvPr id="81" name="Content Placeholder 2">
            <a:extLst>
              <a:ext uri="{FF2B5EF4-FFF2-40B4-BE49-F238E27FC236}">
                <a16:creationId xmlns:a16="http://schemas.microsoft.com/office/drawing/2014/main" id="{0699B2A3-3B8E-414D-A3AF-577E06CECE10}"/>
              </a:ext>
            </a:extLst>
          </p:cNvPr>
          <p:cNvSpPr txBox="1">
            <a:spLocks/>
          </p:cNvSpPr>
          <p:nvPr/>
        </p:nvSpPr>
        <p:spPr>
          <a:xfrm>
            <a:off x="1249904" y="5236580"/>
            <a:ext cx="2964075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Example input sentence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55B7F79C-354B-514C-9CDD-0E4619BAD189}"/>
              </a:ext>
            </a:extLst>
          </p:cNvPr>
          <p:cNvSpPr/>
          <p:nvPr/>
        </p:nvSpPr>
        <p:spPr>
          <a:xfrm>
            <a:off x="5023876" y="4175908"/>
            <a:ext cx="2631421" cy="311369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6810C6D-F83C-C44F-B8C1-451A04C06FE6}"/>
              </a:ext>
            </a:extLst>
          </p:cNvPr>
          <p:cNvSpPr/>
          <p:nvPr/>
        </p:nvSpPr>
        <p:spPr>
          <a:xfrm>
            <a:off x="5108427" y="4216475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DAAF9B34-AA96-9543-A2D3-5EF35440EBC6}"/>
              </a:ext>
            </a:extLst>
          </p:cNvPr>
          <p:cNvSpPr/>
          <p:nvPr/>
        </p:nvSpPr>
        <p:spPr>
          <a:xfrm>
            <a:off x="5354686" y="4216475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2E89CB5E-8E02-3647-9934-F3B0E64079B8}"/>
              </a:ext>
            </a:extLst>
          </p:cNvPr>
          <p:cNvSpPr/>
          <p:nvPr/>
        </p:nvSpPr>
        <p:spPr>
          <a:xfrm>
            <a:off x="5600945" y="4216475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303B545-2289-A049-BCAD-982E40A743A5}"/>
              </a:ext>
            </a:extLst>
          </p:cNvPr>
          <p:cNvSpPr/>
          <p:nvPr/>
        </p:nvSpPr>
        <p:spPr>
          <a:xfrm>
            <a:off x="5852814" y="4216475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C24AA75F-456D-8949-A10C-222308AD6C27}"/>
              </a:ext>
            </a:extLst>
          </p:cNvPr>
          <p:cNvSpPr/>
          <p:nvPr/>
        </p:nvSpPr>
        <p:spPr>
          <a:xfrm>
            <a:off x="6110810" y="4218759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A1C43F3D-8692-EE47-9823-1230435C6EF5}"/>
              </a:ext>
            </a:extLst>
          </p:cNvPr>
          <p:cNvSpPr/>
          <p:nvPr/>
        </p:nvSpPr>
        <p:spPr>
          <a:xfrm>
            <a:off x="6357069" y="4218759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7CE51F31-4C6E-7945-AE70-852BF817D70E}"/>
              </a:ext>
            </a:extLst>
          </p:cNvPr>
          <p:cNvSpPr/>
          <p:nvPr/>
        </p:nvSpPr>
        <p:spPr>
          <a:xfrm>
            <a:off x="6603328" y="4218759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AC07CFFB-CDE8-B241-8A41-C7FC551585A0}"/>
              </a:ext>
            </a:extLst>
          </p:cNvPr>
          <p:cNvSpPr/>
          <p:nvPr/>
        </p:nvSpPr>
        <p:spPr>
          <a:xfrm>
            <a:off x="6855197" y="4218759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73E1039C-7E4C-C141-AD63-693260F07D4D}"/>
              </a:ext>
            </a:extLst>
          </p:cNvPr>
          <p:cNvSpPr/>
          <p:nvPr/>
        </p:nvSpPr>
        <p:spPr>
          <a:xfrm>
            <a:off x="7108259" y="4214326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E67898AD-C5E7-2D42-9415-B67BBD4A3A66}"/>
              </a:ext>
            </a:extLst>
          </p:cNvPr>
          <p:cNvSpPr/>
          <p:nvPr/>
        </p:nvSpPr>
        <p:spPr>
          <a:xfrm>
            <a:off x="7360128" y="4214326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6C5771F7-7684-374B-B6C2-60FEB0E09FAD}"/>
              </a:ext>
            </a:extLst>
          </p:cNvPr>
          <p:cNvSpPr/>
          <p:nvPr/>
        </p:nvSpPr>
        <p:spPr>
          <a:xfrm>
            <a:off x="5742550" y="3026663"/>
            <a:ext cx="1128109" cy="311369"/>
          </a:xfrm>
          <a:prstGeom prst="round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ight Arrow 44">
            <a:extLst>
              <a:ext uri="{FF2B5EF4-FFF2-40B4-BE49-F238E27FC236}">
                <a16:creationId xmlns:a16="http://schemas.microsoft.com/office/drawing/2014/main" id="{1552C180-A336-A746-AA26-10B7E107AA52}"/>
              </a:ext>
            </a:extLst>
          </p:cNvPr>
          <p:cNvSpPr/>
          <p:nvPr/>
        </p:nvSpPr>
        <p:spPr>
          <a:xfrm rot="16200000">
            <a:off x="6048171" y="3544078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ight Arrow 46">
            <a:extLst>
              <a:ext uri="{FF2B5EF4-FFF2-40B4-BE49-F238E27FC236}">
                <a16:creationId xmlns:a16="http://schemas.microsoft.com/office/drawing/2014/main" id="{5D792BAB-B803-CF46-A092-93C1E56EC90D}"/>
              </a:ext>
            </a:extLst>
          </p:cNvPr>
          <p:cNvSpPr/>
          <p:nvPr/>
        </p:nvSpPr>
        <p:spPr>
          <a:xfrm rot="16200000">
            <a:off x="6069731" y="471322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8" name="Content Placeholder 2">
                <a:extLst>
                  <a:ext uri="{FF2B5EF4-FFF2-40B4-BE49-F238E27FC236}">
                    <a16:creationId xmlns:a16="http://schemas.microsoft.com/office/drawing/2014/main" id="{C1ED9D7B-0772-8F44-B82E-46E5594D956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39535" y="4670647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48" name="Content Placeholder 2">
                <a:extLst>
                  <a:ext uri="{FF2B5EF4-FFF2-40B4-BE49-F238E27FC236}">
                    <a16:creationId xmlns:a16="http://schemas.microsoft.com/office/drawing/2014/main" id="{C1ED9D7B-0772-8F44-B82E-46E5594D95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9535" y="4670647"/>
                <a:ext cx="701328" cy="50358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9" name="Content Placeholder 2">
                <a:extLst>
                  <a:ext uri="{FF2B5EF4-FFF2-40B4-BE49-F238E27FC236}">
                    <a16:creationId xmlns:a16="http://schemas.microsoft.com/office/drawing/2014/main" id="{585DBD21-0E03-5C4E-80C6-08218453FDF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46844" y="3491706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49" name="Content Placeholder 2">
                <a:extLst>
                  <a:ext uri="{FF2B5EF4-FFF2-40B4-BE49-F238E27FC236}">
                    <a16:creationId xmlns:a16="http://schemas.microsoft.com/office/drawing/2014/main" id="{585DBD21-0E03-5C4E-80C6-08218453FD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6844" y="3491706"/>
                <a:ext cx="701328" cy="50358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Content Placeholder 2">
            <a:extLst>
              <a:ext uri="{FF2B5EF4-FFF2-40B4-BE49-F238E27FC236}">
                <a16:creationId xmlns:a16="http://schemas.microsoft.com/office/drawing/2014/main" id="{98A0229A-0E65-994A-A48A-9E766E214C56}"/>
              </a:ext>
            </a:extLst>
          </p:cNvPr>
          <p:cNvSpPr txBox="1">
            <a:spLocks/>
          </p:cNvSpPr>
          <p:nvPr/>
        </p:nvSpPr>
        <p:spPr>
          <a:xfrm>
            <a:off x="1161485" y="4122786"/>
            <a:ext cx="2964075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Hidden layer</a:t>
            </a:r>
          </a:p>
        </p:txBody>
      </p: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3649502E-21DD-1642-971F-BACEABB4E04C}"/>
              </a:ext>
            </a:extLst>
          </p:cNvPr>
          <p:cNvSpPr txBox="1">
            <a:spLocks/>
          </p:cNvSpPr>
          <p:nvPr/>
        </p:nvSpPr>
        <p:spPr>
          <a:xfrm>
            <a:off x="1284612" y="2933720"/>
            <a:ext cx="2964075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Output layer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6" name="Content Placeholder 2">
                <a:extLst>
                  <a:ext uri="{FF2B5EF4-FFF2-40B4-BE49-F238E27FC236}">
                    <a16:creationId xmlns:a16="http://schemas.microsoft.com/office/drawing/2014/main" id="{6BF069EC-E01E-874F-8256-B41BD1F5F31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202094" y="5184623"/>
                <a:ext cx="2799163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=[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46" name="Content Placeholder 2">
                <a:extLst>
                  <a:ext uri="{FF2B5EF4-FFF2-40B4-BE49-F238E27FC236}">
                    <a16:creationId xmlns:a16="http://schemas.microsoft.com/office/drawing/2014/main" id="{6BF069EC-E01E-874F-8256-B41BD1F5F3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2094" y="5184623"/>
                <a:ext cx="2799163" cy="503588"/>
              </a:xfrm>
              <a:prstGeom prst="rect">
                <a:avLst/>
              </a:prstGeom>
              <a:blipFill>
                <a:blip r:embed="rId4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Content Placeholder 2">
            <a:extLst>
              <a:ext uri="{FF2B5EF4-FFF2-40B4-BE49-F238E27FC236}">
                <a16:creationId xmlns:a16="http://schemas.microsoft.com/office/drawing/2014/main" id="{5AE33AA6-F39F-AE47-A082-D026FA876028}"/>
              </a:ext>
            </a:extLst>
          </p:cNvPr>
          <p:cNvSpPr txBox="1">
            <a:spLocks/>
          </p:cNvSpPr>
          <p:nvPr/>
        </p:nvSpPr>
        <p:spPr>
          <a:xfrm>
            <a:off x="8533366" y="5631336"/>
            <a:ext cx="3306448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latin typeface="Avenir Light" panose="020B0402020203020204" pitchFamily="34" charset="77"/>
              </a:rPr>
              <a:t>Concatenated word embeddings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3" name="Content Placeholder 2">
                <a:extLst>
                  <a:ext uri="{FF2B5EF4-FFF2-40B4-BE49-F238E27FC236}">
                    <a16:creationId xmlns:a16="http://schemas.microsoft.com/office/drawing/2014/main" id="{3310BA9A-DCEA-794F-9991-6F281CB6951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256104" y="4015200"/>
                <a:ext cx="2799163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𝑊𝑥</m:t>
                      </m:r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53" name="Content Placeholder 2">
                <a:extLst>
                  <a:ext uri="{FF2B5EF4-FFF2-40B4-BE49-F238E27FC236}">
                    <a16:creationId xmlns:a16="http://schemas.microsoft.com/office/drawing/2014/main" id="{3310BA9A-DCEA-794F-9991-6F281CB695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6104" y="4015200"/>
                <a:ext cx="2799163" cy="503588"/>
              </a:xfrm>
              <a:prstGeom prst="rect">
                <a:avLst/>
              </a:prstGeom>
              <a:blipFill>
                <a:blip r:embed="rId5"/>
                <a:stretch>
                  <a:fillRect b="-121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4" name="Content Placeholder 2">
                <a:extLst>
                  <a:ext uri="{FF2B5EF4-FFF2-40B4-BE49-F238E27FC236}">
                    <a16:creationId xmlns:a16="http://schemas.microsoft.com/office/drawing/2014/main" id="{A9D3B108-BEE0-7A4A-A32A-7CF470E03DE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978460" y="2874317"/>
                <a:ext cx="4861354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sz="2400" b="0" i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softmax</m:t>
                      </m:r>
                      <m:d>
                        <m:dPr>
                          <m:ctrlP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𝑈h</m:t>
                          </m:r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b="0" i="1" dirty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dirty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d>
                            <m:dPr>
                              <m:begChr m:val="|"/>
                              <m:endChr m:val="|"/>
                              <m:ctrlPr>
                                <a:rPr lang="en-US" sz="2400" b="0" i="1" dirty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dirty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sz="2400" b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venir Light" panose="020B0402020203020204" pitchFamily="34" charset="77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54" name="Content Placeholder 2">
                <a:extLst>
                  <a:ext uri="{FF2B5EF4-FFF2-40B4-BE49-F238E27FC236}">
                    <a16:creationId xmlns:a16="http://schemas.microsoft.com/office/drawing/2014/main" id="{A9D3B108-BEE0-7A4A-A32A-7CF470E03D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8460" y="2874317"/>
                <a:ext cx="4861354" cy="503588"/>
              </a:xfrm>
              <a:prstGeom prst="rect">
                <a:avLst/>
              </a:prstGeom>
              <a:blipFill>
                <a:blip r:embed="rId6"/>
                <a:stretch>
                  <a:fillRect b="-121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Content Placeholder 2">
            <a:extLst>
              <a:ext uri="{FF2B5EF4-FFF2-40B4-BE49-F238E27FC236}">
                <a16:creationId xmlns:a16="http://schemas.microsoft.com/office/drawing/2014/main" id="{A1326681-AC38-3A4B-8828-87240BA61301}"/>
              </a:ext>
            </a:extLst>
          </p:cNvPr>
          <p:cNvSpPr txBox="1">
            <a:spLocks/>
          </p:cNvSpPr>
          <p:nvPr/>
        </p:nvSpPr>
        <p:spPr>
          <a:xfrm>
            <a:off x="5771021" y="2516614"/>
            <a:ext cx="1172095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visiting</a:t>
            </a:r>
          </a:p>
        </p:txBody>
      </p:sp>
    </p:spTree>
    <p:extLst>
      <p:ext uri="{BB962C8B-B14F-4D97-AF65-F5344CB8AC3E}">
        <p14:creationId xmlns:p14="http://schemas.microsoft.com/office/powerpoint/2010/main" val="102166372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73921-67AB-D84C-A73D-BD825F2BF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262"/>
            <a:ext cx="8941419" cy="1162592"/>
          </a:xfrm>
        </p:spPr>
        <p:txBody>
          <a:bodyPr/>
          <a:lstStyle/>
          <a:p>
            <a:r>
              <a:rPr lang="en-US" dirty="0"/>
              <a:t>Language Modelling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D26D248-0AC7-5A40-B0F8-88F4BE4B76D7}"/>
              </a:ext>
            </a:extLst>
          </p:cNvPr>
          <p:cNvSpPr/>
          <p:nvPr/>
        </p:nvSpPr>
        <p:spPr>
          <a:xfrm>
            <a:off x="903804" y="771482"/>
            <a:ext cx="3439596" cy="11751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B634E59-4B85-4C4B-8984-E10B47A0B100}"/>
              </a:ext>
            </a:extLst>
          </p:cNvPr>
          <p:cNvSpPr txBox="1">
            <a:spLocks/>
          </p:cNvSpPr>
          <p:nvPr/>
        </p:nvSpPr>
        <p:spPr>
          <a:xfrm>
            <a:off x="1681848" y="1094515"/>
            <a:ext cx="10342263" cy="12847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400" b="1" dirty="0">
                <a:latin typeface="Avenir Light" panose="020B0402020203020204" pitchFamily="34" charset="77"/>
              </a:rPr>
              <a:t>Neural Approach #1: </a:t>
            </a:r>
            <a:r>
              <a:rPr lang="en-US" sz="2400" dirty="0">
                <a:solidFill>
                  <a:srgbClr val="C00000"/>
                </a:solidFill>
                <a:latin typeface="Avenir Light" panose="020B0402020203020204" pitchFamily="34" charset="77"/>
              </a:rPr>
              <a:t>Feed-forward Neural Net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2400" b="1" dirty="0">
                <a:latin typeface="Avenir Light" panose="020B0402020203020204" pitchFamily="34" charset="77"/>
              </a:rPr>
              <a:t>General Idea: </a:t>
            </a:r>
            <a:r>
              <a:rPr lang="en-US" sz="2400" dirty="0">
                <a:latin typeface="Avenir Light" panose="020B0402020203020204" pitchFamily="34" charset="77"/>
              </a:rPr>
              <a:t>using </a:t>
            </a:r>
            <a:r>
              <a:rPr lang="en-US" sz="2400" i="1" dirty="0">
                <a:latin typeface="Avenir Light" panose="020B0402020203020204" pitchFamily="34" charset="77"/>
              </a:rPr>
              <a:t>windows</a:t>
            </a:r>
            <a:r>
              <a:rPr lang="en-US" sz="2400" dirty="0">
                <a:latin typeface="Avenir Light" panose="020B0402020203020204" pitchFamily="34" charset="77"/>
              </a:rPr>
              <a:t> of words, predict the next word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FD8C6AE1-A8BE-C943-91A1-7B8A221340F7}"/>
              </a:ext>
            </a:extLst>
          </p:cNvPr>
          <p:cNvSpPr/>
          <p:nvPr/>
        </p:nvSpPr>
        <p:spPr>
          <a:xfrm>
            <a:off x="4343400" y="5315360"/>
            <a:ext cx="3912704" cy="330065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EE9761C-491D-5F4A-A115-032B4EC18097}"/>
              </a:ext>
            </a:extLst>
          </p:cNvPr>
          <p:cNvSpPr/>
          <p:nvPr/>
        </p:nvSpPr>
        <p:spPr>
          <a:xfrm>
            <a:off x="4448182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D648207-4E1C-3747-8CED-11D7BE8BC76E}"/>
              </a:ext>
            </a:extLst>
          </p:cNvPr>
          <p:cNvSpPr/>
          <p:nvPr/>
        </p:nvSpPr>
        <p:spPr>
          <a:xfrm>
            <a:off x="4694441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578E907-AEE0-9943-9848-4F19EEE56B1B}"/>
              </a:ext>
            </a:extLst>
          </p:cNvPr>
          <p:cNvSpPr/>
          <p:nvPr/>
        </p:nvSpPr>
        <p:spPr>
          <a:xfrm>
            <a:off x="4940700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CA6E7F4-69EF-DB4A-87F9-6B83E5C57E47}"/>
              </a:ext>
            </a:extLst>
          </p:cNvPr>
          <p:cNvSpPr/>
          <p:nvPr/>
        </p:nvSpPr>
        <p:spPr>
          <a:xfrm>
            <a:off x="5192569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645073BD-D1CE-1848-A3FB-5C7C44E689AE}"/>
              </a:ext>
            </a:extLst>
          </p:cNvPr>
          <p:cNvSpPr txBox="1">
            <a:spLocks/>
          </p:cNvSpPr>
          <p:nvPr/>
        </p:nvSpPr>
        <p:spPr>
          <a:xfrm>
            <a:off x="4407407" y="5691509"/>
            <a:ext cx="913361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class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509F3CB1-D077-AB4A-9263-C3E375E967C2}"/>
              </a:ext>
            </a:extLst>
          </p:cNvPr>
          <p:cNvSpPr/>
          <p:nvPr/>
        </p:nvSpPr>
        <p:spPr>
          <a:xfrm>
            <a:off x="5857146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806FB9AA-7582-D249-8964-B1E083E54282}"/>
              </a:ext>
            </a:extLst>
          </p:cNvPr>
          <p:cNvSpPr/>
          <p:nvPr/>
        </p:nvSpPr>
        <p:spPr>
          <a:xfrm>
            <a:off x="6103405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3246FA5D-2EB0-194F-9056-8E55096A2324}"/>
              </a:ext>
            </a:extLst>
          </p:cNvPr>
          <p:cNvSpPr/>
          <p:nvPr/>
        </p:nvSpPr>
        <p:spPr>
          <a:xfrm>
            <a:off x="6349664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5375B46D-94A3-A748-A10A-24F44499811C}"/>
              </a:ext>
            </a:extLst>
          </p:cNvPr>
          <p:cNvSpPr/>
          <p:nvPr/>
        </p:nvSpPr>
        <p:spPr>
          <a:xfrm>
            <a:off x="6601533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76A117F4-BF7A-B143-92B3-7771E7DB76F2}"/>
              </a:ext>
            </a:extLst>
          </p:cNvPr>
          <p:cNvSpPr/>
          <p:nvPr/>
        </p:nvSpPr>
        <p:spPr>
          <a:xfrm>
            <a:off x="7205838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006F9256-6591-CA4A-A29D-DCE17210C01C}"/>
              </a:ext>
            </a:extLst>
          </p:cNvPr>
          <p:cNvSpPr/>
          <p:nvPr/>
        </p:nvSpPr>
        <p:spPr>
          <a:xfrm>
            <a:off x="7452097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D8F461C7-1896-C149-B54C-48C3CE75BEC4}"/>
              </a:ext>
            </a:extLst>
          </p:cNvPr>
          <p:cNvSpPr/>
          <p:nvPr/>
        </p:nvSpPr>
        <p:spPr>
          <a:xfrm>
            <a:off x="7698356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B04167DE-1E41-A341-8D12-4BEC35973F94}"/>
              </a:ext>
            </a:extLst>
          </p:cNvPr>
          <p:cNvSpPr/>
          <p:nvPr/>
        </p:nvSpPr>
        <p:spPr>
          <a:xfrm>
            <a:off x="7950225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1A6D92D5-089C-704D-82E8-F58590491E75}"/>
              </a:ext>
            </a:extLst>
          </p:cNvPr>
          <p:cNvSpPr/>
          <p:nvPr/>
        </p:nvSpPr>
        <p:spPr>
          <a:xfrm>
            <a:off x="5828242" y="30736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FE387215-9C07-704E-A624-2E65BFD4237B}"/>
              </a:ext>
            </a:extLst>
          </p:cNvPr>
          <p:cNvSpPr/>
          <p:nvPr/>
        </p:nvSpPr>
        <p:spPr>
          <a:xfrm>
            <a:off x="6074501" y="30736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2946605F-F95D-B245-8A41-6734C2E7BF1B}"/>
              </a:ext>
            </a:extLst>
          </p:cNvPr>
          <p:cNvSpPr/>
          <p:nvPr/>
        </p:nvSpPr>
        <p:spPr>
          <a:xfrm>
            <a:off x="6320760" y="30736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BB6F3CC5-174A-764E-831F-58AC6190464E}"/>
              </a:ext>
            </a:extLst>
          </p:cNvPr>
          <p:cNvSpPr/>
          <p:nvPr/>
        </p:nvSpPr>
        <p:spPr>
          <a:xfrm>
            <a:off x="6572629" y="30736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Content Placeholder 2">
            <a:extLst>
              <a:ext uri="{FF2B5EF4-FFF2-40B4-BE49-F238E27FC236}">
                <a16:creationId xmlns:a16="http://schemas.microsoft.com/office/drawing/2014/main" id="{E22852B8-3DB0-794B-A37C-DB8D68A07D98}"/>
              </a:ext>
            </a:extLst>
          </p:cNvPr>
          <p:cNvSpPr txBox="1">
            <a:spLocks/>
          </p:cNvSpPr>
          <p:nvPr/>
        </p:nvSpPr>
        <p:spPr>
          <a:xfrm>
            <a:off x="5923242" y="5678944"/>
            <a:ext cx="988395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after</a:t>
            </a:r>
          </a:p>
        </p:txBody>
      </p:sp>
      <p:sp>
        <p:nvSpPr>
          <p:cNvPr id="81" name="Content Placeholder 2">
            <a:extLst>
              <a:ext uri="{FF2B5EF4-FFF2-40B4-BE49-F238E27FC236}">
                <a16:creationId xmlns:a16="http://schemas.microsoft.com/office/drawing/2014/main" id="{0699B2A3-3B8E-414D-A3AF-577E06CECE10}"/>
              </a:ext>
            </a:extLst>
          </p:cNvPr>
          <p:cNvSpPr txBox="1">
            <a:spLocks/>
          </p:cNvSpPr>
          <p:nvPr/>
        </p:nvSpPr>
        <p:spPr>
          <a:xfrm>
            <a:off x="1249904" y="5236580"/>
            <a:ext cx="2964075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Example input sentence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55B7F79C-354B-514C-9CDD-0E4619BAD189}"/>
              </a:ext>
            </a:extLst>
          </p:cNvPr>
          <p:cNvSpPr/>
          <p:nvPr/>
        </p:nvSpPr>
        <p:spPr>
          <a:xfrm>
            <a:off x="5023876" y="4175908"/>
            <a:ext cx="2631421" cy="311369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6810C6D-F83C-C44F-B8C1-451A04C06FE6}"/>
              </a:ext>
            </a:extLst>
          </p:cNvPr>
          <p:cNvSpPr/>
          <p:nvPr/>
        </p:nvSpPr>
        <p:spPr>
          <a:xfrm>
            <a:off x="5108427" y="4216475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DAAF9B34-AA96-9543-A2D3-5EF35440EBC6}"/>
              </a:ext>
            </a:extLst>
          </p:cNvPr>
          <p:cNvSpPr/>
          <p:nvPr/>
        </p:nvSpPr>
        <p:spPr>
          <a:xfrm>
            <a:off x="5354686" y="4216475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2E89CB5E-8E02-3647-9934-F3B0E64079B8}"/>
              </a:ext>
            </a:extLst>
          </p:cNvPr>
          <p:cNvSpPr/>
          <p:nvPr/>
        </p:nvSpPr>
        <p:spPr>
          <a:xfrm>
            <a:off x="5600945" y="4216475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303B545-2289-A049-BCAD-982E40A743A5}"/>
              </a:ext>
            </a:extLst>
          </p:cNvPr>
          <p:cNvSpPr/>
          <p:nvPr/>
        </p:nvSpPr>
        <p:spPr>
          <a:xfrm>
            <a:off x="5852814" y="4216475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C24AA75F-456D-8949-A10C-222308AD6C27}"/>
              </a:ext>
            </a:extLst>
          </p:cNvPr>
          <p:cNvSpPr/>
          <p:nvPr/>
        </p:nvSpPr>
        <p:spPr>
          <a:xfrm>
            <a:off x="6110810" y="4218759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A1C43F3D-8692-EE47-9823-1230435C6EF5}"/>
              </a:ext>
            </a:extLst>
          </p:cNvPr>
          <p:cNvSpPr/>
          <p:nvPr/>
        </p:nvSpPr>
        <p:spPr>
          <a:xfrm>
            <a:off x="6357069" y="4218759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7CE51F31-4C6E-7945-AE70-852BF817D70E}"/>
              </a:ext>
            </a:extLst>
          </p:cNvPr>
          <p:cNvSpPr/>
          <p:nvPr/>
        </p:nvSpPr>
        <p:spPr>
          <a:xfrm>
            <a:off x="6603328" y="4218759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AC07CFFB-CDE8-B241-8A41-C7FC551585A0}"/>
              </a:ext>
            </a:extLst>
          </p:cNvPr>
          <p:cNvSpPr/>
          <p:nvPr/>
        </p:nvSpPr>
        <p:spPr>
          <a:xfrm>
            <a:off x="6855197" y="4218759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73E1039C-7E4C-C141-AD63-693260F07D4D}"/>
              </a:ext>
            </a:extLst>
          </p:cNvPr>
          <p:cNvSpPr/>
          <p:nvPr/>
        </p:nvSpPr>
        <p:spPr>
          <a:xfrm>
            <a:off x="7108259" y="4214326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E67898AD-C5E7-2D42-9415-B67BBD4A3A66}"/>
              </a:ext>
            </a:extLst>
          </p:cNvPr>
          <p:cNvSpPr/>
          <p:nvPr/>
        </p:nvSpPr>
        <p:spPr>
          <a:xfrm>
            <a:off x="7360128" y="4214326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6C5771F7-7684-374B-B6C2-60FEB0E09FAD}"/>
              </a:ext>
            </a:extLst>
          </p:cNvPr>
          <p:cNvSpPr/>
          <p:nvPr/>
        </p:nvSpPr>
        <p:spPr>
          <a:xfrm>
            <a:off x="5742550" y="3026663"/>
            <a:ext cx="1128109" cy="311369"/>
          </a:xfrm>
          <a:prstGeom prst="round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ight Arrow 44">
            <a:extLst>
              <a:ext uri="{FF2B5EF4-FFF2-40B4-BE49-F238E27FC236}">
                <a16:creationId xmlns:a16="http://schemas.microsoft.com/office/drawing/2014/main" id="{1552C180-A336-A746-AA26-10B7E107AA52}"/>
              </a:ext>
            </a:extLst>
          </p:cNvPr>
          <p:cNvSpPr/>
          <p:nvPr/>
        </p:nvSpPr>
        <p:spPr>
          <a:xfrm rot="16200000">
            <a:off x="6048171" y="3544078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ight Arrow 46">
            <a:extLst>
              <a:ext uri="{FF2B5EF4-FFF2-40B4-BE49-F238E27FC236}">
                <a16:creationId xmlns:a16="http://schemas.microsoft.com/office/drawing/2014/main" id="{5D792BAB-B803-CF46-A092-93C1E56EC90D}"/>
              </a:ext>
            </a:extLst>
          </p:cNvPr>
          <p:cNvSpPr/>
          <p:nvPr/>
        </p:nvSpPr>
        <p:spPr>
          <a:xfrm rot="16200000">
            <a:off x="6069731" y="471322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8" name="Content Placeholder 2">
                <a:extLst>
                  <a:ext uri="{FF2B5EF4-FFF2-40B4-BE49-F238E27FC236}">
                    <a16:creationId xmlns:a16="http://schemas.microsoft.com/office/drawing/2014/main" id="{C1ED9D7B-0772-8F44-B82E-46E5594D956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39535" y="4670647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48" name="Content Placeholder 2">
                <a:extLst>
                  <a:ext uri="{FF2B5EF4-FFF2-40B4-BE49-F238E27FC236}">
                    <a16:creationId xmlns:a16="http://schemas.microsoft.com/office/drawing/2014/main" id="{C1ED9D7B-0772-8F44-B82E-46E5594D95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9535" y="4670647"/>
                <a:ext cx="701328" cy="50358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9" name="Content Placeholder 2">
                <a:extLst>
                  <a:ext uri="{FF2B5EF4-FFF2-40B4-BE49-F238E27FC236}">
                    <a16:creationId xmlns:a16="http://schemas.microsoft.com/office/drawing/2014/main" id="{585DBD21-0E03-5C4E-80C6-08218453FDF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46844" y="3491706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49" name="Content Placeholder 2">
                <a:extLst>
                  <a:ext uri="{FF2B5EF4-FFF2-40B4-BE49-F238E27FC236}">
                    <a16:creationId xmlns:a16="http://schemas.microsoft.com/office/drawing/2014/main" id="{585DBD21-0E03-5C4E-80C6-08218453FD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6844" y="3491706"/>
                <a:ext cx="701328" cy="50358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Content Placeholder 2">
            <a:extLst>
              <a:ext uri="{FF2B5EF4-FFF2-40B4-BE49-F238E27FC236}">
                <a16:creationId xmlns:a16="http://schemas.microsoft.com/office/drawing/2014/main" id="{98A0229A-0E65-994A-A48A-9E766E214C56}"/>
              </a:ext>
            </a:extLst>
          </p:cNvPr>
          <p:cNvSpPr txBox="1">
            <a:spLocks/>
          </p:cNvSpPr>
          <p:nvPr/>
        </p:nvSpPr>
        <p:spPr>
          <a:xfrm>
            <a:off x="1161485" y="4122786"/>
            <a:ext cx="2964075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Hidden layer</a:t>
            </a:r>
          </a:p>
        </p:txBody>
      </p: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3649502E-21DD-1642-971F-BACEABB4E04C}"/>
              </a:ext>
            </a:extLst>
          </p:cNvPr>
          <p:cNvSpPr txBox="1">
            <a:spLocks/>
          </p:cNvSpPr>
          <p:nvPr/>
        </p:nvSpPr>
        <p:spPr>
          <a:xfrm>
            <a:off x="1284612" y="2933720"/>
            <a:ext cx="2964075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Output layer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6" name="Content Placeholder 2">
                <a:extLst>
                  <a:ext uri="{FF2B5EF4-FFF2-40B4-BE49-F238E27FC236}">
                    <a16:creationId xmlns:a16="http://schemas.microsoft.com/office/drawing/2014/main" id="{6BF069EC-E01E-874F-8256-B41BD1F5F31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202094" y="5184623"/>
                <a:ext cx="2799163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=[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46" name="Content Placeholder 2">
                <a:extLst>
                  <a:ext uri="{FF2B5EF4-FFF2-40B4-BE49-F238E27FC236}">
                    <a16:creationId xmlns:a16="http://schemas.microsoft.com/office/drawing/2014/main" id="{6BF069EC-E01E-874F-8256-B41BD1F5F3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2094" y="5184623"/>
                <a:ext cx="2799163" cy="503588"/>
              </a:xfrm>
              <a:prstGeom prst="rect">
                <a:avLst/>
              </a:prstGeom>
              <a:blipFill>
                <a:blip r:embed="rId4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Content Placeholder 2">
            <a:extLst>
              <a:ext uri="{FF2B5EF4-FFF2-40B4-BE49-F238E27FC236}">
                <a16:creationId xmlns:a16="http://schemas.microsoft.com/office/drawing/2014/main" id="{5AE33AA6-F39F-AE47-A082-D026FA876028}"/>
              </a:ext>
            </a:extLst>
          </p:cNvPr>
          <p:cNvSpPr txBox="1">
            <a:spLocks/>
          </p:cNvSpPr>
          <p:nvPr/>
        </p:nvSpPr>
        <p:spPr>
          <a:xfrm>
            <a:off x="8533366" y="5631336"/>
            <a:ext cx="3306448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latin typeface="Avenir Light" panose="020B0402020203020204" pitchFamily="34" charset="77"/>
              </a:rPr>
              <a:t>Concatenated word embeddings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3" name="Content Placeholder 2">
                <a:extLst>
                  <a:ext uri="{FF2B5EF4-FFF2-40B4-BE49-F238E27FC236}">
                    <a16:creationId xmlns:a16="http://schemas.microsoft.com/office/drawing/2014/main" id="{3310BA9A-DCEA-794F-9991-6F281CB6951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256104" y="4015200"/>
                <a:ext cx="2799163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𝑊𝑥</m:t>
                      </m:r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53" name="Content Placeholder 2">
                <a:extLst>
                  <a:ext uri="{FF2B5EF4-FFF2-40B4-BE49-F238E27FC236}">
                    <a16:creationId xmlns:a16="http://schemas.microsoft.com/office/drawing/2014/main" id="{3310BA9A-DCEA-794F-9991-6F281CB695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6104" y="4015200"/>
                <a:ext cx="2799163" cy="503588"/>
              </a:xfrm>
              <a:prstGeom prst="rect">
                <a:avLst/>
              </a:prstGeom>
              <a:blipFill>
                <a:blip r:embed="rId5"/>
                <a:stretch>
                  <a:fillRect b="-121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4" name="Content Placeholder 2">
                <a:extLst>
                  <a:ext uri="{FF2B5EF4-FFF2-40B4-BE49-F238E27FC236}">
                    <a16:creationId xmlns:a16="http://schemas.microsoft.com/office/drawing/2014/main" id="{A9D3B108-BEE0-7A4A-A32A-7CF470E03DE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978460" y="2874317"/>
                <a:ext cx="4861354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sz="2400" b="0" i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softmax</m:t>
                      </m:r>
                      <m:d>
                        <m:dPr>
                          <m:ctrlP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𝑈h</m:t>
                          </m:r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b="0" i="1" dirty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dirty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d>
                            <m:dPr>
                              <m:begChr m:val="|"/>
                              <m:endChr m:val="|"/>
                              <m:ctrlPr>
                                <a:rPr lang="en-US" sz="2400" b="0" i="1" dirty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dirty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sz="2400" b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venir Light" panose="020B0402020203020204" pitchFamily="34" charset="77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54" name="Content Placeholder 2">
                <a:extLst>
                  <a:ext uri="{FF2B5EF4-FFF2-40B4-BE49-F238E27FC236}">
                    <a16:creationId xmlns:a16="http://schemas.microsoft.com/office/drawing/2014/main" id="{A9D3B108-BEE0-7A4A-A32A-7CF470E03D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8460" y="2874317"/>
                <a:ext cx="4861354" cy="503588"/>
              </a:xfrm>
              <a:prstGeom prst="rect">
                <a:avLst/>
              </a:prstGeom>
              <a:blipFill>
                <a:blip r:embed="rId6"/>
                <a:stretch>
                  <a:fillRect b="-121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Content Placeholder 2">
            <a:extLst>
              <a:ext uri="{FF2B5EF4-FFF2-40B4-BE49-F238E27FC236}">
                <a16:creationId xmlns:a16="http://schemas.microsoft.com/office/drawing/2014/main" id="{A1326681-AC38-3A4B-8828-87240BA61301}"/>
              </a:ext>
            </a:extLst>
          </p:cNvPr>
          <p:cNvSpPr txBox="1">
            <a:spLocks/>
          </p:cNvSpPr>
          <p:nvPr/>
        </p:nvSpPr>
        <p:spPr>
          <a:xfrm>
            <a:off x="7108259" y="5720656"/>
            <a:ext cx="1172095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visiting</a:t>
            </a:r>
          </a:p>
        </p:txBody>
      </p:sp>
      <p:sp>
        <p:nvSpPr>
          <p:cNvPr id="63" name="Content Placeholder 2">
            <a:extLst>
              <a:ext uri="{FF2B5EF4-FFF2-40B4-BE49-F238E27FC236}">
                <a16:creationId xmlns:a16="http://schemas.microsoft.com/office/drawing/2014/main" id="{D2F8E510-D578-0C4E-A8C7-53BCF212A86E}"/>
              </a:ext>
            </a:extLst>
          </p:cNvPr>
          <p:cNvSpPr txBox="1">
            <a:spLocks/>
          </p:cNvSpPr>
          <p:nvPr/>
        </p:nvSpPr>
        <p:spPr>
          <a:xfrm>
            <a:off x="6039992" y="2527333"/>
            <a:ext cx="1172095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her</a:t>
            </a:r>
          </a:p>
        </p:txBody>
      </p:sp>
    </p:spTree>
    <p:extLst>
      <p:ext uri="{BB962C8B-B14F-4D97-AF65-F5344CB8AC3E}">
        <p14:creationId xmlns:p14="http://schemas.microsoft.com/office/powerpoint/2010/main" val="207987509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73921-67AB-D84C-A73D-BD825F2BF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262"/>
            <a:ext cx="8941419" cy="1162592"/>
          </a:xfrm>
        </p:spPr>
        <p:txBody>
          <a:bodyPr/>
          <a:lstStyle/>
          <a:p>
            <a:r>
              <a:rPr lang="en-US" dirty="0"/>
              <a:t>Language Modelling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D26D248-0AC7-5A40-B0F8-88F4BE4B76D7}"/>
              </a:ext>
            </a:extLst>
          </p:cNvPr>
          <p:cNvSpPr/>
          <p:nvPr/>
        </p:nvSpPr>
        <p:spPr>
          <a:xfrm>
            <a:off x="903804" y="771482"/>
            <a:ext cx="3439596" cy="11751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B634E59-4B85-4C4B-8984-E10B47A0B100}"/>
              </a:ext>
            </a:extLst>
          </p:cNvPr>
          <p:cNvSpPr txBox="1">
            <a:spLocks/>
          </p:cNvSpPr>
          <p:nvPr/>
        </p:nvSpPr>
        <p:spPr>
          <a:xfrm>
            <a:off x="1681848" y="1094515"/>
            <a:ext cx="10342263" cy="12847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400" b="1" dirty="0">
                <a:latin typeface="Avenir Light" panose="020B0402020203020204" pitchFamily="34" charset="77"/>
              </a:rPr>
              <a:t>Neural Approach #1: </a:t>
            </a:r>
            <a:r>
              <a:rPr lang="en-US" sz="2400" dirty="0">
                <a:solidFill>
                  <a:srgbClr val="C00000"/>
                </a:solidFill>
                <a:latin typeface="Avenir Light" panose="020B0402020203020204" pitchFamily="34" charset="77"/>
              </a:rPr>
              <a:t>Feed-forward Neural Net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2400" b="1" dirty="0">
                <a:latin typeface="Avenir Light" panose="020B0402020203020204" pitchFamily="34" charset="77"/>
              </a:rPr>
              <a:t>General Idea: </a:t>
            </a:r>
            <a:r>
              <a:rPr lang="en-US" sz="2400" dirty="0">
                <a:latin typeface="Avenir Light" panose="020B0402020203020204" pitchFamily="34" charset="77"/>
              </a:rPr>
              <a:t>using </a:t>
            </a:r>
            <a:r>
              <a:rPr lang="en-US" sz="2400" i="1" dirty="0">
                <a:latin typeface="Avenir Light" panose="020B0402020203020204" pitchFamily="34" charset="77"/>
              </a:rPr>
              <a:t>windows</a:t>
            </a:r>
            <a:r>
              <a:rPr lang="en-US" sz="2400" dirty="0">
                <a:latin typeface="Avenir Light" panose="020B0402020203020204" pitchFamily="34" charset="77"/>
              </a:rPr>
              <a:t> of words, predict the next word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FD8C6AE1-A8BE-C943-91A1-7B8A221340F7}"/>
              </a:ext>
            </a:extLst>
          </p:cNvPr>
          <p:cNvSpPr/>
          <p:nvPr/>
        </p:nvSpPr>
        <p:spPr>
          <a:xfrm>
            <a:off x="4343400" y="5315360"/>
            <a:ext cx="3912704" cy="330065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EE9761C-491D-5F4A-A115-032B4EC18097}"/>
              </a:ext>
            </a:extLst>
          </p:cNvPr>
          <p:cNvSpPr/>
          <p:nvPr/>
        </p:nvSpPr>
        <p:spPr>
          <a:xfrm>
            <a:off x="4448182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D648207-4E1C-3747-8CED-11D7BE8BC76E}"/>
              </a:ext>
            </a:extLst>
          </p:cNvPr>
          <p:cNvSpPr/>
          <p:nvPr/>
        </p:nvSpPr>
        <p:spPr>
          <a:xfrm>
            <a:off x="4694441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578E907-AEE0-9943-9848-4F19EEE56B1B}"/>
              </a:ext>
            </a:extLst>
          </p:cNvPr>
          <p:cNvSpPr/>
          <p:nvPr/>
        </p:nvSpPr>
        <p:spPr>
          <a:xfrm>
            <a:off x="4940700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CA6E7F4-69EF-DB4A-87F9-6B83E5C57E47}"/>
              </a:ext>
            </a:extLst>
          </p:cNvPr>
          <p:cNvSpPr/>
          <p:nvPr/>
        </p:nvSpPr>
        <p:spPr>
          <a:xfrm>
            <a:off x="5192569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509F3CB1-D077-AB4A-9263-C3E375E967C2}"/>
              </a:ext>
            </a:extLst>
          </p:cNvPr>
          <p:cNvSpPr/>
          <p:nvPr/>
        </p:nvSpPr>
        <p:spPr>
          <a:xfrm>
            <a:off x="5857146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806FB9AA-7582-D249-8964-B1E083E54282}"/>
              </a:ext>
            </a:extLst>
          </p:cNvPr>
          <p:cNvSpPr/>
          <p:nvPr/>
        </p:nvSpPr>
        <p:spPr>
          <a:xfrm>
            <a:off x="6103405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3246FA5D-2EB0-194F-9056-8E55096A2324}"/>
              </a:ext>
            </a:extLst>
          </p:cNvPr>
          <p:cNvSpPr/>
          <p:nvPr/>
        </p:nvSpPr>
        <p:spPr>
          <a:xfrm>
            <a:off x="6349664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5375B46D-94A3-A748-A10A-24F44499811C}"/>
              </a:ext>
            </a:extLst>
          </p:cNvPr>
          <p:cNvSpPr/>
          <p:nvPr/>
        </p:nvSpPr>
        <p:spPr>
          <a:xfrm>
            <a:off x="6601533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76A117F4-BF7A-B143-92B3-7771E7DB76F2}"/>
              </a:ext>
            </a:extLst>
          </p:cNvPr>
          <p:cNvSpPr/>
          <p:nvPr/>
        </p:nvSpPr>
        <p:spPr>
          <a:xfrm>
            <a:off x="7205838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006F9256-6591-CA4A-A29D-DCE17210C01C}"/>
              </a:ext>
            </a:extLst>
          </p:cNvPr>
          <p:cNvSpPr/>
          <p:nvPr/>
        </p:nvSpPr>
        <p:spPr>
          <a:xfrm>
            <a:off x="7452097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D8F461C7-1896-C149-B54C-48C3CE75BEC4}"/>
              </a:ext>
            </a:extLst>
          </p:cNvPr>
          <p:cNvSpPr/>
          <p:nvPr/>
        </p:nvSpPr>
        <p:spPr>
          <a:xfrm>
            <a:off x="7698356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B04167DE-1E41-A341-8D12-4BEC35973F94}"/>
              </a:ext>
            </a:extLst>
          </p:cNvPr>
          <p:cNvSpPr/>
          <p:nvPr/>
        </p:nvSpPr>
        <p:spPr>
          <a:xfrm>
            <a:off x="7950225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1A6D92D5-089C-704D-82E8-F58590491E75}"/>
              </a:ext>
            </a:extLst>
          </p:cNvPr>
          <p:cNvSpPr/>
          <p:nvPr/>
        </p:nvSpPr>
        <p:spPr>
          <a:xfrm>
            <a:off x="5828242" y="30736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FE387215-9C07-704E-A624-2E65BFD4237B}"/>
              </a:ext>
            </a:extLst>
          </p:cNvPr>
          <p:cNvSpPr/>
          <p:nvPr/>
        </p:nvSpPr>
        <p:spPr>
          <a:xfrm>
            <a:off x="6074501" y="30736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2946605F-F95D-B245-8A41-6734C2E7BF1B}"/>
              </a:ext>
            </a:extLst>
          </p:cNvPr>
          <p:cNvSpPr/>
          <p:nvPr/>
        </p:nvSpPr>
        <p:spPr>
          <a:xfrm>
            <a:off x="6320760" y="30736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BB6F3CC5-174A-764E-831F-58AC6190464E}"/>
              </a:ext>
            </a:extLst>
          </p:cNvPr>
          <p:cNvSpPr/>
          <p:nvPr/>
        </p:nvSpPr>
        <p:spPr>
          <a:xfrm>
            <a:off x="6572629" y="30736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Content Placeholder 2">
            <a:extLst>
              <a:ext uri="{FF2B5EF4-FFF2-40B4-BE49-F238E27FC236}">
                <a16:creationId xmlns:a16="http://schemas.microsoft.com/office/drawing/2014/main" id="{E22852B8-3DB0-794B-A37C-DB8D68A07D98}"/>
              </a:ext>
            </a:extLst>
          </p:cNvPr>
          <p:cNvSpPr txBox="1">
            <a:spLocks/>
          </p:cNvSpPr>
          <p:nvPr/>
        </p:nvSpPr>
        <p:spPr>
          <a:xfrm>
            <a:off x="4446502" y="5688211"/>
            <a:ext cx="988395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after</a:t>
            </a:r>
          </a:p>
        </p:txBody>
      </p:sp>
      <p:sp>
        <p:nvSpPr>
          <p:cNvPr id="81" name="Content Placeholder 2">
            <a:extLst>
              <a:ext uri="{FF2B5EF4-FFF2-40B4-BE49-F238E27FC236}">
                <a16:creationId xmlns:a16="http://schemas.microsoft.com/office/drawing/2014/main" id="{0699B2A3-3B8E-414D-A3AF-577E06CECE10}"/>
              </a:ext>
            </a:extLst>
          </p:cNvPr>
          <p:cNvSpPr txBox="1">
            <a:spLocks/>
          </p:cNvSpPr>
          <p:nvPr/>
        </p:nvSpPr>
        <p:spPr>
          <a:xfrm>
            <a:off x="1249904" y="5236580"/>
            <a:ext cx="2964075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Example input sentence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55B7F79C-354B-514C-9CDD-0E4619BAD189}"/>
              </a:ext>
            </a:extLst>
          </p:cNvPr>
          <p:cNvSpPr/>
          <p:nvPr/>
        </p:nvSpPr>
        <p:spPr>
          <a:xfrm>
            <a:off x="5023876" y="4175908"/>
            <a:ext cx="2631421" cy="311369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6810C6D-F83C-C44F-B8C1-451A04C06FE6}"/>
              </a:ext>
            </a:extLst>
          </p:cNvPr>
          <p:cNvSpPr/>
          <p:nvPr/>
        </p:nvSpPr>
        <p:spPr>
          <a:xfrm>
            <a:off x="5108427" y="4216475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DAAF9B34-AA96-9543-A2D3-5EF35440EBC6}"/>
              </a:ext>
            </a:extLst>
          </p:cNvPr>
          <p:cNvSpPr/>
          <p:nvPr/>
        </p:nvSpPr>
        <p:spPr>
          <a:xfrm>
            <a:off x="5354686" y="4216475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2E89CB5E-8E02-3647-9934-F3B0E64079B8}"/>
              </a:ext>
            </a:extLst>
          </p:cNvPr>
          <p:cNvSpPr/>
          <p:nvPr/>
        </p:nvSpPr>
        <p:spPr>
          <a:xfrm>
            <a:off x="5600945" y="4216475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303B545-2289-A049-BCAD-982E40A743A5}"/>
              </a:ext>
            </a:extLst>
          </p:cNvPr>
          <p:cNvSpPr/>
          <p:nvPr/>
        </p:nvSpPr>
        <p:spPr>
          <a:xfrm>
            <a:off x="5852814" y="4216475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C24AA75F-456D-8949-A10C-222308AD6C27}"/>
              </a:ext>
            </a:extLst>
          </p:cNvPr>
          <p:cNvSpPr/>
          <p:nvPr/>
        </p:nvSpPr>
        <p:spPr>
          <a:xfrm>
            <a:off x="6110810" y="4218759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A1C43F3D-8692-EE47-9823-1230435C6EF5}"/>
              </a:ext>
            </a:extLst>
          </p:cNvPr>
          <p:cNvSpPr/>
          <p:nvPr/>
        </p:nvSpPr>
        <p:spPr>
          <a:xfrm>
            <a:off x="6357069" y="4218759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7CE51F31-4C6E-7945-AE70-852BF817D70E}"/>
              </a:ext>
            </a:extLst>
          </p:cNvPr>
          <p:cNvSpPr/>
          <p:nvPr/>
        </p:nvSpPr>
        <p:spPr>
          <a:xfrm>
            <a:off x="6603328" y="4218759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AC07CFFB-CDE8-B241-8A41-C7FC551585A0}"/>
              </a:ext>
            </a:extLst>
          </p:cNvPr>
          <p:cNvSpPr/>
          <p:nvPr/>
        </p:nvSpPr>
        <p:spPr>
          <a:xfrm>
            <a:off x="6855197" y="4218759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73E1039C-7E4C-C141-AD63-693260F07D4D}"/>
              </a:ext>
            </a:extLst>
          </p:cNvPr>
          <p:cNvSpPr/>
          <p:nvPr/>
        </p:nvSpPr>
        <p:spPr>
          <a:xfrm>
            <a:off x="7108259" y="4214326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E67898AD-C5E7-2D42-9415-B67BBD4A3A66}"/>
              </a:ext>
            </a:extLst>
          </p:cNvPr>
          <p:cNvSpPr/>
          <p:nvPr/>
        </p:nvSpPr>
        <p:spPr>
          <a:xfrm>
            <a:off x="7360128" y="4214326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6C5771F7-7684-374B-B6C2-60FEB0E09FAD}"/>
              </a:ext>
            </a:extLst>
          </p:cNvPr>
          <p:cNvSpPr/>
          <p:nvPr/>
        </p:nvSpPr>
        <p:spPr>
          <a:xfrm>
            <a:off x="5742550" y="3026663"/>
            <a:ext cx="1128109" cy="311369"/>
          </a:xfrm>
          <a:prstGeom prst="round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ight Arrow 44">
            <a:extLst>
              <a:ext uri="{FF2B5EF4-FFF2-40B4-BE49-F238E27FC236}">
                <a16:creationId xmlns:a16="http://schemas.microsoft.com/office/drawing/2014/main" id="{1552C180-A336-A746-AA26-10B7E107AA52}"/>
              </a:ext>
            </a:extLst>
          </p:cNvPr>
          <p:cNvSpPr/>
          <p:nvPr/>
        </p:nvSpPr>
        <p:spPr>
          <a:xfrm rot="16200000">
            <a:off x="6048171" y="3544078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ight Arrow 46">
            <a:extLst>
              <a:ext uri="{FF2B5EF4-FFF2-40B4-BE49-F238E27FC236}">
                <a16:creationId xmlns:a16="http://schemas.microsoft.com/office/drawing/2014/main" id="{5D792BAB-B803-CF46-A092-93C1E56EC90D}"/>
              </a:ext>
            </a:extLst>
          </p:cNvPr>
          <p:cNvSpPr/>
          <p:nvPr/>
        </p:nvSpPr>
        <p:spPr>
          <a:xfrm rot="16200000">
            <a:off x="6069731" y="471322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8" name="Content Placeholder 2">
                <a:extLst>
                  <a:ext uri="{FF2B5EF4-FFF2-40B4-BE49-F238E27FC236}">
                    <a16:creationId xmlns:a16="http://schemas.microsoft.com/office/drawing/2014/main" id="{C1ED9D7B-0772-8F44-B82E-46E5594D956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39535" y="4670647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48" name="Content Placeholder 2">
                <a:extLst>
                  <a:ext uri="{FF2B5EF4-FFF2-40B4-BE49-F238E27FC236}">
                    <a16:creationId xmlns:a16="http://schemas.microsoft.com/office/drawing/2014/main" id="{C1ED9D7B-0772-8F44-B82E-46E5594D95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9535" y="4670647"/>
                <a:ext cx="701328" cy="50358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9" name="Content Placeholder 2">
                <a:extLst>
                  <a:ext uri="{FF2B5EF4-FFF2-40B4-BE49-F238E27FC236}">
                    <a16:creationId xmlns:a16="http://schemas.microsoft.com/office/drawing/2014/main" id="{585DBD21-0E03-5C4E-80C6-08218453FDF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46844" y="3491706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49" name="Content Placeholder 2">
                <a:extLst>
                  <a:ext uri="{FF2B5EF4-FFF2-40B4-BE49-F238E27FC236}">
                    <a16:creationId xmlns:a16="http://schemas.microsoft.com/office/drawing/2014/main" id="{585DBD21-0E03-5C4E-80C6-08218453FD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6844" y="3491706"/>
                <a:ext cx="701328" cy="50358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Content Placeholder 2">
            <a:extLst>
              <a:ext uri="{FF2B5EF4-FFF2-40B4-BE49-F238E27FC236}">
                <a16:creationId xmlns:a16="http://schemas.microsoft.com/office/drawing/2014/main" id="{98A0229A-0E65-994A-A48A-9E766E214C56}"/>
              </a:ext>
            </a:extLst>
          </p:cNvPr>
          <p:cNvSpPr txBox="1">
            <a:spLocks/>
          </p:cNvSpPr>
          <p:nvPr/>
        </p:nvSpPr>
        <p:spPr>
          <a:xfrm>
            <a:off x="1161485" y="4122786"/>
            <a:ext cx="2964075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Hidden layer</a:t>
            </a:r>
          </a:p>
        </p:txBody>
      </p: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3649502E-21DD-1642-971F-BACEABB4E04C}"/>
              </a:ext>
            </a:extLst>
          </p:cNvPr>
          <p:cNvSpPr txBox="1">
            <a:spLocks/>
          </p:cNvSpPr>
          <p:nvPr/>
        </p:nvSpPr>
        <p:spPr>
          <a:xfrm>
            <a:off x="1284612" y="2933720"/>
            <a:ext cx="2964075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Output layer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6" name="Content Placeholder 2">
                <a:extLst>
                  <a:ext uri="{FF2B5EF4-FFF2-40B4-BE49-F238E27FC236}">
                    <a16:creationId xmlns:a16="http://schemas.microsoft.com/office/drawing/2014/main" id="{6BF069EC-E01E-874F-8256-B41BD1F5F31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202094" y="5184623"/>
                <a:ext cx="2799163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=[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46" name="Content Placeholder 2">
                <a:extLst>
                  <a:ext uri="{FF2B5EF4-FFF2-40B4-BE49-F238E27FC236}">
                    <a16:creationId xmlns:a16="http://schemas.microsoft.com/office/drawing/2014/main" id="{6BF069EC-E01E-874F-8256-B41BD1F5F3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2094" y="5184623"/>
                <a:ext cx="2799163" cy="503588"/>
              </a:xfrm>
              <a:prstGeom prst="rect">
                <a:avLst/>
              </a:prstGeom>
              <a:blipFill>
                <a:blip r:embed="rId4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Content Placeholder 2">
            <a:extLst>
              <a:ext uri="{FF2B5EF4-FFF2-40B4-BE49-F238E27FC236}">
                <a16:creationId xmlns:a16="http://schemas.microsoft.com/office/drawing/2014/main" id="{5AE33AA6-F39F-AE47-A082-D026FA876028}"/>
              </a:ext>
            </a:extLst>
          </p:cNvPr>
          <p:cNvSpPr txBox="1">
            <a:spLocks/>
          </p:cNvSpPr>
          <p:nvPr/>
        </p:nvSpPr>
        <p:spPr>
          <a:xfrm>
            <a:off x="8533366" y="5631336"/>
            <a:ext cx="3306448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latin typeface="Avenir Light" panose="020B0402020203020204" pitchFamily="34" charset="77"/>
              </a:rPr>
              <a:t>Concatenated word embeddings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3" name="Content Placeholder 2">
                <a:extLst>
                  <a:ext uri="{FF2B5EF4-FFF2-40B4-BE49-F238E27FC236}">
                    <a16:creationId xmlns:a16="http://schemas.microsoft.com/office/drawing/2014/main" id="{3310BA9A-DCEA-794F-9991-6F281CB6951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256104" y="4015200"/>
                <a:ext cx="2799163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𝑊𝑥</m:t>
                      </m:r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53" name="Content Placeholder 2">
                <a:extLst>
                  <a:ext uri="{FF2B5EF4-FFF2-40B4-BE49-F238E27FC236}">
                    <a16:creationId xmlns:a16="http://schemas.microsoft.com/office/drawing/2014/main" id="{3310BA9A-DCEA-794F-9991-6F281CB695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6104" y="4015200"/>
                <a:ext cx="2799163" cy="503588"/>
              </a:xfrm>
              <a:prstGeom prst="rect">
                <a:avLst/>
              </a:prstGeom>
              <a:blipFill>
                <a:blip r:embed="rId5"/>
                <a:stretch>
                  <a:fillRect b="-121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4" name="Content Placeholder 2">
                <a:extLst>
                  <a:ext uri="{FF2B5EF4-FFF2-40B4-BE49-F238E27FC236}">
                    <a16:creationId xmlns:a16="http://schemas.microsoft.com/office/drawing/2014/main" id="{A9D3B108-BEE0-7A4A-A32A-7CF470E03DE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978460" y="2874317"/>
                <a:ext cx="4861354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sz="2400" b="0" i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softmax</m:t>
                      </m:r>
                      <m:d>
                        <m:dPr>
                          <m:ctrlP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𝑈h</m:t>
                          </m:r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b="0" i="1" dirty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dirty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d>
                            <m:dPr>
                              <m:begChr m:val="|"/>
                              <m:endChr m:val="|"/>
                              <m:ctrlPr>
                                <a:rPr lang="en-US" sz="2400" b="0" i="1" dirty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dirty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sz="2400" b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venir Light" panose="020B0402020203020204" pitchFamily="34" charset="77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54" name="Content Placeholder 2">
                <a:extLst>
                  <a:ext uri="{FF2B5EF4-FFF2-40B4-BE49-F238E27FC236}">
                    <a16:creationId xmlns:a16="http://schemas.microsoft.com/office/drawing/2014/main" id="{A9D3B108-BEE0-7A4A-A32A-7CF470E03D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8460" y="2874317"/>
                <a:ext cx="4861354" cy="503588"/>
              </a:xfrm>
              <a:prstGeom prst="rect">
                <a:avLst/>
              </a:prstGeom>
              <a:blipFill>
                <a:blip r:embed="rId6"/>
                <a:stretch>
                  <a:fillRect b="-121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Content Placeholder 2">
            <a:extLst>
              <a:ext uri="{FF2B5EF4-FFF2-40B4-BE49-F238E27FC236}">
                <a16:creationId xmlns:a16="http://schemas.microsoft.com/office/drawing/2014/main" id="{A1326681-AC38-3A4B-8828-87240BA61301}"/>
              </a:ext>
            </a:extLst>
          </p:cNvPr>
          <p:cNvSpPr txBox="1">
            <a:spLocks/>
          </p:cNvSpPr>
          <p:nvPr/>
        </p:nvSpPr>
        <p:spPr>
          <a:xfrm>
            <a:off x="5713704" y="5715243"/>
            <a:ext cx="1172095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visiting</a:t>
            </a:r>
          </a:p>
        </p:txBody>
      </p:sp>
      <p:sp>
        <p:nvSpPr>
          <p:cNvPr id="63" name="Content Placeholder 2">
            <a:extLst>
              <a:ext uri="{FF2B5EF4-FFF2-40B4-BE49-F238E27FC236}">
                <a16:creationId xmlns:a16="http://schemas.microsoft.com/office/drawing/2014/main" id="{D2F8E510-D578-0C4E-A8C7-53BCF212A86E}"/>
              </a:ext>
            </a:extLst>
          </p:cNvPr>
          <p:cNvSpPr txBox="1">
            <a:spLocks/>
          </p:cNvSpPr>
          <p:nvPr/>
        </p:nvSpPr>
        <p:spPr>
          <a:xfrm>
            <a:off x="7452097" y="5702856"/>
            <a:ext cx="1172095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her</a:t>
            </a:r>
          </a:p>
        </p:txBody>
      </p:sp>
      <p:sp>
        <p:nvSpPr>
          <p:cNvPr id="64" name="Content Placeholder 2">
            <a:extLst>
              <a:ext uri="{FF2B5EF4-FFF2-40B4-BE49-F238E27FC236}">
                <a16:creationId xmlns:a16="http://schemas.microsoft.com/office/drawing/2014/main" id="{46AA2703-6D01-2E43-9283-BE27B4A2B4CD}"/>
              </a:ext>
            </a:extLst>
          </p:cNvPr>
          <p:cNvSpPr txBox="1">
            <a:spLocks/>
          </p:cNvSpPr>
          <p:nvPr/>
        </p:nvSpPr>
        <p:spPr>
          <a:xfrm>
            <a:off x="5600945" y="2506644"/>
            <a:ext cx="1576747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grandma</a:t>
            </a:r>
          </a:p>
        </p:txBody>
      </p:sp>
    </p:spTree>
    <p:extLst>
      <p:ext uri="{BB962C8B-B14F-4D97-AF65-F5344CB8AC3E}">
        <p14:creationId xmlns:p14="http://schemas.microsoft.com/office/powerpoint/2010/main" val="148412265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73921-67AB-D84C-A73D-BD825F2BF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262"/>
            <a:ext cx="8941419" cy="1162592"/>
          </a:xfrm>
        </p:spPr>
        <p:txBody>
          <a:bodyPr/>
          <a:lstStyle/>
          <a:p>
            <a:r>
              <a:rPr lang="en-US" dirty="0"/>
              <a:t>Language Modelling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D26D248-0AC7-5A40-B0F8-88F4BE4B76D7}"/>
              </a:ext>
            </a:extLst>
          </p:cNvPr>
          <p:cNvSpPr/>
          <p:nvPr/>
        </p:nvSpPr>
        <p:spPr>
          <a:xfrm>
            <a:off x="903804" y="771482"/>
            <a:ext cx="3439596" cy="11751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F82746FC-F3CF-FA47-AAD7-4336BC3CF62B}"/>
              </a:ext>
            </a:extLst>
          </p:cNvPr>
          <p:cNvSpPr txBox="1">
            <a:spLocks/>
          </p:cNvSpPr>
          <p:nvPr/>
        </p:nvSpPr>
        <p:spPr>
          <a:xfrm>
            <a:off x="1379105" y="3203253"/>
            <a:ext cx="3689350" cy="551401"/>
          </a:xfrm>
          <a:prstGeom prst="rect">
            <a:avLst/>
          </a:prstGeom>
          <a:solidFill>
            <a:srgbClr val="C00000"/>
          </a:solidFill>
          <a:ln w="47625"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b="1" dirty="0">
                <a:solidFill>
                  <a:schemeClr val="bg1">
                    <a:lumMod val="95000"/>
                  </a:schemeClr>
                </a:solidFill>
                <a:latin typeface="Avenir Light" panose="020B0402020203020204" pitchFamily="34" charset="77"/>
              </a:rPr>
              <a:t>FFNN ISSUES?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9AE9842-88BA-7F4D-A153-5A053915FAF7}"/>
              </a:ext>
            </a:extLst>
          </p:cNvPr>
          <p:cNvSpPr txBox="1">
            <a:spLocks/>
          </p:cNvSpPr>
          <p:nvPr/>
        </p:nvSpPr>
        <p:spPr>
          <a:xfrm>
            <a:off x="1379105" y="1226591"/>
            <a:ext cx="3689350" cy="551401"/>
          </a:xfrm>
          <a:prstGeom prst="rect">
            <a:avLst/>
          </a:prstGeom>
          <a:solidFill>
            <a:srgbClr val="92D050"/>
          </a:solidFill>
          <a:ln w="47625"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FFNN STRENGTHS?</a:t>
            </a:r>
          </a:p>
        </p:txBody>
      </p:sp>
    </p:spTree>
    <p:extLst>
      <p:ext uri="{BB962C8B-B14F-4D97-AF65-F5344CB8AC3E}">
        <p14:creationId xmlns:p14="http://schemas.microsoft.com/office/powerpoint/2010/main" val="6299267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2679E934-9161-F245-A86F-FE7CDDDABBC2}"/>
              </a:ext>
            </a:extLst>
          </p:cNvPr>
          <p:cNvSpPr/>
          <p:nvPr/>
        </p:nvSpPr>
        <p:spPr>
          <a:xfrm>
            <a:off x="1118171" y="2019145"/>
            <a:ext cx="9397430" cy="556683"/>
          </a:xfrm>
          <a:prstGeom prst="rect">
            <a:avLst/>
          </a:prstGeom>
          <a:solidFill>
            <a:schemeClr val="accent4">
              <a:lumMod val="40000"/>
              <a:lumOff val="60000"/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673921-67AB-D84C-A73D-BD825F2BF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262"/>
            <a:ext cx="8941419" cy="1162592"/>
          </a:xfrm>
        </p:spPr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1B74FD-8158-764E-B625-73DD4AC83E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67437"/>
            <a:ext cx="10515600" cy="879070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Much of our data is inherently </a:t>
            </a:r>
            <a:r>
              <a:rPr lang="en-US" sz="2400" b="1" dirty="0">
                <a:latin typeface="Avenir Light" panose="020B0402020203020204" pitchFamily="34" charset="77"/>
              </a:rPr>
              <a:t>sequential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E5FC2D2-81DF-E345-A369-86CD57CF4B0E}"/>
              </a:ext>
            </a:extLst>
          </p:cNvPr>
          <p:cNvSpPr txBox="1">
            <a:spLocks/>
          </p:cNvSpPr>
          <p:nvPr/>
        </p:nvSpPr>
        <p:spPr>
          <a:xfrm>
            <a:off x="1397570" y="2702440"/>
            <a:ext cx="2882900" cy="7230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WORLD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EE04B874-D361-5845-8606-02FEE20A14DD}"/>
              </a:ext>
            </a:extLst>
          </p:cNvPr>
          <p:cNvSpPr txBox="1">
            <a:spLocks/>
          </p:cNvSpPr>
          <p:nvPr/>
        </p:nvSpPr>
        <p:spPr>
          <a:xfrm>
            <a:off x="1397570" y="3822918"/>
            <a:ext cx="2882900" cy="7230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HUMANITY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B4181BA3-2781-824D-A3F0-CE813A9AC866}"/>
              </a:ext>
            </a:extLst>
          </p:cNvPr>
          <p:cNvSpPr txBox="1">
            <a:spLocks/>
          </p:cNvSpPr>
          <p:nvPr/>
        </p:nvSpPr>
        <p:spPr>
          <a:xfrm>
            <a:off x="1397570" y="5074193"/>
            <a:ext cx="3568130" cy="7230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INDIVIDUAL PEOPLE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E037CAD0-0715-FC4E-88C4-E995CEF966FC}"/>
              </a:ext>
            </a:extLst>
          </p:cNvPr>
          <p:cNvSpPr txBox="1">
            <a:spLocks/>
          </p:cNvSpPr>
          <p:nvPr/>
        </p:nvSpPr>
        <p:spPr>
          <a:xfrm>
            <a:off x="1397570" y="1935028"/>
            <a:ext cx="2882900" cy="7230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scale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6E6F29B0-0E3E-A44F-9725-79ED8EA13254}"/>
              </a:ext>
            </a:extLst>
          </p:cNvPr>
          <p:cNvSpPr txBox="1">
            <a:spLocks/>
          </p:cNvSpPr>
          <p:nvPr/>
        </p:nvSpPr>
        <p:spPr>
          <a:xfrm>
            <a:off x="5486686" y="1935974"/>
            <a:ext cx="2882900" cy="7230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examples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91739579-1A56-D24B-95C1-943C961CD42D}"/>
              </a:ext>
            </a:extLst>
          </p:cNvPr>
          <p:cNvSpPr txBox="1">
            <a:spLocks/>
          </p:cNvSpPr>
          <p:nvPr/>
        </p:nvSpPr>
        <p:spPr>
          <a:xfrm>
            <a:off x="5486686" y="2743946"/>
            <a:ext cx="4736815" cy="9679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000" b="1" dirty="0">
                <a:solidFill>
                  <a:schemeClr val="accent5">
                    <a:lumMod val="75000"/>
                  </a:schemeClr>
                </a:solidFill>
                <a:latin typeface="Avenir Light" panose="020B0402020203020204" pitchFamily="34" charset="77"/>
              </a:rPr>
              <a:t>Natural disasters (e.g., earthquakes)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2000" b="1" dirty="0">
                <a:solidFill>
                  <a:schemeClr val="accent5">
                    <a:lumMod val="75000"/>
                  </a:schemeClr>
                </a:solidFill>
                <a:latin typeface="Avenir Light" panose="020B0402020203020204" pitchFamily="34" charset="77"/>
              </a:rPr>
              <a:t>Climate change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E337B47C-A75B-DC44-85F3-9594FDA2A713}"/>
              </a:ext>
            </a:extLst>
          </p:cNvPr>
          <p:cNvSpPr txBox="1">
            <a:spLocks/>
          </p:cNvSpPr>
          <p:nvPr/>
        </p:nvSpPr>
        <p:spPr>
          <a:xfrm>
            <a:off x="5486685" y="3879988"/>
            <a:ext cx="4736815" cy="9679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000" b="1" dirty="0">
                <a:solidFill>
                  <a:schemeClr val="accent5">
                    <a:lumMod val="75000"/>
                  </a:schemeClr>
                </a:solidFill>
                <a:latin typeface="Avenir Light" panose="020B0402020203020204" pitchFamily="34" charset="77"/>
              </a:rPr>
              <a:t>Stock market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2000" b="1" dirty="0">
                <a:solidFill>
                  <a:schemeClr val="accent5">
                    <a:lumMod val="75000"/>
                  </a:schemeClr>
                </a:solidFill>
                <a:latin typeface="Avenir Light" panose="020B0402020203020204" pitchFamily="34" charset="77"/>
              </a:rPr>
              <a:t>Flu outbreaks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109574A4-65C6-EC46-A96C-0B312AC93D1E}"/>
              </a:ext>
            </a:extLst>
          </p:cNvPr>
          <p:cNvSpPr txBox="1">
            <a:spLocks/>
          </p:cNvSpPr>
          <p:nvPr/>
        </p:nvSpPr>
        <p:spPr>
          <a:xfrm>
            <a:off x="5486685" y="5118168"/>
            <a:ext cx="5194015" cy="14731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000" b="1" dirty="0">
                <a:solidFill>
                  <a:schemeClr val="accent5">
                    <a:lumMod val="75000"/>
                  </a:schemeClr>
                </a:solidFill>
                <a:latin typeface="Avenir Light" panose="020B0402020203020204" pitchFamily="34" charset="77"/>
              </a:rPr>
              <a:t>Speech recognition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2000" b="1" dirty="0">
                <a:solidFill>
                  <a:schemeClr val="accent5">
                    <a:lumMod val="75000"/>
                  </a:schemeClr>
                </a:solidFill>
                <a:latin typeface="Avenir Light" panose="020B0402020203020204" pitchFamily="34" charset="77"/>
              </a:rPr>
              <a:t>Machine Translation (e.g., English -&gt; French)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2000" b="1" dirty="0">
                <a:solidFill>
                  <a:schemeClr val="accent5">
                    <a:lumMod val="75000"/>
                  </a:schemeClr>
                </a:solidFill>
                <a:latin typeface="Avenir Light" panose="020B0402020203020204" pitchFamily="34" charset="77"/>
              </a:rPr>
              <a:t>Cancer treatment</a:t>
            </a:r>
          </a:p>
          <a:p>
            <a:pPr marL="0" indent="0">
              <a:lnSpc>
                <a:spcPct val="120000"/>
              </a:lnSpc>
              <a:buNone/>
            </a:pPr>
            <a:endParaRPr lang="en-US" sz="2000" b="1" dirty="0">
              <a:solidFill>
                <a:schemeClr val="accent5">
                  <a:lumMod val="75000"/>
                </a:schemeClr>
              </a:solidFill>
              <a:latin typeface="Avenir Light" panose="020B0402020203020204" pitchFamily="34" charset="77"/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10CB4AA7-5D62-1A4E-B34E-6A86CF12E7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6</a:t>
            </a:fld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5A4F065-0918-9D47-8C04-CCC227208F13}"/>
              </a:ext>
            </a:extLst>
          </p:cNvPr>
          <p:cNvSpPr/>
          <p:nvPr/>
        </p:nvSpPr>
        <p:spPr>
          <a:xfrm>
            <a:off x="903804" y="771482"/>
            <a:ext cx="2182296" cy="10941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51098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73921-67AB-D84C-A73D-BD825F2BF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262"/>
            <a:ext cx="8941419" cy="1162592"/>
          </a:xfrm>
        </p:spPr>
        <p:txBody>
          <a:bodyPr/>
          <a:lstStyle/>
          <a:p>
            <a:r>
              <a:rPr lang="en-US" dirty="0"/>
              <a:t>Language Modelling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D26D248-0AC7-5A40-B0F8-88F4BE4B76D7}"/>
              </a:ext>
            </a:extLst>
          </p:cNvPr>
          <p:cNvSpPr/>
          <p:nvPr/>
        </p:nvSpPr>
        <p:spPr>
          <a:xfrm>
            <a:off x="903804" y="771482"/>
            <a:ext cx="3439596" cy="11751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F82746FC-F3CF-FA47-AAD7-4336BC3CF62B}"/>
              </a:ext>
            </a:extLst>
          </p:cNvPr>
          <p:cNvSpPr txBox="1">
            <a:spLocks/>
          </p:cNvSpPr>
          <p:nvPr/>
        </p:nvSpPr>
        <p:spPr>
          <a:xfrm>
            <a:off x="1379105" y="3203253"/>
            <a:ext cx="3689350" cy="551401"/>
          </a:xfrm>
          <a:prstGeom prst="rect">
            <a:avLst/>
          </a:prstGeom>
          <a:solidFill>
            <a:srgbClr val="C00000"/>
          </a:solidFill>
          <a:ln w="47625"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b="1" dirty="0">
                <a:solidFill>
                  <a:schemeClr val="bg1">
                    <a:lumMod val="95000"/>
                  </a:schemeClr>
                </a:solidFill>
                <a:latin typeface="Avenir Light" panose="020B0402020203020204" pitchFamily="34" charset="77"/>
              </a:rPr>
              <a:t>FFNN ISSUES?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9AE9842-88BA-7F4D-A153-5A053915FAF7}"/>
              </a:ext>
            </a:extLst>
          </p:cNvPr>
          <p:cNvSpPr txBox="1">
            <a:spLocks/>
          </p:cNvSpPr>
          <p:nvPr/>
        </p:nvSpPr>
        <p:spPr>
          <a:xfrm>
            <a:off x="1379105" y="1226591"/>
            <a:ext cx="3689350" cy="551401"/>
          </a:xfrm>
          <a:prstGeom prst="rect">
            <a:avLst/>
          </a:prstGeom>
          <a:solidFill>
            <a:srgbClr val="92D050"/>
          </a:solidFill>
          <a:ln w="47625"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FFNN STRENGTHS?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D367572-C7A8-7048-A140-BBD3DBADBCEA}"/>
              </a:ext>
            </a:extLst>
          </p:cNvPr>
          <p:cNvSpPr txBox="1">
            <a:spLocks/>
          </p:cNvSpPr>
          <p:nvPr/>
        </p:nvSpPr>
        <p:spPr>
          <a:xfrm>
            <a:off x="1532236" y="1876905"/>
            <a:ext cx="10342263" cy="12847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sz="2400" dirty="0">
                <a:latin typeface="Avenir Light" panose="020B0402020203020204" pitchFamily="34" charset="77"/>
              </a:rPr>
              <a:t>No sparsity issues (it’s okay if we’ve never seen a segment of words)</a:t>
            </a:r>
          </a:p>
          <a:p>
            <a:pPr>
              <a:lnSpc>
                <a:spcPct val="120000"/>
              </a:lnSpc>
            </a:pPr>
            <a:r>
              <a:rPr lang="en-US" sz="2400" dirty="0">
                <a:latin typeface="Avenir Light" panose="020B0402020203020204" pitchFamily="34" charset="77"/>
              </a:rPr>
              <a:t>No storage issues (we never store counts)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A7BB128-E080-4F40-B9C3-38E0DBB1F025}"/>
              </a:ext>
            </a:extLst>
          </p:cNvPr>
          <p:cNvSpPr txBox="1">
            <a:spLocks/>
          </p:cNvSpPr>
          <p:nvPr/>
        </p:nvSpPr>
        <p:spPr>
          <a:xfrm>
            <a:off x="1532236" y="3895186"/>
            <a:ext cx="10342263" cy="12847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sz="2400" dirty="0">
                <a:latin typeface="Avenir Light" panose="020B0402020203020204" pitchFamily="34" charset="77"/>
              </a:rPr>
              <a:t>Fixed-window size can never be big enough. Need more context.</a:t>
            </a:r>
          </a:p>
          <a:p>
            <a:pPr>
              <a:lnSpc>
                <a:spcPct val="120000"/>
              </a:lnSpc>
            </a:pPr>
            <a:r>
              <a:rPr lang="en-US" sz="2400" dirty="0">
                <a:latin typeface="Avenir Light" panose="020B0402020203020204" pitchFamily="34" charset="77"/>
              </a:rPr>
              <a:t>Increasing window size adds many more weights</a:t>
            </a:r>
          </a:p>
          <a:p>
            <a:pPr>
              <a:lnSpc>
                <a:spcPct val="120000"/>
              </a:lnSpc>
            </a:pPr>
            <a:r>
              <a:rPr lang="en-US" sz="2400" dirty="0">
                <a:latin typeface="Avenir Light" panose="020B0402020203020204" pitchFamily="34" charset="77"/>
              </a:rPr>
              <a:t>The weights awkwardly handle word position</a:t>
            </a:r>
          </a:p>
          <a:p>
            <a:pPr>
              <a:lnSpc>
                <a:spcPct val="120000"/>
              </a:lnSpc>
            </a:pPr>
            <a:r>
              <a:rPr lang="en-US" sz="2400" dirty="0">
                <a:latin typeface="Avenir Light" panose="020B0402020203020204" pitchFamily="34" charset="77"/>
              </a:rPr>
              <a:t>No concept of time</a:t>
            </a:r>
          </a:p>
          <a:p>
            <a:pPr>
              <a:lnSpc>
                <a:spcPct val="120000"/>
              </a:lnSpc>
            </a:pPr>
            <a:r>
              <a:rPr lang="en-US" sz="2400" dirty="0">
                <a:latin typeface="Avenir Light" panose="020B0402020203020204" pitchFamily="34" charset="77"/>
              </a:rPr>
              <a:t>Requires inputting entire context just to predict 1 word</a:t>
            </a:r>
          </a:p>
        </p:txBody>
      </p:sp>
    </p:spTree>
    <p:extLst>
      <p:ext uri="{BB962C8B-B14F-4D97-AF65-F5344CB8AC3E}">
        <p14:creationId xmlns:p14="http://schemas.microsoft.com/office/powerpoint/2010/main" val="279521542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73921-67AB-D84C-A73D-BD825F2BF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262"/>
            <a:ext cx="8941419" cy="1162592"/>
          </a:xfrm>
        </p:spPr>
        <p:txBody>
          <a:bodyPr/>
          <a:lstStyle/>
          <a:p>
            <a:r>
              <a:rPr lang="en-US" dirty="0"/>
              <a:t>Language Modelling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D26D248-0AC7-5A40-B0F8-88F4BE4B76D7}"/>
              </a:ext>
            </a:extLst>
          </p:cNvPr>
          <p:cNvSpPr/>
          <p:nvPr/>
        </p:nvSpPr>
        <p:spPr>
          <a:xfrm>
            <a:off x="903804" y="771482"/>
            <a:ext cx="3439596" cy="11751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6EE8F4E-3BFB-3541-9805-FA207FEFA3F1}"/>
              </a:ext>
            </a:extLst>
          </p:cNvPr>
          <p:cNvSpPr txBox="1">
            <a:spLocks/>
          </p:cNvSpPr>
          <p:nvPr/>
        </p:nvSpPr>
        <p:spPr>
          <a:xfrm>
            <a:off x="838201" y="1182826"/>
            <a:ext cx="10731500" cy="492587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b="1" dirty="0">
                <a:latin typeface="Avenir Light" panose="020B0402020203020204" pitchFamily="34" charset="77"/>
              </a:rPr>
              <a:t>We especially need a system that: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Avenir Light" panose="020B0402020203020204" pitchFamily="34" charset="77"/>
              </a:rPr>
              <a:t>Has an “infinite” concept of the past, not just a fixed window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Avenir Light" panose="020B0402020203020204" pitchFamily="34" charset="77"/>
              </a:rPr>
              <a:t>For each new input, output the most likely next event (e.g., word)</a:t>
            </a:r>
          </a:p>
        </p:txBody>
      </p:sp>
    </p:spTree>
    <p:extLst>
      <p:ext uri="{BB962C8B-B14F-4D97-AF65-F5344CB8AC3E}">
        <p14:creationId xmlns:p14="http://schemas.microsoft.com/office/powerpoint/2010/main" val="420831761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02B856F4-5E33-0640-A5EE-D01B8AF6AC75}"/>
              </a:ext>
            </a:extLst>
          </p:cNvPr>
          <p:cNvSpPr/>
          <p:nvPr/>
        </p:nvSpPr>
        <p:spPr>
          <a:xfrm>
            <a:off x="1741748" y="1618362"/>
            <a:ext cx="3871652" cy="585397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339E158-9647-2740-9C84-883B1825963A}"/>
              </a:ext>
            </a:extLst>
          </p:cNvPr>
          <p:cNvSpPr/>
          <p:nvPr/>
        </p:nvSpPr>
        <p:spPr>
          <a:xfrm>
            <a:off x="656114" y="1002103"/>
            <a:ext cx="771242" cy="9071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6E68751-04E9-FC44-99C5-D9888C7CD4D1}"/>
              </a:ext>
            </a:extLst>
          </p:cNvPr>
          <p:cNvSpPr/>
          <p:nvPr/>
        </p:nvSpPr>
        <p:spPr>
          <a:xfrm>
            <a:off x="656114" y="1092818"/>
            <a:ext cx="771242" cy="10036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FCB2847-0F6D-EA4A-9C75-CAB26E4B6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62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C66E1C5-52E5-0045-A018-E96403FC959D}"/>
              </a:ext>
            </a:extLst>
          </p:cNvPr>
          <p:cNvSpPr/>
          <p:nvPr/>
        </p:nvSpPr>
        <p:spPr>
          <a:xfrm>
            <a:off x="656114" y="1865703"/>
            <a:ext cx="771242" cy="9071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EE0600C-5FE1-A04D-B8A5-14AF40FFA3FE}"/>
              </a:ext>
            </a:extLst>
          </p:cNvPr>
          <p:cNvSpPr/>
          <p:nvPr/>
        </p:nvSpPr>
        <p:spPr>
          <a:xfrm>
            <a:off x="656114" y="1956418"/>
            <a:ext cx="771242" cy="10036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89628C4-8725-2649-B0BF-2729C9F7E11D}"/>
              </a:ext>
            </a:extLst>
          </p:cNvPr>
          <p:cNvSpPr/>
          <p:nvPr/>
        </p:nvSpPr>
        <p:spPr>
          <a:xfrm>
            <a:off x="681514" y="2716603"/>
            <a:ext cx="771242" cy="9071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5336D41-8477-A045-A8D2-C520B334CCA4}"/>
              </a:ext>
            </a:extLst>
          </p:cNvPr>
          <p:cNvSpPr/>
          <p:nvPr/>
        </p:nvSpPr>
        <p:spPr>
          <a:xfrm>
            <a:off x="681514" y="2807318"/>
            <a:ext cx="771242" cy="10036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7F2B3B0-6F56-2B4C-B360-67C0A24C3FB1}"/>
              </a:ext>
            </a:extLst>
          </p:cNvPr>
          <p:cNvSpPr/>
          <p:nvPr/>
        </p:nvSpPr>
        <p:spPr>
          <a:xfrm>
            <a:off x="681514" y="3489487"/>
            <a:ext cx="771242" cy="9071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369B88A-E41F-AC41-82C8-21AEAE777AE1}"/>
              </a:ext>
            </a:extLst>
          </p:cNvPr>
          <p:cNvSpPr/>
          <p:nvPr/>
        </p:nvSpPr>
        <p:spPr>
          <a:xfrm>
            <a:off x="681514" y="3580202"/>
            <a:ext cx="771242" cy="100361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5A68C59-0CF5-574E-BBF1-FB6E34268F40}"/>
              </a:ext>
            </a:extLst>
          </p:cNvPr>
          <p:cNvSpPr/>
          <p:nvPr/>
        </p:nvSpPr>
        <p:spPr>
          <a:xfrm>
            <a:off x="724570" y="4423888"/>
            <a:ext cx="771242" cy="9071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32B868B-5124-D247-A59E-5D7FC8D809A8}"/>
              </a:ext>
            </a:extLst>
          </p:cNvPr>
          <p:cNvSpPr/>
          <p:nvPr/>
        </p:nvSpPr>
        <p:spPr>
          <a:xfrm>
            <a:off x="724570" y="4514603"/>
            <a:ext cx="771242" cy="10036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BFD8D12-181B-D243-B6D0-AB85274E9D4D}"/>
              </a:ext>
            </a:extLst>
          </p:cNvPr>
          <p:cNvSpPr/>
          <p:nvPr/>
        </p:nvSpPr>
        <p:spPr>
          <a:xfrm>
            <a:off x="754926" y="5267574"/>
            <a:ext cx="771242" cy="90716"/>
          </a:xfrm>
          <a:prstGeom prst="rect">
            <a:avLst/>
          </a:prstGeom>
          <a:solidFill>
            <a:srgbClr val="FF7F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9C90123-E7CF-AD49-BF5B-68961810FA49}"/>
              </a:ext>
            </a:extLst>
          </p:cNvPr>
          <p:cNvSpPr/>
          <p:nvPr/>
        </p:nvSpPr>
        <p:spPr>
          <a:xfrm>
            <a:off x="754926" y="5358289"/>
            <a:ext cx="771242" cy="100361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Subtitle 2">
            <a:extLst>
              <a:ext uri="{FF2B5EF4-FFF2-40B4-BE49-F238E27FC236}">
                <a16:creationId xmlns:a16="http://schemas.microsoft.com/office/drawing/2014/main" id="{CF14B0CD-08DE-7946-8E18-CA8D0BFE1182}"/>
              </a:ext>
            </a:extLst>
          </p:cNvPr>
          <p:cNvSpPr txBox="1">
            <a:spLocks/>
          </p:cNvSpPr>
          <p:nvPr/>
        </p:nvSpPr>
        <p:spPr>
          <a:xfrm>
            <a:off x="1741749" y="517694"/>
            <a:ext cx="5511668" cy="59696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" panose="02000503020000020003" pitchFamily="2" charset="0"/>
              </a:rPr>
              <a:t>Background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" panose="02000503020000020003" pitchFamily="2" charset="0"/>
              </a:rPr>
              <a:t>Language Modelling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" panose="02000503020000020003" pitchFamily="2" charset="0"/>
              </a:rPr>
              <a:t>RNNs/LSTMs +ELMo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 Medium" panose="02000503020000020003" pitchFamily="2" charset="0"/>
            </a:endParaRP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" panose="02000503020000020003" pitchFamily="2" charset="0"/>
              </a:rPr>
              <a:t>Seq2Seq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 Medium" panose="02000503020000020003" pitchFamily="2" charset="0"/>
              </a:rPr>
              <a:t>+Attention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" panose="02000503020000020003" pitchFamily="2" charset="0"/>
              </a:rPr>
              <a:t>Transformers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 Medium" panose="02000503020000020003" pitchFamily="2" charset="0"/>
              </a:rPr>
              <a:t>+BERT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" panose="02000503020000020003" pitchFamily="2" charset="0"/>
              </a:rPr>
              <a:t>Conclusions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Avenir Medium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691871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02B856F4-5E33-0640-A5EE-D01B8AF6AC75}"/>
              </a:ext>
            </a:extLst>
          </p:cNvPr>
          <p:cNvSpPr/>
          <p:nvPr/>
        </p:nvSpPr>
        <p:spPr>
          <a:xfrm>
            <a:off x="1741749" y="2469262"/>
            <a:ext cx="3871652" cy="585397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339E158-9647-2740-9C84-883B1825963A}"/>
              </a:ext>
            </a:extLst>
          </p:cNvPr>
          <p:cNvSpPr/>
          <p:nvPr/>
        </p:nvSpPr>
        <p:spPr>
          <a:xfrm>
            <a:off x="656114" y="1002103"/>
            <a:ext cx="771242" cy="9071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6E68751-04E9-FC44-99C5-D9888C7CD4D1}"/>
              </a:ext>
            </a:extLst>
          </p:cNvPr>
          <p:cNvSpPr/>
          <p:nvPr/>
        </p:nvSpPr>
        <p:spPr>
          <a:xfrm>
            <a:off x="656114" y="1092818"/>
            <a:ext cx="771242" cy="10036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FCB2847-0F6D-EA4A-9C75-CAB26E4B6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63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C66E1C5-52E5-0045-A018-E96403FC959D}"/>
              </a:ext>
            </a:extLst>
          </p:cNvPr>
          <p:cNvSpPr/>
          <p:nvPr/>
        </p:nvSpPr>
        <p:spPr>
          <a:xfrm>
            <a:off x="656114" y="1865703"/>
            <a:ext cx="771242" cy="9071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EE0600C-5FE1-A04D-B8A5-14AF40FFA3FE}"/>
              </a:ext>
            </a:extLst>
          </p:cNvPr>
          <p:cNvSpPr/>
          <p:nvPr/>
        </p:nvSpPr>
        <p:spPr>
          <a:xfrm>
            <a:off x="656114" y="1956418"/>
            <a:ext cx="771242" cy="10036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89628C4-8725-2649-B0BF-2729C9F7E11D}"/>
              </a:ext>
            </a:extLst>
          </p:cNvPr>
          <p:cNvSpPr/>
          <p:nvPr/>
        </p:nvSpPr>
        <p:spPr>
          <a:xfrm>
            <a:off x="681514" y="2716603"/>
            <a:ext cx="771242" cy="9071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5336D41-8477-A045-A8D2-C520B334CCA4}"/>
              </a:ext>
            </a:extLst>
          </p:cNvPr>
          <p:cNvSpPr/>
          <p:nvPr/>
        </p:nvSpPr>
        <p:spPr>
          <a:xfrm>
            <a:off x="681514" y="2807318"/>
            <a:ext cx="771242" cy="10036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7F2B3B0-6F56-2B4C-B360-67C0A24C3FB1}"/>
              </a:ext>
            </a:extLst>
          </p:cNvPr>
          <p:cNvSpPr/>
          <p:nvPr/>
        </p:nvSpPr>
        <p:spPr>
          <a:xfrm>
            <a:off x="681514" y="3489487"/>
            <a:ext cx="771242" cy="9071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369B88A-E41F-AC41-82C8-21AEAE777AE1}"/>
              </a:ext>
            </a:extLst>
          </p:cNvPr>
          <p:cNvSpPr/>
          <p:nvPr/>
        </p:nvSpPr>
        <p:spPr>
          <a:xfrm>
            <a:off x="681514" y="3580202"/>
            <a:ext cx="771242" cy="100361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5A68C59-0CF5-574E-BBF1-FB6E34268F40}"/>
              </a:ext>
            </a:extLst>
          </p:cNvPr>
          <p:cNvSpPr/>
          <p:nvPr/>
        </p:nvSpPr>
        <p:spPr>
          <a:xfrm>
            <a:off x="724570" y="4423888"/>
            <a:ext cx="771242" cy="9071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32B868B-5124-D247-A59E-5D7FC8D809A8}"/>
              </a:ext>
            </a:extLst>
          </p:cNvPr>
          <p:cNvSpPr/>
          <p:nvPr/>
        </p:nvSpPr>
        <p:spPr>
          <a:xfrm>
            <a:off x="724570" y="4514603"/>
            <a:ext cx="771242" cy="10036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BFD8D12-181B-D243-B6D0-AB85274E9D4D}"/>
              </a:ext>
            </a:extLst>
          </p:cNvPr>
          <p:cNvSpPr/>
          <p:nvPr/>
        </p:nvSpPr>
        <p:spPr>
          <a:xfrm>
            <a:off x="754926" y="5267574"/>
            <a:ext cx="771242" cy="90716"/>
          </a:xfrm>
          <a:prstGeom prst="rect">
            <a:avLst/>
          </a:prstGeom>
          <a:solidFill>
            <a:srgbClr val="FF7F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9C90123-E7CF-AD49-BF5B-68961810FA49}"/>
              </a:ext>
            </a:extLst>
          </p:cNvPr>
          <p:cNvSpPr/>
          <p:nvPr/>
        </p:nvSpPr>
        <p:spPr>
          <a:xfrm>
            <a:off x="754926" y="5358289"/>
            <a:ext cx="771242" cy="100361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Subtitle 2">
            <a:extLst>
              <a:ext uri="{FF2B5EF4-FFF2-40B4-BE49-F238E27FC236}">
                <a16:creationId xmlns:a16="http://schemas.microsoft.com/office/drawing/2014/main" id="{CF14B0CD-08DE-7946-8E18-CA8D0BFE1182}"/>
              </a:ext>
            </a:extLst>
          </p:cNvPr>
          <p:cNvSpPr txBox="1">
            <a:spLocks/>
          </p:cNvSpPr>
          <p:nvPr/>
        </p:nvSpPr>
        <p:spPr>
          <a:xfrm>
            <a:off x="1741749" y="517694"/>
            <a:ext cx="5511668" cy="59696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" panose="02000503020000020003" pitchFamily="2" charset="0"/>
              </a:rPr>
              <a:t>Background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" panose="02000503020000020003" pitchFamily="2" charset="0"/>
              </a:rPr>
              <a:t>Language Modelling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" panose="02000503020000020003" pitchFamily="2" charset="0"/>
              </a:rPr>
              <a:t>RNNs/LSTMs +ELMo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 Medium" panose="02000503020000020003" pitchFamily="2" charset="0"/>
            </a:endParaRP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" panose="02000503020000020003" pitchFamily="2" charset="0"/>
              </a:rPr>
              <a:t>Seq2Seq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 Medium" panose="02000503020000020003" pitchFamily="2" charset="0"/>
              </a:rPr>
              <a:t>+Attention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" panose="02000503020000020003" pitchFamily="2" charset="0"/>
              </a:rPr>
              <a:t>Transformers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 Medium" panose="02000503020000020003" pitchFamily="2" charset="0"/>
              </a:rPr>
              <a:t>+BERT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" panose="02000503020000020003" pitchFamily="2" charset="0"/>
              </a:rPr>
              <a:t>Conclusions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Avenir Medium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374522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73921-67AB-D84C-A73D-BD825F2BF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262"/>
            <a:ext cx="8941419" cy="1162592"/>
          </a:xfrm>
        </p:spPr>
        <p:txBody>
          <a:bodyPr/>
          <a:lstStyle/>
          <a:p>
            <a:r>
              <a:rPr lang="en-US" dirty="0"/>
              <a:t>Language Modelling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D26D248-0AC7-5A40-B0F8-88F4BE4B76D7}"/>
              </a:ext>
            </a:extLst>
          </p:cNvPr>
          <p:cNvSpPr/>
          <p:nvPr/>
        </p:nvSpPr>
        <p:spPr>
          <a:xfrm>
            <a:off x="903804" y="771482"/>
            <a:ext cx="3439596" cy="11751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B634E59-4B85-4C4B-8984-E10B47A0B100}"/>
              </a:ext>
            </a:extLst>
          </p:cNvPr>
          <p:cNvSpPr txBox="1">
            <a:spLocks/>
          </p:cNvSpPr>
          <p:nvPr/>
        </p:nvSpPr>
        <p:spPr>
          <a:xfrm>
            <a:off x="1681848" y="1094515"/>
            <a:ext cx="10342263" cy="12847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400" b="1" dirty="0">
                <a:latin typeface="Avenir Light" panose="020B0402020203020204" pitchFamily="34" charset="77"/>
              </a:rPr>
              <a:t>IDEA: </a:t>
            </a:r>
            <a:r>
              <a:rPr lang="en-US" sz="2400" dirty="0">
                <a:latin typeface="Avenir Light" panose="020B0402020203020204" pitchFamily="34" charset="77"/>
              </a:rPr>
              <a:t>for every individual input, output a prediction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FD8C6AE1-A8BE-C943-91A1-7B8A221340F7}"/>
              </a:ext>
            </a:extLst>
          </p:cNvPr>
          <p:cNvSpPr/>
          <p:nvPr/>
        </p:nvSpPr>
        <p:spPr>
          <a:xfrm>
            <a:off x="5723460" y="5325153"/>
            <a:ext cx="1196135" cy="330065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EE9761C-491D-5F4A-A115-032B4EC18097}"/>
              </a:ext>
            </a:extLst>
          </p:cNvPr>
          <p:cNvSpPr/>
          <p:nvPr/>
        </p:nvSpPr>
        <p:spPr>
          <a:xfrm>
            <a:off x="5828242" y="5380504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D648207-4E1C-3747-8CED-11D7BE8BC76E}"/>
              </a:ext>
            </a:extLst>
          </p:cNvPr>
          <p:cNvSpPr/>
          <p:nvPr/>
        </p:nvSpPr>
        <p:spPr>
          <a:xfrm>
            <a:off x="6074501" y="5380504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578E907-AEE0-9943-9848-4F19EEE56B1B}"/>
              </a:ext>
            </a:extLst>
          </p:cNvPr>
          <p:cNvSpPr/>
          <p:nvPr/>
        </p:nvSpPr>
        <p:spPr>
          <a:xfrm>
            <a:off x="6320760" y="5380504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CA6E7F4-69EF-DB4A-87F9-6B83E5C57E47}"/>
              </a:ext>
            </a:extLst>
          </p:cNvPr>
          <p:cNvSpPr/>
          <p:nvPr/>
        </p:nvSpPr>
        <p:spPr>
          <a:xfrm>
            <a:off x="6572629" y="5380504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1A6D92D5-089C-704D-82E8-F58590491E75}"/>
              </a:ext>
            </a:extLst>
          </p:cNvPr>
          <p:cNvSpPr/>
          <p:nvPr/>
        </p:nvSpPr>
        <p:spPr>
          <a:xfrm>
            <a:off x="5828242" y="30736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FE387215-9C07-704E-A624-2E65BFD4237B}"/>
              </a:ext>
            </a:extLst>
          </p:cNvPr>
          <p:cNvSpPr/>
          <p:nvPr/>
        </p:nvSpPr>
        <p:spPr>
          <a:xfrm>
            <a:off x="6074501" y="30736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2946605F-F95D-B245-8A41-6734C2E7BF1B}"/>
              </a:ext>
            </a:extLst>
          </p:cNvPr>
          <p:cNvSpPr/>
          <p:nvPr/>
        </p:nvSpPr>
        <p:spPr>
          <a:xfrm>
            <a:off x="6320760" y="30736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BB6F3CC5-174A-764E-831F-58AC6190464E}"/>
              </a:ext>
            </a:extLst>
          </p:cNvPr>
          <p:cNvSpPr/>
          <p:nvPr/>
        </p:nvSpPr>
        <p:spPr>
          <a:xfrm>
            <a:off x="6572629" y="30736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Content Placeholder 2">
            <a:extLst>
              <a:ext uri="{FF2B5EF4-FFF2-40B4-BE49-F238E27FC236}">
                <a16:creationId xmlns:a16="http://schemas.microsoft.com/office/drawing/2014/main" id="{E22852B8-3DB0-794B-A37C-DB8D68A07D98}"/>
              </a:ext>
            </a:extLst>
          </p:cNvPr>
          <p:cNvSpPr txBox="1">
            <a:spLocks/>
          </p:cNvSpPr>
          <p:nvPr/>
        </p:nvSpPr>
        <p:spPr>
          <a:xfrm>
            <a:off x="5954414" y="5693953"/>
            <a:ext cx="988395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She</a:t>
            </a:r>
          </a:p>
        </p:txBody>
      </p:sp>
      <p:sp>
        <p:nvSpPr>
          <p:cNvPr id="81" name="Content Placeholder 2">
            <a:extLst>
              <a:ext uri="{FF2B5EF4-FFF2-40B4-BE49-F238E27FC236}">
                <a16:creationId xmlns:a16="http://schemas.microsoft.com/office/drawing/2014/main" id="{0699B2A3-3B8E-414D-A3AF-577E06CECE10}"/>
              </a:ext>
            </a:extLst>
          </p:cNvPr>
          <p:cNvSpPr txBox="1">
            <a:spLocks/>
          </p:cNvSpPr>
          <p:nvPr/>
        </p:nvSpPr>
        <p:spPr>
          <a:xfrm>
            <a:off x="1700362" y="5254454"/>
            <a:ext cx="2865946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Example input word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55B7F79C-354B-514C-9CDD-0E4619BAD189}"/>
              </a:ext>
            </a:extLst>
          </p:cNvPr>
          <p:cNvSpPr/>
          <p:nvPr/>
        </p:nvSpPr>
        <p:spPr>
          <a:xfrm>
            <a:off x="5023876" y="4175908"/>
            <a:ext cx="2631421" cy="311369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6810C6D-F83C-C44F-B8C1-451A04C06FE6}"/>
              </a:ext>
            </a:extLst>
          </p:cNvPr>
          <p:cNvSpPr/>
          <p:nvPr/>
        </p:nvSpPr>
        <p:spPr>
          <a:xfrm>
            <a:off x="5108427" y="4216475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DAAF9B34-AA96-9543-A2D3-5EF35440EBC6}"/>
              </a:ext>
            </a:extLst>
          </p:cNvPr>
          <p:cNvSpPr/>
          <p:nvPr/>
        </p:nvSpPr>
        <p:spPr>
          <a:xfrm>
            <a:off x="5354686" y="4216475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2E89CB5E-8E02-3647-9934-F3B0E64079B8}"/>
              </a:ext>
            </a:extLst>
          </p:cNvPr>
          <p:cNvSpPr/>
          <p:nvPr/>
        </p:nvSpPr>
        <p:spPr>
          <a:xfrm>
            <a:off x="5600945" y="4216475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303B545-2289-A049-BCAD-982E40A743A5}"/>
              </a:ext>
            </a:extLst>
          </p:cNvPr>
          <p:cNvSpPr/>
          <p:nvPr/>
        </p:nvSpPr>
        <p:spPr>
          <a:xfrm>
            <a:off x="5852814" y="4216475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C24AA75F-456D-8949-A10C-222308AD6C27}"/>
              </a:ext>
            </a:extLst>
          </p:cNvPr>
          <p:cNvSpPr/>
          <p:nvPr/>
        </p:nvSpPr>
        <p:spPr>
          <a:xfrm>
            <a:off x="6110810" y="4218759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A1C43F3D-8692-EE47-9823-1230435C6EF5}"/>
              </a:ext>
            </a:extLst>
          </p:cNvPr>
          <p:cNvSpPr/>
          <p:nvPr/>
        </p:nvSpPr>
        <p:spPr>
          <a:xfrm>
            <a:off x="6357069" y="4218759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7CE51F31-4C6E-7945-AE70-852BF817D70E}"/>
              </a:ext>
            </a:extLst>
          </p:cNvPr>
          <p:cNvSpPr/>
          <p:nvPr/>
        </p:nvSpPr>
        <p:spPr>
          <a:xfrm>
            <a:off x="6603328" y="4218759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AC07CFFB-CDE8-B241-8A41-C7FC551585A0}"/>
              </a:ext>
            </a:extLst>
          </p:cNvPr>
          <p:cNvSpPr/>
          <p:nvPr/>
        </p:nvSpPr>
        <p:spPr>
          <a:xfrm>
            <a:off x="6855197" y="4218759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73E1039C-7E4C-C141-AD63-693260F07D4D}"/>
              </a:ext>
            </a:extLst>
          </p:cNvPr>
          <p:cNvSpPr/>
          <p:nvPr/>
        </p:nvSpPr>
        <p:spPr>
          <a:xfrm>
            <a:off x="7108259" y="4214326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E67898AD-C5E7-2D42-9415-B67BBD4A3A66}"/>
              </a:ext>
            </a:extLst>
          </p:cNvPr>
          <p:cNvSpPr/>
          <p:nvPr/>
        </p:nvSpPr>
        <p:spPr>
          <a:xfrm>
            <a:off x="7360128" y="4214326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6C5771F7-7684-374B-B6C2-60FEB0E09FAD}"/>
              </a:ext>
            </a:extLst>
          </p:cNvPr>
          <p:cNvSpPr/>
          <p:nvPr/>
        </p:nvSpPr>
        <p:spPr>
          <a:xfrm>
            <a:off x="5742550" y="3026663"/>
            <a:ext cx="1128109" cy="311369"/>
          </a:xfrm>
          <a:prstGeom prst="round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ight Arrow 44">
            <a:extLst>
              <a:ext uri="{FF2B5EF4-FFF2-40B4-BE49-F238E27FC236}">
                <a16:creationId xmlns:a16="http://schemas.microsoft.com/office/drawing/2014/main" id="{1552C180-A336-A746-AA26-10B7E107AA52}"/>
              </a:ext>
            </a:extLst>
          </p:cNvPr>
          <p:cNvSpPr/>
          <p:nvPr/>
        </p:nvSpPr>
        <p:spPr>
          <a:xfrm rot="16200000">
            <a:off x="6048171" y="3544078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ight Arrow 46">
            <a:extLst>
              <a:ext uri="{FF2B5EF4-FFF2-40B4-BE49-F238E27FC236}">
                <a16:creationId xmlns:a16="http://schemas.microsoft.com/office/drawing/2014/main" id="{5D792BAB-B803-CF46-A092-93C1E56EC90D}"/>
              </a:ext>
            </a:extLst>
          </p:cNvPr>
          <p:cNvSpPr/>
          <p:nvPr/>
        </p:nvSpPr>
        <p:spPr>
          <a:xfrm rot="16200000">
            <a:off x="6069731" y="471322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8" name="Content Placeholder 2">
                <a:extLst>
                  <a:ext uri="{FF2B5EF4-FFF2-40B4-BE49-F238E27FC236}">
                    <a16:creationId xmlns:a16="http://schemas.microsoft.com/office/drawing/2014/main" id="{C1ED9D7B-0772-8F44-B82E-46E5594D956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39535" y="4670647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48" name="Content Placeholder 2">
                <a:extLst>
                  <a:ext uri="{FF2B5EF4-FFF2-40B4-BE49-F238E27FC236}">
                    <a16:creationId xmlns:a16="http://schemas.microsoft.com/office/drawing/2014/main" id="{C1ED9D7B-0772-8F44-B82E-46E5594D95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9535" y="4670647"/>
                <a:ext cx="701328" cy="50358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9" name="Content Placeholder 2">
                <a:extLst>
                  <a:ext uri="{FF2B5EF4-FFF2-40B4-BE49-F238E27FC236}">
                    <a16:creationId xmlns:a16="http://schemas.microsoft.com/office/drawing/2014/main" id="{585DBD21-0E03-5C4E-80C6-08218453FDF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46844" y="3491706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49" name="Content Placeholder 2">
                <a:extLst>
                  <a:ext uri="{FF2B5EF4-FFF2-40B4-BE49-F238E27FC236}">
                    <a16:creationId xmlns:a16="http://schemas.microsoft.com/office/drawing/2014/main" id="{585DBD21-0E03-5C4E-80C6-08218453FD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6844" y="3491706"/>
                <a:ext cx="701328" cy="50358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Content Placeholder 2">
            <a:extLst>
              <a:ext uri="{FF2B5EF4-FFF2-40B4-BE49-F238E27FC236}">
                <a16:creationId xmlns:a16="http://schemas.microsoft.com/office/drawing/2014/main" id="{98A0229A-0E65-994A-A48A-9E766E214C56}"/>
              </a:ext>
            </a:extLst>
          </p:cNvPr>
          <p:cNvSpPr txBox="1">
            <a:spLocks/>
          </p:cNvSpPr>
          <p:nvPr/>
        </p:nvSpPr>
        <p:spPr>
          <a:xfrm>
            <a:off x="2771626" y="4122786"/>
            <a:ext cx="1737960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Hidden layer</a:t>
            </a:r>
          </a:p>
        </p:txBody>
      </p: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3649502E-21DD-1642-971F-BACEABB4E04C}"/>
              </a:ext>
            </a:extLst>
          </p:cNvPr>
          <p:cNvSpPr txBox="1">
            <a:spLocks/>
          </p:cNvSpPr>
          <p:nvPr/>
        </p:nvSpPr>
        <p:spPr>
          <a:xfrm>
            <a:off x="2831040" y="2961766"/>
            <a:ext cx="172138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Output layer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6" name="Content Placeholder 2">
                <a:extLst>
                  <a:ext uri="{FF2B5EF4-FFF2-40B4-BE49-F238E27FC236}">
                    <a16:creationId xmlns:a16="http://schemas.microsoft.com/office/drawing/2014/main" id="{6BF069EC-E01E-874F-8256-B41BD1F5F31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202094" y="5184623"/>
                <a:ext cx="2799163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46" name="Content Placeholder 2">
                <a:extLst>
                  <a:ext uri="{FF2B5EF4-FFF2-40B4-BE49-F238E27FC236}">
                    <a16:creationId xmlns:a16="http://schemas.microsoft.com/office/drawing/2014/main" id="{6BF069EC-E01E-874F-8256-B41BD1F5F3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2094" y="5184623"/>
                <a:ext cx="2799163" cy="50358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Content Placeholder 2">
            <a:extLst>
              <a:ext uri="{FF2B5EF4-FFF2-40B4-BE49-F238E27FC236}">
                <a16:creationId xmlns:a16="http://schemas.microsoft.com/office/drawing/2014/main" id="{5AE33AA6-F39F-AE47-A082-D026FA876028}"/>
              </a:ext>
            </a:extLst>
          </p:cNvPr>
          <p:cNvSpPr txBox="1">
            <a:spLocks/>
          </p:cNvSpPr>
          <p:nvPr/>
        </p:nvSpPr>
        <p:spPr>
          <a:xfrm>
            <a:off x="8533366" y="5631336"/>
            <a:ext cx="3306448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latin typeface="Avenir Light" panose="020B0402020203020204" pitchFamily="34" charset="77"/>
              </a:rPr>
              <a:t>single word embedding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3" name="Content Placeholder 2">
                <a:extLst>
                  <a:ext uri="{FF2B5EF4-FFF2-40B4-BE49-F238E27FC236}">
                    <a16:creationId xmlns:a16="http://schemas.microsoft.com/office/drawing/2014/main" id="{3310BA9A-DCEA-794F-9991-6F281CB6951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256104" y="4015200"/>
                <a:ext cx="2799163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𝑊𝑥</m:t>
                      </m:r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53" name="Content Placeholder 2">
                <a:extLst>
                  <a:ext uri="{FF2B5EF4-FFF2-40B4-BE49-F238E27FC236}">
                    <a16:creationId xmlns:a16="http://schemas.microsoft.com/office/drawing/2014/main" id="{3310BA9A-DCEA-794F-9991-6F281CB695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6104" y="4015200"/>
                <a:ext cx="2799163" cy="503588"/>
              </a:xfrm>
              <a:prstGeom prst="rect">
                <a:avLst/>
              </a:prstGeom>
              <a:blipFill>
                <a:blip r:embed="rId5"/>
                <a:stretch>
                  <a:fillRect b="-121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4" name="Content Placeholder 2">
                <a:extLst>
                  <a:ext uri="{FF2B5EF4-FFF2-40B4-BE49-F238E27FC236}">
                    <a16:creationId xmlns:a16="http://schemas.microsoft.com/office/drawing/2014/main" id="{A9D3B108-BEE0-7A4A-A32A-7CF470E03DE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978460" y="2874317"/>
                <a:ext cx="4861354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sz="2400" b="0" i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softmax</m:t>
                      </m:r>
                      <m:d>
                        <m:dPr>
                          <m:ctrlP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𝑈h</m:t>
                          </m:r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b="0" i="1" dirty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dirty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d>
                            <m:dPr>
                              <m:begChr m:val="|"/>
                              <m:endChr m:val="|"/>
                              <m:ctrlPr>
                                <a:rPr lang="en-US" sz="2400" b="0" i="1" dirty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dirty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sz="2400" b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venir Light" panose="020B0402020203020204" pitchFamily="34" charset="77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54" name="Content Placeholder 2">
                <a:extLst>
                  <a:ext uri="{FF2B5EF4-FFF2-40B4-BE49-F238E27FC236}">
                    <a16:creationId xmlns:a16="http://schemas.microsoft.com/office/drawing/2014/main" id="{A9D3B108-BEE0-7A4A-A32A-7CF470E03D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8460" y="2874317"/>
                <a:ext cx="4861354" cy="503588"/>
              </a:xfrm>
              <a:prstGeom prst="rect">
                <a:avLst/>
              </a:prstGeom>
              <a:blipFill>
                <a:blip r:embed="rId6"/>
                <a:stretch>
                  <a:fillRect b="-121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Content Placeholder 2">
            <a:extLst>
              <a:ext uri="{FF2B5EF4-FFF2-40B4-BE49-F238E27FC236}">
                <a16:creationId xmlns:a16="http://schemas.microsoft.com/office/drawing/2014/main" id="{46AA2703-6D01-2E43-9283-BE27B4A2B4CD}"/>
              </a:ext>
            </a:extLst>
          </p:cNvPr>
          <p:cNvSpPr txBox="1">
            <a:spLocks/>
          </p:cNvSpPr>
          <p:nvPr/>
        </p:nvSpPr>
        <p:spPr>
          <a:xfrm>
            <a:off x="5525636" y="2504369"/>
            <a:ext cx="1576747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went</a:t>
            </a:r>
          </a:p>
        </p:txBody>
      </p:sp>
    </p:spTree>
    <p:extLst>
      <p:ext uri="{BB962C8B-B14F-4D97-AF65-F5344CB8AC3E}">
        <p14:creationId xmlns:p14="http://schemas.microsoft.com/office/powerpoint/2010/main" val="351014242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73921-67AB-D84C-A73D-BD825F2BF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262"/>
            <a:ext cx="8941419" cy="1162592"/>
          </a:xfrm>
        </p:spPr>
        <p:txBody>
          <a:bodyPr/>
          <a:lstStyle/>
          <a:p>
            <a:r>
              <a:rPr lang="en-US" dirty="0"/>
              <a:t>Language Modelling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D26D248-0AC7-5A40-B0F8-88F4BE4B76D7}"/>
              </a:ext>
            </a:extLst>
          </p:cNvPr>
          <p:cNvSpPr/>
          <p:nvPr/>
        </p:nvSpPr>
        <p:spPr>
          <a:xfrm>
            <a:off x="903804" y="771482"/>
            <a:ext cx="3439596" cy="11751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B634E59-4B85-4C4B-8984-E10B47A0B100}"/>
              </a:ext>
            </a:extLst>
          </p:cNvPr>
          <p:cNvSpPr txBox="1">
            <a:spLocks/>
          </p:cNvSpPr>
          <p:nvPr/>
        </p:nvSpPr>
        <p:spPr>
          <a:xfrm>
            <a:off x="1681848" y="1094515"/>
            <a:ext cx="10342263" cy="12847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400" b="1" dirty="0">
                <a:latin typeface="Avenir Light" panose="020B0402020203020204" pitchFamily="34" charset="77"/>
              </a:rPr>
              <a:t>IDEA: </a:t>
            </a:r>
            <a:r>
              <a:rPr lang="en-US" sz="2400" dirty="0">
                <a:latin typeface="Avenir Light" panose="020B0402020203020204" pitchFamily="34" charset="77"/>
              </a:rPr>
              <a:t>for every individual input, output a prediction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FD8C6AE1-A8BE-C943-91A1-7B8A221340F7}"/>
              </a:ext>
            </a:extLst>
          </p:cNvPr>
          <p:cNvSpPr/>
          <p:nvPr/>
        </p:nvSpPr>
        <p:spPr>
          <a:xfrm>
            <a:off x="5723460" y="5325153"/>
            <a:ext cx="1196135" cy="330065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EE9761C-491D-5F4A-A115-032B4EC18097}"/>
              </a:ext>
            </a:extLst>
          </p:cNvPr>
          <p:cNvSpPr/>
          <p:nvPr/>
        </p:nvSpPr>
        <p:spPr>
          <a:xfrm>
            <a:off x="5828242" y="5380504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D648207-4E1C-3747-8CED-11D7BE8BC76E}"/>
              </a:ext>
            </a:extLst>
          </p:cNvPr>
          <p:cNvSpPr/>
          <p:nvPr/>
        </p:nvSpPr>
        <p:spPr>
          <a:xfrm>
            <a:off x="6074501" y="5380504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578E907-AEE0-9943-9848-4F19EEE56B1B}"/>
              </a:ext>
            </a:extLst>
          </p:cNvPr>
          <p:cNvSpPr/>
          <p:nvPr/>
        </p:nvSpPr>
        <p:spPr>
          <a:xfrm>
            <a:off x="6320760" y="5380504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CA6E7F4-69EF-DB4A-87F9-6B83E5C57E47}"/>
              </a:ext>
            </a:extLst>
          </p:cNvPr>
          <p:cNvSpPr/>
          <p:nvPr/>
        </p:nvSpPr>
        <p:spPr>
          <a:xfrm>
            <a:off x="6572629" y="5380504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1A6D92D5-089C-704D-82E8-F58590491E75}"/>
              </a:ext>
            </a:extLst>
          </p:cNvPr>
          <p:cNvSpPr/>
          <p:nvPr/>
        </p:nvSpPr>
        <p:spPr>
          <a:xfrm>
            <a:off x="5828242" y="30736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FE387215-9C07-704E-A624-2E65BFD4237B}"/>
              </a:ext>
            </a:extLst>
          </p:cNvPr>
          <p:cNvSpPr/>
          <p:nvPr/>
        </p:nvSpPr>
        <p:spPr>
          <a:xfrm>
            <a:off x="6074501" y="30736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2946605F-F95D-B245-8A41-6734C2E7BF1B}"/>
              </a:ext>
            </a:extLst>
          </p:cNvPr>
          <p:cNvSpPr/>
          <p:nvPr/>
        </p:nvSpPr>
        <p:spPr>
          <a:xfrm>
            <a:off x="6320760" y="30736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BB6F3CC5-174A-764E-831F-58AC6190464E}"/>
              </a:ext>
            </a:extLst>
          </p:cNvPr>
          <p:cNvSpPr/>
          <p:nvPr/>
        </p:nvSpPr>
        <p:spPr>
          <a:xfrm>
            <a:off x="6572629" y="30736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Content Placeholder 2">
            <a:extLst>
              <a:ext uri="{FF2B5EF4-FFF2-40B4-BE49-F238E27FC236}">
                <a16:creationId xmlns:a16="http://schemas.microsoft.com/office/drawing/2014/main" id="{E22852B8-3DB0-794B-A37C-DB8D68A07D98}"/>
              </a:ext>
            </a:extLst>
          </p:cNvPr>
          <p:cNvSpPr txBox="1">
            <a:spLocks/>
          </p:cNvSpPr>
          <p:nvPr/>
        </p:nvSpPr>
        <p:spPr>
          <a:xfrm>
            <a:off x="5954414" y="5693953"/>
            <a:ext cx="988395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She</a:t>
            </a:r>
          </a:p>
        </p:txBody>
      </p:sp>
      <p:sp>
        <p:nvSpPr>
          <p:cNvPr id="81" name="Content Placeholder 2">
            <a:extLst>
              <a:ext uri="{FF2B5EF4-FFF2-40B4-BE49-F238E27FC236}">
                <a16:creationId xmlns:a16="http://schemas.microsoft.com/office/drawing/2014/main" id="{0699B2A3-3B8E-414D-A3AF-577E06CECE10}"/>
              </a:ext>
            </a:extLst>
          </p:cNvPr>
          <p:cNvSpPr txBox="1">
            <a:spLocks/>
          </p:cNvSpPr>
          <p:nvPr/>
        </p:nvSpPr>
        <p:spPr>
          <a:xfrm>
            <a:off x="1700362" y="5254454"/>
            <a:ext cx="2865946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Example input word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55B7F79C-354B-514C-9CDD-0E4619BAD189}"/>
              </a:ext>
            </a:extLst>
          </p:cNvPr>
          <p:cNvSpPr/>
          <p:nvPr/>
        </p:nvSpPr>
        <p:spPr>
          <a:xfrm>
            <a:off x="5023876" y="4175908"/>
            <a:ext cx="2631421" cy="311369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6810C6D-F83C-C44F-B8C1-451A04C06FE6}"/>
              </a:ext>
            </a:extLst>
          </p:cNvPr>
          <p:cNvSpPr/>
          <p:nvPr/>
        </p:nvSpPr>
        <p:spPr>
          <a:xfrm>
            <a:off x="5108427" y="4216475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DAAF9B34-AA96-9543-A2D3-5EF35440EBC6}"/>
              </a:ext>
            </a:extLst>
          </p:cNvPr>
          <p:cNvSpPr/>
          <p:nvPr/>
        </p:nvSpPr>
        <p:spPr>
          <a:xfrm>
            <a:off x="5354686" y="4216475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2E89CB5E-8E02-3647-9934-F3B0E64079B8}"/>
              </a:ext>
            </a:extLst>
          </p:cNvPr>
          <p:cNvSpPr/>
          <p:nvPr/>
        </p:nvSpPr>
        <p:spPr>
          <a:xfrm>
            <a:off x="5600945" y="4216475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303B545-2289-A049-BCAD-982E40A743A5}"/>
              </a:ext>
            </a:extLst>
          </p:cNvPr>
          <p:cNvSpPr/>
          <p:nvPr/>
        </p:nvSpPr>
        <p:spPr>
          <a:xfrm>
            <a:off x="5852814" y="4216475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C24AA75F-456D-8949-A10C-222308AD6C27}"/>
              </a:ext>
            </a:extLst>
          </p:cNvPr>
          <p:cNvSpPr/>
          <p:nvPr/>
        </p:nvSpPr>
        <p:spPr>
          <a:xfrm>
            <a:off x="6110810" y="4218759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A1C43F3D-8692-EE47-9823-1230435C6EF5}"/>
              </a:ext>
            </a:extLst>
          </p:cNvPr>
          <p:cNvSpPr/>
          <p:nvPr/>
        </p:nvSpPr>
        <p:spPr>
          <a:xfrm>
            <a:off x="6357069" y="4218759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7CE51F31-4C6E-7945-AE70-852BF817D70E}"/>
              </a:ext>
            </a:extLst>
          </p:cNvPr>
          <p:cNvSpPr/>
          <p:nvPr/>
        </p:nvSpPr>
        <p:spPr>
          <a:xfrm>
            <a:off x="6603328" y="4218759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AC07CFFB-CDE8-B241-8A41-C7FC551585A0}"/>
              </a:ext>
            </a:extLst>
          </p:cNvPr>
          <p:cNvSpPr/>
          <p:nvPr/>
        </p:nvSpPr>
        <p:spPr>
          <a:xfrm>
            <a:off x="6855197" y="4218759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73E1039C-7E4C-C141-AD63-693260F07D4D}"/>
              </a:ext>
            </a:extLst>
          </p:cNvPr>
          <p:cNvSpPr/>
          <p:nvPr/>
        </p:nvSpPr>
        <p:spPr>
          <a:xfrm>
            <a:off x="7108259" y="4214326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E67898AD-C5E7-2D42-9415-B67BBD4A3A66}"/>
              </a:ext>
            </a:extLst>
          </p:cNvPr>
          <p:cNvSpPr/>
          <p:nvPr/>
        </p:nvSpPr>
        <p:spPr>
          <a:xfrm>
            <a:off x="7360128" y="4214326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6C5771F7-7684-374B-B6C2-60FEB0E09FAD}"/>
              </a:ext>
            </a:extLst>
          </p:cNvPr>
          <p:cNvSpPr/>
          <p:nvPr/>
        </p:nvSpPr>
        <p:spPr>
          <a:xfrm>
            <a:off x="5742550" y="3026663"/>
            <a:ext cx="1128109" cy="311369"/>
          </a:xfrm>
          <a:prstGeom prst="round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ight Arrow 44">
            <a:extLst>
              <a:ext uri="{FF2B5EF4-FFF2-40B4-BE49-F238E27FC236}">
                <a16:creationId xmlns:a16="http://schemas.microsoft.com/office/drawing/2014/main" id="{1552C180-A336-A746-AA26-10B7E107AA52}"/>
              </a:ext>
            </a:extLst>
          </p:cNvPr>
          <p:cNvSpPr/>
          <p:nvPr/>
        </p:nvSpPr>
        <p:spPr>
          <a:xfrm rot="16200000">
            <a:off x="6048171" y="3544078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ight Arrow 46">
            <a:extLst>
              <a:ext uri="{FF2B5EF4-FFF2-40B4-BE49-F238E27FC236}">
                <a16:creationId xmlns:a16="http://schemas.microsoft.com/office/drawing/2014/main" id="{5D792BAB-B803-CF46-A092-93C1E56EC90D}"/>
              </a:ext>
            </a:extLst>
          </p:cNvPr>
          <p:cNvSpPr/>
          <p:nvPr/>
        </p:nvSpPr>
        <p:spPr>
          <a:xfrm rot="16200000">
            <a:off x="6069731" y="471322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8" name="Content Placeholder 2">
                <a:extLst>
                  <a:ext uri="{FF2B5EF4-FFF2-40B4-BE49-F238E27FC236}">
                    <a16:creationId xmlns:a16="http://schemas.microsoft.com/office/drawing/2014/main" id="{C1ED9D7B-0772-8F44-B82E-46E5594D956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39535" y="4670647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48" name="Content Placeholder 2">
                <a:extLst>
                  <a:ext uri="{FF2B5EF4-FFF2-40B4-BE49-F238E27FC236}">
                    <a16:creationId xmlns:a16="http://schemas.microsoft.com/office/drawing/2014/main" id="{C1ED9D7B-0772-8F44-B82E-46E5594D95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9535" y="4670647"/>
                <a:ext cx="701328" cy="50358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9" name="Content Placeholder 2">
                <a:extLst>
                  <a:ext uri="{FF2B5EF4-FFF2-40B4-BE49-F238E27FC236}">
                    <a16:creationId xmlns:a16="http://schemas.microsoft.com/office/drawing/2014/main" id="{585DBD21-0E03-5C4E-80C6-08218453FDF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46844" y="3491706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49" name="Content Placeholder 2">
                <a:extLst>
                  <a:ext uri="{FF2B5EF4-FFF2-40B4-BE49-F238E27FC236}">
                    <a16:creationId xmlns:a16="http://schemas.microsoft.com/office/drawing/2014/main" id="{585DBD21-0E03-5C4E-80C6-08218453FD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6844" y="3491706"/>
                <a:ext cx="701328" cy="50358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Content Placeholder 2">
            <a:extLst>
              <a:ext uri="{FF2B5EF4-FFF2-40B4-BE49-F238E27FC236}">
                <a16:creationId xmlns:a16="http://schemas.microsoft.com/office/drawing/2014/main" id="{98A0229A-0E65-994A-A48A-9E766E214C56}"/>
              </a:ext>
            </a:extLst>
          </p:cNvPr>
          <p:cNvSpPr txBox="1">
            <a:spLocks/>
          </p:cNvSpPr>
          <p:nvPr/>
        </p:nvSpPr>
        <p:spPr>
          <a:xfrm>
            <a:off x="2771626" y="4122786"/>
            <a:ext cx="1737960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Hidden layer</a:t>
            </a:r>
          </a:p>
        </p:txBody>
      </p: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3649502E-21DD-1642-971F-BACEABB4E04C}"/>
              </a:ext>
            </a:extLst>
          </p:cNvPr>
          <p:cNvSpPr txBox="1">
            <a:spLocks/>
          </p:cNvSpPr>
          <p:nvPr/>
        </p:nvSpPr>
        <p:spPr>
          <a:xfrm>
            <a:off x="2831040" y="2961766"/>
            <a:ext cx="172138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Output layer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6" name="Content Placeholder 2">
                <a:extLst>
                  <a:ext uri="{FF2B5EF4-FFF2-40B4-BE49-F238E27FC236}">
                    <a16:creationId xmlns:a16="http://schemas.microsoft.com/office/drawing/2014/main" id="{6BF069EC-E01E-874F-8256-B41BD1F5F31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202094" y="5184623"/>
                <a:ext cx="2799163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46" name="Content Placeholder 2">
                <a:extLst>
                  <a:ext uri="{FF2B5EF4-FFF2-40B4-BE49-F238E27FC236}">
                    <a16:creationId xmlns:a16="http://schemas.microsoft.com/office/drawing/2014/main" id="{6BF069EC-E01E-874F-8256-B41BD1F5F3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2094" y="5184623"/>
                <a:ext cx="2799163" cy="50358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Content Placeholder 2">
            <a:extLst>
              <a:ext uri="{FF2B5EF4-FFF2-40B4-BE49-F238E27FC236}">
                <a16:creationId xmlns:a16="http://schemas.microsoft.com/office/drawing/2014/main" id="{5AE33AA6-F39F-AE47-A082-D026FA876028}"/>
              </a:ext>
            </a:extLst>
          </p:cNvPr>
          <p:cNvSpPr txBox="1">
            <a:spLocks/>
          </p:cNvSpPr>
          <p:nvPr/>
        </p:nvSpPr>
        <p:spPr>
          <a:xfrm>
            <a:off x="8533366" y="5631336"/>
            <a:ext cx="3306448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latin typeface="Avenir Light" panose="020B0402020203020204" pitchFamily="34" charset="77"/>
              </a:rPr>
              <a:t>single word embedding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3" name="Content Placeholder 2">
                <a:extLst>
                  <a:ext uri="{FF2B5EF4-FFF2-40B4-BE49-F238E27FC236}">
                    <a16:creationId xmlns:a16="http://schemas.microsoft.com/office/drawing/2014/main" id="{3310BA9A-DCEA-794F-9991-6F281CB6951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256104" y="4015200"/>
                <a:ext cx="2799163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𝑊𝑥</m:t>
                      </m:r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53" name="Content Placeholder 2">
                <a:extLst>
                  <a:ext uri="{FF2B5EF4-FFF2-40B4-BE49-F238E27FC236}">
                    <a16:creationId xmlns:a16="http://schemas.microsoft.com/office/drawing/2014/main" id="{3310BA9A-DCEA-794F-9991-6F281CB695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6104" y="4015200"/>
                <a:ext cx="2799163" cy="503588"/>
              </a:xfrm>
              <a:prstGeom prst="rect">
                <a:avLst/>
              </a:prstGeom>
              <a:blipFill>
                <a:blip r:embed="rId5"/>
                <a:stretch>
                  <a:fillRect b="-121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4" name="Content Placeholder 2">
                <a:extLst>
                  <a:ext uri="{FF2B5EF4-FFF2-40B4-BE49-F238E27FC236}">
                    <a16:creationId xmlns:a16="http://schemas.microsoft.com/office/drawing/2014/main" id="{A9D3B108-BEE0-7A4A-A32A-7CF470E03DE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978460" y="2874317"/>
                <a:ext cx="4861354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sz="2400" b="0" i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softmax</m:t>
                      </m:r>
                      <m:d>
                        <m:dPr>
                          <m:ctrlP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𝑈h</m:t>
                          </m:r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b="0" i="1" dirty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dirty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d>
                            <m:dPr>
                              <m:begChr m:val="|"/>
                              <m:endChr m:val="|"/>
                              <m:ctrlPr>
                                <a:rPr lang="en-US" sz="2400" b="0" i="1" dirty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dirty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sz="2400" b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venir Light" panose="020B0402020203020204" pitchFamily="34" charset="77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54" name="Content Placeholder 2">
                <a:extLst>
                  <a:ext uri="{FF2B5EF4-FFF2-40B4-BE49-F238E27FC236}">
                    <a16:creationId xmlns:a16="http://schemas.microsoft.com/office/drawing/2014/main" id="{A9D3B108-BEE0-7A4A-A32A-7CF470E03D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8460" y="2874317"/>
                <a:ext cx="4861354" cy="503588"/>
              </a:xfrm>
              <a:prstGeom prst="rect">
                <a:avLst/>
              </a:prstGeom>
              <a:blipFill>
                <a:blip r:embed="rId6"/>
                <a:stretch>
                  <a:fillRect b="-121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Content Placeholder 2">
            <a:extLst>
              <a:ext uri="{FF2B5EF4-FFF2-40B4-BE49-F238E27FC236}">
                <a16:creationId xmlns:a16="http://schemas.microsoft.com/office/drawing/2014/main" id="{46AA2703-6D01-2E43-9283-BE27B4A2B4CD}"/>
              </a:ext>
            </a:extLst>
          </p:cNvPr>
          <p:cNvSpPr txBox="1">
            <a:spLocks/>
          </p:cNvSpPr>
          <p:nvPr/>
        </p:nvSpPr>
        <p:spPr>
          <a:xfrm>
            <a:off x="5525636" y="2504369"/>
            <a:ext cx="1576747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went</a:t>
            </a:r>
          </a:p>
        </p:txBody>
      </p:sp>
      <p:sp>
        <p:nvSpPr>
          <p:cNvPr id="44" name="Content Placeholder 2">
            <a:extLst>
              <a:ext uri="{FF2B5EF4-FFF2-40B4-BE49-F238E27FC236}">
                <a16:creationId xmlns:a16="http://schemas.microsoft.com/office/drawing/2014/main" id="{BBAAE650-744B-1044-AACD-78E7A519FF89}"/>
              </a:ext>
            </a:extLst>
          </p:cNvPr>
          <p:cNvSpPr txBox="1">
            <a:spLocks/>
          </p:cNvSpPr>
          <p:nvPr/>
        </p:nvSpPr>
        <p:spPr>
          <a:xfrm>
            <a:off x="1700362" y="1668059"/>
            <a:ext cx="6202063" cy="63945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63500">
            <a:solidFill>
              <a:schemeClr val="tx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Let’s use the previous hidden state, too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latin typeface="Avenir Light" panose="020B04020202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34710123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73921-67AB-D84C-A73D-BD825F2BF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262"/>
            <a:ext cx="8941419" cy="1162592"/>
          </a:xfrm>
        </p:spPr>
        <p:txBody>
          <a:bodyPr/>
          <a:lstStyle/>
          <a:p>
            <a:r>
              <a:rPr lang="en-US" dirty="0"/>
              <a:t>Language Modelling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D26D248-0AC7-5A40-B0F8-88F4BE4B76D7}"/>
              </a:ext>
            </a:extLst>
          </p:cNvPr>
          <p:cNvSpPr/>
          <p:nvPr/>
        </p:nvSpPr>
        <p:spPr>
          <a:xfrm>
            <a:off x="903804" y="771482"/>
            <a:ext cx="3439596" cy="11751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B634E59-4B85-4C4B-8984-E10B47A0B100}"/>
              </a:ext>
            </a:extLst>
          </p:cNvPr>
          <p:cNvSpPr txBox="1">
            <a:spLocks/>
          </p:cNvSpPr>
          <p:nvPr/>
        </p:nvSpPr>
        <p:spPr>
          <a:xfrm>
            <a:off x="1681848" y="1094515"/>
            <a:ext cx="10342263" cy="12847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400" b="1" dirty="0">
                <a:latin typeface="Avenir Light" panose="020B0402020203020204" pitchFamily="34" charset="77"/>
              </a:rPr>
              <a:t>IDEA: </a:t>
            </a:r>
            <a:r>
              <a:rPr lang="en-US" sz="2400" dirty="0">
                <a:latin typeface="Avenir Light" panose="020B0402020203020204" pitchFamily="34" charset="77"/>
              </a:rPr>
              <a:t>for every individual input, output a prediction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FD8C6AE1-A8BE-C943-91A1-7B8A221340F7}"/>
              </a:ext>
            </a:extLst>
          </p:cNvPr>
          <p:cNvSpPr/>
          <p:nvPr/>
        </p:nvSpPr>
        <p:spPr>
          <a:xfrm>
            <a:off x="5723460" y="5325153"/>
            <a:ext cx="1196135" cy="330065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EE9761C-491D-5F4A-A115-032B4EC18097}"/>
              </a:ext>
            </a:extLst>
          </p:cNvPr>
          <p:cNvSpPr/>
          <p:nvPr/>
        </p:nvSpPr>
        <p:spPr>
          <a:xfrm>
            <a:off x="5828242" y="5380504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D648207-4E1C-3747-8CED-11D7BE8BC76E}"/>
              </a:ext>
            </a:extLst>
          </p:cNvPr>
          <p:cNvSpPr/>
          <p:nvPr/>
        </p:nvSpPr>
        <p:spPr>
          <a:xfrm>
            <a:off x="6074501" y="5380504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578E907-AEE0-9943-9848-4F19EEE56B1B}"/>
              </a:ext>
            </a:extLst>
          </p:cNvPr>
          <p:cNvSpPr/>
          <p:nvPr/>
        </p:nvSpPr>
        <p:spPr>
          <a:xfrm>
            <a:off x="6320760" y="5380504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CA6E7F4-69EF-DB4A-87F9-6B83E5C57E47}"/>
              </a:ext>
            </a:extLst>
          </p:cNvPr>
          <p:cNvSpPr/>
          <p:nvPr/>
        </p:nvSpPr>
        <p:spPr>
          <a:xfrm>
            <a:off x="6572629" y="5380504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1A6D92D5-089C-704D-82E8-F58590491E75}"/>
              </a:ext>
            </a:extLst>
          </p:cNvPr>
          <p:cNvSpPr/>
          <p:nvPr/>
        </p:nvSpPr>
        <p:spPr>
          <a:xfrm>
            <a:off x="5828242" y="30736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FE387215-9C07-704E-A624-2E65BFD4237B}"/>
              </a:ext>
            </a:extLst>
          </p:cNvPr>
          <p:cNvSpPr/>
          <p:nvPr/>
        </p:nvSpPr>
        <p:spPr>
          <a:xfrm>
            <a:off x="6074501" y="30736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2946605F-F95D-B245-8A41-6734C2E7BF1B}"/>
              </a:ext>
            </a:extLst>
          </p:cNvPr>
          <p:cNvSpPr/>
          <p:nvPr/>
        </p:nvSpPr>
        <p:spPr>
          <a:xfrm>
            <a:off x="6320760" y="30736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BB6F3CC5-174A-764E-831F-58AC6190464E}"/>
              </a:ext>
            </a:extLst>
          </p:cNvPr>
          <p:cNvSpPr/>
          <p:nvPr/>
        </p:nvSpPr>
        <p:spPr>
          <a:xfrm>
            <a:off x="6572629" y="30736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Content Placeholder 2">
            <a:extLst>
              <a:ext uri="{FF2B5EF4-FFF2-40B4-BE49-F238E27FC236}">
                <a16:creationId xmlns:a16="http://schemas.microsoft.com/office/drawing/2014/main" id="{E22852B8-3DB0-794B-A37C-DB8D68A07D98}"/>
              </a:ext>
            </a:extLst>
          </p:cNvPr>
          <p:cNvSpPr txBox="1">
            <a:spLocks/>
          </p:cNvSpPr>
          <p:nvPr/>
        </p:nvSpPr>
        <p:spPr>
          <a:xfrm>
            <a:off x="5954414" y="5693953"/>
            <a:ext cx="988395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She</a:t>
            </a:r>
          </a:p>
        </p:txBody>
      </p:sp>
      <p:sp>
        <p:nvSpPr>
          <p:cNvPr id="81" name="Content Placeholder 2">
            <a:extLst>
              <a:ext uri="{FF2B5EF4-FFF2-40B4-BE49-F238E27FC236}">
                <a16:creationId xmlns:a16="http://schemas.microsoft.com/office/drawing/2014/main" id="{0699B2A3-3B8E-414D-A3AF-577E06CECE10}"/>
              </a:ext>
            </a:extLst>
          </p:cNvPr>
          <p:cNvSpPr txBox="1">
            <a:spLocks/>
          </p:cNvSpPr>
          <p:nvPr/>
        </p:nvSpPr>
        <p:spPr>
          <a:xfrm>
            <a:off x="1700362" y="5254454"/>
            <a:ext cx="2865946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Example input word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55B7F79C-354B-514C-9CDD-0E4619BAD189}"/>
              </a:ext>
            </a:extLst>
          </p:cNvPr>
          <p:cNvSpPr/>
          <p:nvPr/>
        </p:nvSpPr>
        <p:spPr>
          <a:xfrm>
            <a:off x="5023876" y="4175908"/>
            <a:ext cx="2631421" cy="311369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6810C6D-F83C-C44F-B8C1-451A04C06FE6}"/>
              </a:ext>
            </a:extLst>
          </p:cNvPr>
          <p:cNvSpPr/>
          <p:nvPr/>
        </p:nvSpPr>
        <p:spPr>
          <a:xfrm>
            <a:off x="5108427" y="4216475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DAAF9B34-AA96-9543-A2D3-5EF35440EBC6}"/>
              </a:ext>
            </a:extLst>
          </p:cNvPr>
          <p:cNvSpPr/>
          <p:nvPr/>
        </p:nvSpPr>
        <p:spPr>
          <a:xfrm>
            <a:off x="5354686" y="4216475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2E89CB5E-8E02-3647-9934-F3B0E64079B8}"/>
              </a:ext>
            </a:extLst>
          </p:cNvPr>
          <p:cNvSpPr/>
          <p:nvPr/>
        </p:nvSpPr>
        <p:spPr>
          <a:xfrm>
            <a:off x="5600945" y="4216475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303B545-2289-A049-BCAD-982E40A743A5}"/>
              </a:ext>
            </a:extLst>
          </p:cNvPr>
          <p:cNvSpPr/>
          <p:nvPr/>
        </p:nvSpPr>
        <p:spPr>
          <a:xfrm>
            <a:off x="5852814" y="4216475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C24AA75F-456D-8949-A10C-222308AD6C27}"/>
              </a:ext>
            </a:extLst>
          </p:cNvPr>
          <p:cNvSpPr/>
          <p:nvPr/>
        </p:nvSpPr>
        <p:spPr>
          <a:xfrm>
            <a:off x="6110810" y="4218759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A1C43F3D-8692-EE47-9823-1230435C6EF5}"/>
              </a:ext>
            </a:extLst>
          </p:cNvPr>
          <p:cNvSpPr/>
          <p:nvPr/>
        </p:nvSpPr>
        <p:spPr>
          <a:xfrm>
            <a:off x="6357069" y="4218759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7CE51F31-4C6E-7945-AE70-852BF817D70E}"/>
              </a:ext>
            </a:extLst>
          </p:cNvPr>
          <p:cNvSpPr/>
          <p:nvPr/>
        </p:nvSpPr>
        <p:spPr>
          <a:xfrm>
            <a:off x="6603328" y="4218759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AC07CFFB-CDE8-B241-8A41-C7FC551585A0}"/>
              </a:ext>
            </a:extLst>
          </p:cNvPr>
          <p:cNvSpPr/>
          <p:nvPr/>
        </p:nvSpPr>
        <p:spPr>
          <a:xfrm>
            <a:off x="6855197" y="4218759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73E1039C-7E4C-C141-AD63-693260F07D4D}"/>
              </a:ext>
            </a:extLst>
          </p:cNvPr>
          <p:cNvSpPr/>
          <p:nvPr/>
        </p:nvSpPr>
        <p:spPr>
          <a:xfrm>
            <a:off x="7108259" y="4214326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E67898AD-C5E7-2D42-9415-B67BBD4A3A66}"/>
              </a:ext>
            </a:extLst>
          </p:cNvPr>
          <p:cNvSpPr/>
          <p:nvPr/>
        </p:nvSpPr>
        <p:spPr>
          <a:xfrm>
            <a:off x="7360128" y="4214326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6C5771F7-7684-374B-B6C2-60FEB0E09FAD}"/>
              </a:ext>
            </a:extLst>
          </p:cNvPr>
          <p:cNvSpPr/>
          <p:nvPr/>
        </p:nvSpPr>
        <p:spPr>
          <a:xfrm>
            <a:off x="5742550" y="3026663"/>
            <a:ext cx="1128109" cy="311369"/>
          </a:xfrm>
          <a:prstGeom prst="round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ight Arrow 44">
            <a:extLst>
              <a:ext uri="{FF2B5EF4-FFF2-40B4-BE49-F238E27FC236}">
                <a16:creationId xmlns:a16="http://schemas.microsoft.com/office/drawing/2014/main" id="{1552C180-A336-A746-AA26-10B7E107AA52}"/>
              </a:ext>
            </a:extLst>
          </p:cNvPr>
          <p:cNvSpPr/>
          <p:nvPr/>
        </p:nvSpPr>
        <p:spPr>
          <a:xfrm rot="16200000">
            <a:off x="6048171" y="3544078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ight Arrow 46">
            <a:extLst>
              <a:ext uri="{FF2B5EF4-FFF2-40B4-BE49-F238E27FC236}">
                <a16:creationId xmlns:a16="http://schemas.microsoft.com/office/drawing/2014/main" id="{5D792BAB-B803-CF46-A092-93C1E56EC90D}"/>
              </a:ext>
            </a:extLst>
          </p:cNvPr>
          <p:cNvSpPr/>
          <p:nvPr/>
        </p:nvSpPr>
        <p:spPr>
          <a:xfrm rot="16200000">
            <a:off x="6069731" y="471322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8" name="Content Placeholder 2">
                <a:extLst>
                  <a:ext uri="{FF2B5EF4-FFF2-40B4-BE49-F238E27FC236}">
                    <a16:creationId xmlns:a16="http://schemas.microsoft.com/office/drawing/2014/main" id="{C1ED9D7B-0772-8F44-B82E-46E5594D956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39535" y="4670647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48" name="Content Placeholder 2">
                <a:extLst>
                  <a:ext uri="{FF2B5EF4-FFF2-40B4-BE49-F238E27FC236}">
                    <a16:creationId xmlns:a16="http://schemas.microsoft.com/office/drawing/2014/main" id="{C1ED9D7B-0772-8F44-B82E-46E5594D95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9535" y="4670647"/>
                <a:ext cx="701328" cy="50358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9" name="Content Placeholder 2">
                <a:extLst>
                  <a:ext uri="{FF2B5EF4-FFF2-40B4-BE49-F238E27FC236}">
                    <a16:creationId xmlns:a16="http://schemas.microsoft.com/office/drawing/2014/main" id="{585DBD21-0E03-5C4E-80C6-08218453FDF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46844" y="3491706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49" name="Content Placeholder 2">
                <a:extLst>
                  <a:ext uri="{FF2B5EF4-FFF2-40B4-BE49-F238E27FC236}">
                    <a16:creationId xmlns:a16="http://schemas.microsoft.com/office/drawing/2014/main" id="{585DBD21-0E03-5C4E-80C6-08218453FD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6844" y="3491706"/>
                <a:ext cx="701328" cy="50358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Content Placeholder 2">
            <a:extLst>
              <a:ext uri="{FF2B5EF4-FFF2-40B4-BE49-F238E27FC236}">
                <a16:creationId xmlns:a16="http://schemas.microsoft.com/office/drawing/2014/main" id="{98A0229A-0E65-994A-A48A-9E766E214C56}"/>
              </a:ext>
            </a:extLst>
          </p:cNvPr>
          <p:cNvSpPr txBox="1">
            <a:spLocks/>
          </p:cNvSpPr>
          <p:nvPr/>
        </p:nvSpPr>
        <p:spPr>
          <a:xfrm>
            <a:off x="2771626" y="4122786"/>
            <a:ext cx="1737960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Hidden layer</a:t>
            </a:r>
          </a:p>
        </p:txBody>
      </p: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3649502E-21DD-1642-971F-BACEABB4E04C}"/>
              </a:ext>
            </a:extLst>
          </p:cNvPr>
          <p:cNvSpPr txBox="1">
            <a:spLocks/>
          </p:cNvSpPr>
          <p:nvPr/>
        </p:nvSpPr>
        <p:spPr>
          <a:xfrm>
            <a:off x="2831040" y="2961766"/>
            <a:ext cx="172138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Output layer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6" name="Content Placeholder 2">
                <a:extLst>
                  <a:ext uri="{FF2B5EF4-FFF2-40B4-BE49-F238E27FC236}">
                    <a16:creationId xmlns:a16="http://schemas.microsoft.com/office/drawing/2014/main" id="{6BF069EC-E01E-874F-8256-B41BD1F5F31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202094" y="5184623"/>
                <a:ext cx="2799163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46" name="Content Placeholder 2">
                <a:extLst>
                  <a:ext uri="{FF2B5EF4-FFF2-40B4-BE49-F238E27FC236}">
                    <a16:creationId xmlns:a16="http://schemas.microsoft.com/office/drawing/2014/main" id="{6BF069EC-E01E-874F-8256-B41BD1F5F3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2094" y="5184623"/>
                <a:ext cx="2799163" cy="50358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Content Placeholder 2">
            <a:extLst>
              <a:ext uri="{FF2B5EF4-FFF2-40B4-BE49-F238E27FC236}">
                <a16:creationId xmlns:a16="http://schemas.microsoft.com/office/drawing/2014/main" id="{5AE33AA6-F39F-AE47-A082-D026FA876028}"/>
              </a:ext>
            </a:extLst>
          </p:cNvPr>
          <p:cNvSpPr txBox="1">
            <a:spLocks/>
          </p:cNvSpPr>
          <p:nvPr/>
        </p:nvSpPr>
        <p:spPr>
          <a:xfrm>
            <a:off x="8533366" y="5631336"/>
            <a:ext cx="3306448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latin typeface="Avenir Light" panose="020B0402020203020204" pitchFamily="34" charset="77"/>
              </a:rPr>
              <a:t>single word embedding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3" name="Content Placeholder 2">
                <a:extLst>
                  <a:ext uri="{FF2B5EF4-FFF2-40B4-BE49-F238E27FC236}">
                    <a16:creationId xmlns:a16="http://schemas.microsoft.com/office/drawing/2014/main" id="{3310BA9A-DCEA-794F-9991-6F281CB6951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256104" y="4015200"/>
                <a:ext cx="2799163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𝑊𝑥</m:t>
                      </m:r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53" name="Content Placeholder 2">
                <a:extLst>
                  <a:ext uri="{FF2B5EF4-FFF2-40B4-BE49-F238E27FC236}">
                    <a16:creationId xmlns:a16="http://schemas.microsoft.com/office/drawing/2014/main" id="{3310BA9A-DCEA-794F-9991-6F281CB695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6104" y="4015200"/>
                <a:ext cx="2799163" cy="503588"/>
              </a:xfrm>
              <a:prstGeom prst="rect">
                <a:avLst/>
              </a:prstGeom>
              <a:blipFill>
                <a:blip r:embed="rId5"/>
                <a:stretch>
                  <a:fillRect b="-121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4" name="Content Placeholder 2">
                <a:extLst>
                  <a:ext uri="{FF2B5EF4-FFF2-40B4-BE49-F238E27FC236}">
                    <a16:creationId xmlns:a16="http://schemas.microsoft.com/office/drawing/2014/main" id="{A9D3B108-BEE0-7A4A-A32A-7CF470E03DE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978460" y="2874317"/>
                <a:ext cx="4861354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sz="2400" b="0" i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softmax</m:t>
                      </m:r>
                      <m:d>
                        <m:dPr>
                          <m:ctrlP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𝑈h</m:t>
                          </m:r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b="0" i="1" dirty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dirty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d>
                            <m:dPr>
                              <m:begChr m:val="|"/>
                              <m:endChr m:val="|"/>
                              <m:ctrlPr>
                                <a:rPr lang="en-US" sz="2400" b="0" i="1" dirty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dirty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sz="2400" b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venir Light" panose="020B0402020203020204" pitchFamily="34" charset="77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54" name="Content Placeholder 2">
                <a:extLst>
                  <a:ext uri="{FF2B5EF4-FFF2-40B4-BE49-F238E27FC236}">
                    <a16:creationId xmlns:a16="http://schemas.microsoft.com/office/drawing/2014/main" id="{A9D3B108-BEE0-7A4A-A32A-7CF470E03D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8460" y="2874317"/>
                <a:ext cx="4861354" cy="503588"/>
              </a:xfrm>
              <a:prstGeom prst="rect">
                <a:avLst/>
              </a:prstGeom>
              <a:blipFill>
                <a:blip r:embed="rId6"/>
                <a:stretch>
                  <a:fillRect b="-121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Content Placeholder 2">
            <a:extLst>
              <a:ext uri="{FF2B5EF4-FFF2-40B4-BE49-F238E27FC236}">
                <a16:creationId xmlns:a16="http://schemas.microsoft.com/office/drawing/2014/main" id="{46AA2703-6D01-2E43-9283-BE27B4A2B4CD}"/>
              </a:ext>
            </a:extLst>
          </p:cNvPr>
          <p:cNvSpPr txBox="1">
            <a:spLocks/>
          </p:cNvSpPr>
          <p:nvPr/>
        </p:nvSpPr>
        <p:spPr>
          <a:xfrm>
            <a:off x="5525636" y="2504369"/>
            <a:ext cx="1576747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went</a:t>
            </a: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A3501276-BD0C-1D4D-A375-7096310E748D}"/>
              </a:ext>
            </a:extLst>
          </p:cNvPr>
          <p:cNvSpPr/>
          <p:nvPr/>
        </p:nvSpPr>
        <p:spPr>
          <a:xfrm>
            <a:off x="927100" y="863600"/>
            <a:ext cx="7988300" cy="2336800"/>
          </a:xfrm>
          <a:custGeom>
            <a:avLst/>
            <a:gdLst>
              <a:gd name="connsiteX0" fmla="*/ 6108700 w 7988300"/>
              <a:gd name="connsiteY0" fmla="*/ 508000 h 2336800"/>
              <a:gd name="connsiteX1" fmla="*/ 6172200 w 7988300"/>
              <a:gd name="connsiteY1" fmla="*/ 495300 h 2336800"/>
              <a:gd name="connsiteX2" fmla="*/ 6197600 w 7988300"/>
              <a:gd name="connsiteY2" fmla="*/ 444500 h 2336800"/>
              <a:gd name="connsiteX3" fmla="*/ 6261100 w 7988300"/>
              <a:gd name="connsiteY3" fmla="*/ 368300 h 2336800"/>
              <a:gd name="connsiteX4" fmla="*/ 6311900 w 7988300"/>
              <a:gd name="connsiteY4" fmla="*/ 292100 h 2336800"/>
              <a:gd name="connsiteX5" fmla="*/ 6388100 w 7988300"/>
              <a:gd name="connsiteY5" fmla="*/ 215900 h 2336800"/>
              <a:gd name="connsiteX6" fmla="*/ 6426200 w 7988300"/>
              <a:gd name="connsiteY6" fmla="*/ 177800 h 2336800"/>
              <a:gd name="connsiteX7" fmla="*/ 6502400 w 7988300"/>
              <a:gd name="connsiteY7" fmla="*/ 127000 h 2336800"/>
              <a:gd name="connsiteX8" fmla="*/ 6578600 w 7988300"/>
              <a:gd name="connsiteY8" fmla="*/ 63500 h 2336800"/>
              <a:gd name="connsiteX9" fmla="*/ 6654800 w 7988300"/>
              <a:gd name="connsiteY9" fmla="*/ 38100 h 2336800"/>
              <a:gd name="connsiteX10" fmla="*/ 6731000 w 7988300"/>
              <a:gd name="connsiteY10" fmla="*/ 0 h 2336800"/>
              <a:gd name="connsiteX11" fmla="*/ 6756400 w 7988300"/>
              <a:gd name="connsiteY11" fmla="*/ 139700 h 2336800"/>
              <a:gd name="connsiteX12" fmla="*/ 6781800 w 7988300"/>
              <a:gd name="connsiteY12" fmla="*/ 431800 h 2336800"/>
              <a:gd name="connsiteX13" fmla="*/ 6807200 w 7988300"/>
              <a:gd name="connsiteY13" fmla="*/ 508000 h 2336800"/>
              <a:gd name="connsiteX14" fmla="*/ 6819900 w 7988300"/>
              <a:gd name="connsiteY14" fmla="*/ 546100 h 2336800"/>
              <a:gd name="connsiteX15" fmla="*/ 6946900 w 7988300"/>
              <a:gd name="connsiteY15" fmla="*/ 482600 h 2336800"/>
              <a:gd name="connsiteX16" fmla="*/ 6997700 w 7988300"/>
              <a:gd name="connsiteY16" fmla="*/ 431800 h 2336800"/>
              <a:gd name="connsiteX17" fmla="*/ 7035800 w 7988300"/>
              <a:gd name="connsiteY17" fmla="*/ 419100 h 2336800"/>
              <a:gd name="connsiteX18" fmla="*/ 7073900 w 7988300"/>
              <a:gd name="connsiteY18" fmla="*/ 393700 h 2336800"/>
              <a:gd name="connsiteX19" fmla="*/ 7137400 w 7988300"/>
              <a:gd name="connsiteY19" fmla="*/ 381000 h 2336800"/>
              <a:gd name="connsiteX20" fmla="*/ 7175500 w 7988300"/>
              <a:gd name="connsiteY20" fmla="*/ 368300 h 2336800"/>
              <a:gd name="connsiteX21" fmla="*/ 7467600 w 7988300"/>
              <a:gd name="connsiteY21" fmla="*/ 381000 h 2336800"/>
              <a:gd name="connsiteX22" fmla="*/ 7505700 w 7988300"/>
              <a:gd name="connsiteY22" fmla="*/ 393700 h 2336800"/>
              <a:gd name="connsiteX23" fmla="*/ 7531100 w 7988300"/>
              <a:gd name="connsiteY23" fmla="*/ 431800 h 2336800"/>
              <a:gd name="connsiteX24" fmla="*/ 7556500 w 7988300"/>
              <a:gd name="connsiteY24" fmla="*/ 508000 h 2336800"/>
              <a:gd name="connsiteX25" fmla="*/ 7569200 w 7988300"/>
              <a:gd name="connsiteY25" fmla="*/ 850900 h 2336800"/>
              <a:gd name="connsiteX26" fmla="*/ 7645400 w 7988300"/>
              <a:gd name="connsiteY26" fmla="*/ 838200 h 2336800"/>
              <a:gd name="connsiteX27" fmla="*/ 7721600 w 7988300"/>
              <a:gd name="connsiteY27" fmla="*/ 850900 h 2336800"/>
              <a:gd name="connsiteX28" fmla="*/ 7797800 w 7988300"/>
              <a:gd name="connsiteY28" fmla="*/ 876300 h 2336800"/>
              <a:gd name="connsiteX29" fmla="*/ 7835900 w 7988300"/>
              <a:gd name="connsiteY29" fmla="*/ 889000 h 2336800"/>
              <a:gd name="connsiteX30" fmla="*/ 7912100 w 7988300"/>
              <a:gd name="connsiteY30" fmla="*/ 939800 h 2336800"/>
              <a:gd name="connsiteX31" fmla="*/ 7962900 w 7988300"/>
              <a:gd name="connsiteY31" fmla="*/ 1016000 h 2336800"/>
              <a:gd name="connsiteX32" fmla="*/ 7988300 w 7988300"/>
              <a:gd name="connsiteY32" fmla="*/ 1092200 h 2336800"/>
              <a:gd name="connsiteX33" fmla="*/ 7975600 w 7988300"/>
              <a:gd name="connsiteY33" fmla="*/ 1181100 h 2336800"/>
              <a:gd name="connsiteX34" fmla="*/ 7861300 w 7988300"/>
              <a:gd name="connsiteY34" fmla="*/ 1231900 h 2336800"/>
              <a:gd name="connsiteX35" fmla="*/ 7823200 w 7988300"/>
              <a:gd name="connsiteY35" fmla="*/ 1244600 h 2336800"/>
              <a:gd name="connsiteX36" fmla="*/ 7785100 w 7988300"/>
              <a:gd name="connsiteY36" fmla="*/ 1257300 h 2336800"/>
              <a:gd name="connsiteX37" fmla="*/ 7734300 w 7988300"/>
              <a:gd name="connsiteY37" fmla="*/ 1270000 h 2336800"/>
              <a:gd name="connsiteX38" fmla="*/ 7658100 w 7988300"/>
              <a:gd name="connsiteY38" fmla="*/ 1282700 h 2336800"/>
              <a:gd name="connsiteX39" fmla="*/ 7632700 w 7988300"/>
              <a:gd name="connsiteY39" fmla="*/ 1320800 h 2336800"/>
              <a:gd name="connsiteX40" fmla="*/ 7645400 w 7988300"/>
              <a:gd name="connsiteY40" fmla="*/ 1358900 h 2336800"/>
              <a:gd name="connsiteX41" fmla="*/ 7670800 w 7988300"/>
              <a:gd name="connsiteY41" fmla="*/ 1473200 h 2336800"/>
              <a:gd name="connsiteX42" fmla="*/ 7658100 w 7988300"/>
              <a:gd name="connsiteY42" fmla="*/ 1841500 h 2336800"/>
              <a:gd name="connsiteX43" fmla="*/ 7620000 w 7988300"/>
              <a:gd name="connsiteY43" fmla="*/ 1981200 h 2336800"/>
              <a:gd name="connsiteX44" fmla="*/ 7543800 w 7988300"/>
              <a:gd name="connsiteY44" fmla="*/ 2019300 h 2336800"/>
              <a:gd name="connsiteX45" fmla="*/ 7505700 w 7988300"/>
              <a:gd name="connsiteY45" fmla="*/ 2032000 h 2336800"/>
              <a:gd name="connsiteX46" fmla="*/ 7226300 w 7988300"/>
              <a:gd name="connsiteY46" fmla="*/ 1943100 h 2336800"/>
              <a:gd name="connsiteX47" fmla="*/ 7035800 w 7988300"/>
              <a:gd name="connsiteY47" fmla="*/ 1790700 h 2336800"/>
              <a:gd name="connsiteX48" fmla="*/ 6959600 w 7988300"/>
              <a:gd name="connsiteY48" fmla="*/ 1714500 h 2336800"/>
              <a:gd name="connsiteX49" fmla="*/ 6781800 w 7988300"/>
              <a:gd name="connsiteY49" fmla="*/ 1955800 h 2336800"/>
              <a:gd name="connsiteX50" fmla="*/ 6629400 w 7988300"/>
              <a:gd name="connsiteY50" fmla="*/ 2095500 h 2336800"/>
              <a:gd name="connsiteX51" fmla="*/ 6604000 w 7988300"/>
              <a:gd name="connsiteY51" fmla="*/ 2133600 h 2336800"/>
              <a:gd name="connsiteX52" fmla="*/ 6565900 w 7988300"/>
              <a:gd name="connsiteY52" fmla="*/ 2146300 h 2336800"/>
              <a:gd name="connsiteX53" fmla="*/ 6426200 w 7988300"/>
              <a:gd name="connsiteY53" fmla="*/ 2209800 h 2336800"/>
              <a:gd name="connsiteX54" fmla="*/ 6388100 w 7988300"/>
              <a:gd name="connsiteY54" fmla="*/ 2222500 h 2336800"/>
              <a:gd name="connsiteX55" fmla="*/ 6350000 w 7988300"/>
              <a:gd name="connsiteY55" fmla="*/ 2235200 h 2336800"/>
              <a:gd name="connsiteX56" fmla="*/ 6172200 w 7988300"/>
              <a:gd name="connsiteY56" fmla="*/ 2222500 h 2336800"/>
              <a:gd name="connsiteX57" fmla="*/ 6121400 w 7988300"/>
              <a:gd name="connsiteY57" fmla="*/ 2209800 h 2336800"/>
              <a:gd name="connsiteX58" fmla="*/ 5994400 w 7988300"/>
              <a:gd name="connsiteY58" fmla="*/ 2133600 h 2336800"/>
              <a:gd name="connsiteX59" fmla="*/ 5918200 w 7988300"/>
              <a:gd name="connsiteY59" fmla="*/ 2082800 h 2336800"/>
              <a:gd name="connsiteX60" fmla="*/ 5854700 w 7988300"/>
              <a:gd name="connsiteY60" fmla="*/ 2032000 h 2336800"/>
              <a:gd name="connsiteX61" fmla="*/ 5740400 w 7988300"/>
              <a:gd name="connsiteY61" fmla="*/ 1968500 h 2336800"/>
              <a:gd name="connsiteX62" fmla="*/ 5537200 w 7988300"/>
              <a:gd name="connsiteY62" fmla="*/ 1981200 h 2336800"/>
              <a:gd name="connsiteX63" fmla="*/ 5422900 w 7988300"/>
              <a:gd name="connsiteY63" fmla="*/ 2044700 h 2336800"/>
              <a:gd name="connsiteX64" fmla="*/ 5346700 w 7988300"/>
              <a:gd name="connsiteY64" fmla="*/ 2070100 h 2336800"/>
              <a:gd name="connsiteX65" fmla="*/ 5308600 w 7988300"/>
              <a:gd name="connsiteY65" fmla="*/ 2095500 h 2336800"/>
              <a:gd name="connsiteX66" fmla="*/ 5232400 w 7988300"/>
              <a:gd name="connsiteY66" fmla="*/ 2120900 h 2336800"/>
              <a:gd name="connsiteX67" fmla="*/ 5143500 w 7988300"/>
              <a:gd name="connsiteY67" fmla="*/ 2159000 h 2336800"/>
              <a:gd name="connsiteX68" fmla="*/ 5067300 w 7988300"/>
              <a:gd name="connsiteY68" fmla="*/ 2184400 h 2336800"/>
              <a:gd name="connsiteX69" fmla="*/ 4889500 w 7988300"/>
              <a:gd name="connsiteY69" fmla="*/ 2171700 h 2336800"/>
              <a:gd name="connsiteX70" fmla="*/ 4787900 w 7988300"/>
              <a:gd name="connsiteY70" fmla="*/ 2057400 h 2336800"/>
              <a:gd name="connsiteX71" fmla="*/ 4762500 w 7988300"/>
              <a:gd name="connsiteY71" fmla="*/ 2006600 h 2336800"/>
              <a:gd name="connsiteX72" fmla="*/ 4673600 w 7988300"/>
              <a:gd name="connsiteY72" fmla="*/ 1905000 h 2336800"/>
              <a:gd name="connsiteX73" fmla="*/ 4584700 w 7988300"/>
              <a:gd name="connsiteY73" fmla="*/ 1803400 h 2336800"/>
              <a:gd name="connsiteX74" fmla="*/ 4533900 w 7988300"/>
              <a:gd name="connsiteY74" fmla="*/ 1727200 h 2336800"/>
              <a:gd name="connsiteX75" fmla="*/ 4419600 w 7988300"/>
              <a:gd name="connsiteY75" fmla="*/ 1663700 h 2336800"/>
              <a:gd name="connsiteX76" fmla="*/ 4356100 w 7988300"/>
              <a:gd name="connsiteY76" fmla="*/ 1676400 h 2336800"/>
              <a:gd name="connsiteX77" fmla="*/ 4279900 w 7988300"/>
              <a:gd name="connsiteY77" fmla="*/ 1727200 h 2336800"/>
              <a:gd name="connsiteX78" fmla="*/ 4241800 w 7988300"/>
              <a:gd name="connsiteY78" fmla="*/ 1752600 h 2336800"/>
              <a:gd name="connsiteX79" fmla="*/ 4191000 w 7988300"/>
              <a:gd name="connsiteY79" fmla="*/ 1803400 h 2336800"/>
              <a:gd name="connsiteX80" fmla="*/ 4140200 w 7988300"/>
              <a:gd name="connsiteY80" fmla="*/ 1828800 h 2336800"/>
              <a:gd name="connsiteX81" fmla="*/ 4102100 w 7988300"/>
              <a:gd name="connsiteY81" fmla="*/ 1854200 h 2336800"/>
              <a:gd name="connsiteX82" fmla="*/ 4076700 w 7988300"/>
              <a:gd name="connsiteY82" fmla="*/ 1892300 h 2336800"/>
              <a:gd name="connsiteX83" fmla="*/ 3949700 w 7988300"/>
              <a:gd name="connsiteY83" fmla="*/ 1968500 h 2336800"/>
              <a:gd name="connsiteX84" fmla="*/ 3898900 w 7988300"/>
              <a:gd name="connsiteY84" fmla="*/ 2006600 h 2336800"/>
              <a:gd name="connsiteX85" fmla="*/ 3822700 w 7988300"/>
              <a:gd name="connsiteY85" fmla="*/ 2057400 h 2336800"/>
              <a:gd name="connsiteX86" fmla="*/ 3784600 w 7988300"/>
              <a:gd name="connsiteY86" fmla="*/ 2082800 h 2336800"/>
              <a:gd name="connsiteX87" fmla="*/ 3733800 w 7988300"/>
              <a:gd name="connsiteY87" fmla="*/ 2120900 h 2336800"/>
              <a:gd name="connsiteX88" fmla="*/ 3695700 w 7988300"/>
              <a:gd name="connsiteY88" fmla="*/ 2133600 h 2336800"/>
              <a:gd name="connsiteX89" fmla="*/ 3657600 w 7988300"/>
              <a:gd name="connsiteY89" fmla="*/ 2159000 h 2336800"/>
              <a:gd name="connsiteX90" fmla="*/ 3619500 w 7988300"/>
              <a:gd name="connsiteY90" fmla="*/ 2171700 h 2336800"/>
              <a:gd name="connsiteX91" fmla="*/ 3530600 w 7988300"/>
              <a:gd name="connsiteY91" fmla="*/ 2209800 h 2336800"/>
              <a:gd name="connsiteX92" fmla="*/ 3390900 w 7988300"/>
              <a:gd name="connsiteY92" fmla="*/ 2197100 h 2336800"/>
              <a:gd name="connsiteX93" fmla="*/ 3365500 w 7988300"/>
              <a:gd name="connsiteY93" fmla="*/ 2159000 h 2336800"/>
              <a:gd name="connsiteX94" fmla="*/ 3327400 w 7988300"/>
              <a:gd name="connsiteY94" fmla="*/ 2082800 h 2336800"/>
              <a:gd name="connsiteX95" fmla="*/ 3302000 w 7988300"/>
              <a:gd name="connsiteY95" fmla="*/ 1993900 h 2336800"/>
              <a:gd name="connsiteX96" fmla="*/ 3251200 w 7988300"/>
              <a:gd name="connsiteY96" fmla="*/ 1917700 h 2336800"/>
              <a:gd name="connsiteX97" fmla="*/ 3200400 w 7988300"/>
              <a:gd name="connsiteY97" fmla="*/ 1930400 h 2336800"/>
              <a:gd name="connsiteX98" fmla="*/ 3136900 w 7988300"/>
              <a:gd name="connsiteY98" fmla="*/ 2006600 h 2336800"/>
              <a:gd name="connsiteX99" fmla="*/ 3098800 w 7988300"/>
              <a:gd name="connsiteY99" fmla="*/ 2032000 h 2336800"/>
              <a:gd name="connsiteX100" fmla="*/ 3022600 w 7988300"/>
              <a:gd name="connsiteY100" fmla="*/ 2108200 h 2336800"/>
              <a:gd name="connsiteX101" fmla="*/ 2959100 w 7988300"/>
              <a:gd name="connsiteY101" fmla="*/ 2171700 h 2336800"/>
              <a:gd name="connsiteX102" fmla="*/ 2933700 w 7988300"/>
              <a:gd name="connsiteY102" fmla="*/ 2209800 h 2336800"/>
              <a:gd name="connsiteX103" fmla="*/ 2895600 w 7988300"/>
              <a:gd name="connsiteY103" fmla="*/ 2222500 h 2336800"/>
              <a:gd name="connsiteX104" fmla="*/ 2857500 w 7988300"/>
              <a:gd name="connsiteY104" fmla="*/ 2247900 h 2336800"/>
              <a:gd name="connsiteX105" fmla="*/ 2794000 w 7988300"/>
              <a:gd name="connsiteY105" fmla="*/ 2184400 h 2336800"/>
              <a:gd name="connsiteX106" fmla="*/ 2781300 w 7988300"/>
              <a:gd name="connsiteY106" fmla="*/ 2146300 h 2336800"/>
              <a:gd name="connsiteX107" fmla="*/ 2705100 w 7988300"/>
              <a:gd name="connsiteY107" fmla="*/ 2032000 h 2336800"/>
              <a:gd name="connsiteX108" fmla="*/ 2679700 w 7988300"/>
              <a:gd name="connsiteY108" fmla="*/ 1993900 h 2336800"/>
              <a:gd name="connsiteX109" fmla="*/ 2654300 w 7988300"/>
              <a:gd name="connsiteY109" fmla="*/ 1955800 h 2336800"/>
              <a:gd name="connsiteX110" fmla="*/ 2578100 w 7988300"/>
              <a:gd name="connsiteY110" fmla="*/ 1892300 h 2336800"/>
              <a:gd name="connsiteX111" fmla="*/ 2540000 w 7988300"/>
              <a:gd name="connsiteY111" fmla="*/ 1854200 h 2336800"/>
              <a:gd name="connsiteX112" fmla="*/ 2463800 w 7988300"/>
              <a:gd name="connsiteY112" fmla="*/ 1803400 h 2336800"/>
              <a:gd name="connsiteX113" fmla="*/ 2387600 w 7988300"/>
              <a:gd name="connsiteY113" fmla="*/ 1816100 h 2336800"/>
              <a:gd name="connsiteX114" fmla="*/ 2324100 w 7988300"/>
              <a:gd name="connsiteY114" fmla="*/ 1879600 h 2336800"/>
              <a:gd name="connsiteX115" fmla="*/ 2247900 w 7988300"/>
              <a:gd name="connsiteY115" fmla="*/ 1955800 h 2336800"/>
              <a:gd name="connsiteX116" fmla="*/ 2159000 w 7988300"/>
              <a:gd name="connsiteY116" fmla="*/ 2044700 h 2336800"/>
              <a:gd name="connsiteX117" fmla="*/ 2120900 w 7988300"/>
              <a:gd name="connsiteY117" fmla="*/ 2082800 h 2336800"/>
              <a:gd name="connsiteX118" fmla="*/ 2095500 w 7988300"/>
              <a:gd name="connsiteY118" fmla="*/ 2120900 h 2336800"/>
              <a:gd name="connsiteX119" fmla="*/ 2044700 w 7988300"/>
              <a:gd name="connsiteY119" fmla="*/ 2159000 h 2336800"/>
              <a:gd name="connsiteX120" fmla="*/ 2019300 w 7988300"/>
              <a:gd name="connsiteY120" fmla="*/ 2197100 h 2336800"/>
              <a:gd name="connsiteX121" fmla="*/ 1981200 w 7988300"/>
              <a:gd name="connsiteY121" fmla="*/ 2209800 h 2336800"/>
              <a:gd name="connsiteX122" fmla="*/ 1854200 w 7988300"/>
              <a:gd name="connsiteY122" fmla="*/ 2273300 h 2336800"/>
              <a:gd name="connsiteX123" fmla="*/ 1676400 w 7988300"/>
              <a:gd name="connsiteY123" fmla="*/ 2260600 h 2336800"/>
              <a:gd name="connsiteX124" fmla="*/ 1651000 w 7988300"/>
              <a:gd name="connsiteY124" fmla="*/ 2222500 h 2336800"/>
              <a:gd name="connsiteX125" fmla="*/ 1612900 w 7988300"/>
              <a:gd name="connsiteY125" fmla="*/ 2070100 h 2336800"/>
              <a:gd name="connsiteX126" fmla="*/ 1600200 w 7988300"/>
              <a:gd name="connsiteY126" fmla="*/ 1879600 h 2336800"/>
              <a:gd name="connsiteX127" fmla="*/ 1574800 w 7988300"/>
              <a:gd name="connsiteY127" fmla="*/ 1917700 h 2336800"/>
              <a:gd name="connsiteX128" fmla="*/ 1549400 w 7988300"/>
              <a:gd name="connsiteY128" fmla="*/ 1993900 h 2336800"/>
              <a:gd name="connsiteX129" fmla="*/ 1536700 w 7988300"/>
              <a:gd name="connsiteY129" fmla="*/ 2032000 h 2336800"/>
              <a:gd name="connsiteX130" fmla="*/ 1460500 w 7988300"/>
              <a:gd name="connsiteY130" fmla="*/ 2146300 h 2336800"/>
              <a:gd name="connsiteX131" fmla="*/ 1422400 w 7988300"/>
              <a:gd name="connsiteY131" fmla="*/ 2171700 h 2336800"/>
              <a:gd name="connsiteX132" fmla="*/ 1346200 w 7988300"/>
              <a:gd name="connsiteY132" fmla="*/ 2260600 h 2336800"/>
              <a:gd name="connsiteX133" fmla="*/ 1270000 w 7988300"/>
              <a:gd name="connsiteY133" fmla="*/ 2298700 h 2336800"/>
              <a:gd name="connsiteX134" fmla="*/ 1181100 w 7988300"/>
              <a:gd name="connsiteY134" fmla="*/ 2336800 h 2336800"/>
              <a:gd name="connsiteX135" fmla="*/ 1079500 w 7988300"/>
              <a:gd name="connsiteY135" fmla="*/ 2324100 h 2336800"/>
              <a:gd name="connsiteX136" fmla="*/ 1041400 w 7988300"/>
              <a:gd name="connsiteY136" fmla="*/ 2311400 h 2336800"/>
              <a:gd name="connsiteX137" fmla="*/ 965200 w 7988300"/>
              <a:gd name="connsiteY137" fmla="*/ 2235200 h 2336800"/>
              <a:gd name="connsiteX138" fmla="*/ 901700 w 7988300"/>
              <a:gd name="connsiteY138" fmla="*/ 2184400 h 2336800"/>
              <a:gd name="connsiteX139" fmla="*/ 876300 w 7988300"/>
              <a:gd name="connsiteY139" fmla="*/ 2146300 h 2336800"/>
              <a:gd name="connsiteX140" fmla="*/ 838200 w 7988300"/>
              <a:gd name="connsiteY140" fmla="*/ 2108200 h 2336800"/>
              <a:gd name="connsiteX141" fmla="*/ 787400 w 7988300"/>
              <a:gd name="connsiteY141" fmla="*/ 1993900 h 2336800"/>
              <a:gd name="connsiteX142" fmla="*/ 774700 w 7988300"/>
              <a:gd name="connsiteY142" fmla="*/ 1955800 h 2336800"/>
              <a:gd name="connsiteX143" fmla="*/ 800100 w 7988300"/>
              <a:gd name="connsiteY143" fmla="*/ 1854200 h 2336800"/>
              <a:gd name="connsiteX144" fmla="*/ 838200 w 7988300"/>
              <a:gd name="connsiteY144" fmla="*/ 1892300 h 2336800"/>
              <a:gd name="connsiteX145" fmla="*/ 863600 w 7988300"/>
              <a:gd name="connsiteY145" fmla="*/ 1955800 h 2336800"/>
              <a:gd name="connsiteX146" fmla="*/ 812800 w 7988300"/>
              <a:gd name="connsiteY146" fmla="*/ 2070100 h 2336800"/>
              <a:gd name="connsiteX147" fmla="*/ 711200 w 7988300"/>
              <a:gd name="connsiteY147" fmla="*/ 2108200 h 2336800"/>
              <a:gd name="connsiteX148" fmla="*/ 660400 w 7988300"/>
              <a:gd name="connsiteY148" fmla="*/ 2133600 h 2336800"/>
              <a:gd name="connsiteX149" fmla="*/ 533400 w 7988300"/>
              <a:gd name="connsiteY149" fmla="*/ 2159000 h 2336800"/>
              <a:gd name="connsiteX150" fmla="*/ 292100 w 7988300"/>
              <a:gd name="connsiteY150" fmla="*/ 2146300 h 2336800"/>
              <a:gd name="connsiteX151" fmla="*/ 266700 w 7988300"/>
              <a:gd name="connsiteY151" fmla="*/ 2108200 h 2336800"/>
              <a:gd name="connsiteX152" fmla="*/ 317500 w 7988300"/>
              <a:gd name="connsiteY152" fmla="*/ 2070100 h 2336800"/>
              <a:gd name="connsiteX153" fmla="*/ 482600 w 7988300"/>
              <a:gd name="connsiteY153" fmla="*/ 2032000 h 2336800"/>
              <a:gd name="connsiteX154" fmla="*/ 990600 w 7988300"/>
              <a:gd name="connsiteY154" fmla="*/ 1981200 h 2336800"/>
              <a:gd name="connsiteX155" fmla="*/ 1117600 w 7988300"/>
              <a:gd name="connsiteY155" fmla="*/ 1968500 h 2336800"/>
              <a:gd name="connsiteX156" fmla="*/ 1079500 w 7988300"/>
              <a:gd name="connsiteY156" fmla="*/ 1930400 h 2336800"/>
              <a:gd name="connsiteX157" fmla="*/ 1016000 w 7988300"/>
              <a:gd name="connsiteY157" fmla="*/ 1917700 h 2336800"/>
              <a:gd name="connsiteX158" fmla="*/ 825500 w 7988300"/>
              <a:gd name="connsiteY158" fmla="*/ 1905000 h 2336800"/>
              <a:gd name="connsiteX159" fmla="*/ 571500 w 7988300"/>
              <a:gd name="connsiteY159" fmla="*/ 1854200 h 2336800"/>
              <a:gd name="connsiteX160" fmla="*/ 317500 w 7988300"/>
              <a:gd name="connsiteY160" fmla="*/ 1778000 h 2336800"/>
              <a:gd name="connsiteX161" fmla="*/ 127000 w 7988300"/>
              <a:gd name="connsiteY161" fmla="*/ 1676400 h 2336800"/>
              <a:gd name="connsiteX162" fmla="*/ 76200 w 7988300"/>
              <a:gd name="connsiteY162" fmla="*/ 1638300 h 2336800"/>
              <a:gd name="connsiteX163" fmla="*/ 38100 w 7988300"/>
              <a:gd name="connsiteY163" fmla="*/ 1612900 h 2336800"/>
              <a:gd name="connsiteX164" fmla="*/ 0 w 7988300"/>
              <a:gd name="connsiteY164" fmla="*/ 1536700 h 2336800"/>
              <a:gd name="connsiteX165" fmla="*/ 12700 w 7988300"/>
              <a:gd name="connsiteY165" fmla="*/ 1409700 h 2336800"/>
              <a:gd name="connsiteX166" fmla="*/ 165100 w 7988300"/>
              <a:gd name="connsiteY166" fmla="*/ 1282700 h 2336800"/>
              <a:gd name="connsiteX167" fmla="*/ 266700 w 7988300"/>
              <a:gd name="connsiteY167" fmla="*/ 1244600 h 2336800"/>
              <a:gd name="connsiteX168" fmla="*/ 355600 w 7988300"/>
              <a:gd name="connsiteY168" fmla="*/ 1219200 h 2336800"/>
              <a:gd name="connsiteX169" fmla="*/ 558800 w 7988300"/>
              <a:gd name="connsiteY169" fmla="*/ 1181100 h 2336800"/>
              <a:gd name="connsiteX170" fmla="*/ 469900 w 7988300"/>
              <a:gd name="connsiteY170" fmla="*/ 1028700 h 2336800"/>
              <a:gd name="connsiteX171" fmla="*/ 241300 w 7988300"/>
              <a:gd name="connsiteY171" fmla="*/ 825500 h 2336800"/>
              <a:gd name="connsiteX172" fmla="*/ 152400 w 7988300"/>
              <a:gd name="connsiteY172" fmla="*/ 736600 h 2336800"/>
              <a:gd name="connsiteX173" fmla="*/ 228600 w 7988300"/>
              <a:gd name="connsiteY173" fmla="*/ 685800 h 2336800"/>
              <a:gd name="connsiteX174" fmla="*/ 533400 w 7988300"/>
              <a:gd name="connsiteY174" fmla="*/ 749300 h 2336800"/>
              <a:gd name="connsiteX175" fmla="*/ 571500 w 7988300"/>
              <a:gd name="connsiteY175" fmla="*/ 762000 h 2336800"/>
              <a:gd name="connsiteX176" fmla="*/ 711200 w 7988300"/>
              <a:gd name="connsiteY176" fmla="*/ 787400 h 2336800"/>
              <a:gd name="connsiteX177" fmla="*/ 838200 w 7988300"/>
              <a:gd name="connsiteY177" fmla="*/ 774700 h 2336800"/>
              <a:gd name="connsiteX178" fmla="*/ 812800 w 7988300"/>
              <a:gd name="connsiteY178" fmla="*/ 635000 h 2336800"/>
              <a:gd name="connsiteX179" fmla="*/ 762000 w 7988300"/>
              <a:gd name="connsiteY179" fmla="*/ 520700 h 2336800"/>
              <a:gd name="connsiteX180" fmla="*/ 723900 w 7988300"/>
              <a:gd name="connsiteY180" fmla="*/ 419100 h 2336800"/>
              <a:gd name="connsiteX181" fmla="*/ 711200 w 7988300"/>
              <a:gd name="connsiteY181" fmla="*/ 342900 h 2336800"/>
              <a:gd name="connsiteX182" fmla="*/ 800100 w 7988300"/>
              <a:gd name="connsiteY182" fmla="*/ 495300 h 2336800"/>
              <a:gd name="connsiteX183" fmla="*/ 812800 w 7988300"/>
              <a:gd name="connsiteY183" fmla="*/ 533400 h 2336800"/>
              <a:gd name="connsiteX184" fmla="*/ 1003300 w 7988300"/>
              <a:gd name="connsiteY184" fmla="*/ 711200 h 2336800"/>
              <a:gd name="connsiteX185" fmla="*/ 1079500 w 7988300"/>
              <a:gd name="connsiteY185" fmla="*/ 723900 h 2336800"/>
              <a:gd name="connsiteX186" fmla="*/ 1219200 w 7988300"/>
              <a:gd name="connsiteY186" fmla="*/ 635000 h 2336800"/>
              <a:gd name="connsiteX187" fmla="*/ 1358900 w 7988300"/>
              <a:gd name="connsiteY187" fmla="*/ 368300 h 2336800"/>
              <a:gd name="connsiteX188" fmla="*/ 1384300 w 7988300"/>
              <a:gd name="connsiteY188" fmla="*/ 330200 h 2336800"/>
              <a:gd name="connsiteX189" fmla="*/ 1524000 w 7988300"/>
              <a:gd name="connsiteY189" fmla="*/ 127000 h 2336800"/>
              <a:gd name="connsiteX190" fmla="*/ 1574800 w 7988300"/>
              <a:gd name="connsiteY190" fmla="*/ 114300 h 2336800"/>
              <a:gd name="connsiteX191" fmla="*/ 1612900 w 7988300"/>
              <a:gd name="connsiteY191" fmla="*/ 139700 h 2336800"/>
              <a:gd name="connsiteX192" fmla="*/ 1638300 w 7988300"/>
              <a:gd name="connsiteY192" fmla="*/ 215900 h 2336800"/>
              <a:gd name="connsiteX193" fmla="*/ 1676400 w 7988300"/>
              <a:gd name="connsiteY193" fmla="*/ 355600 h 2336800"/>
              <a:gd name="connsiteX194" fmla="*/ 1765300 w 7988300"/>
              <a:gd name="connsiteY194" fmla="*/ 508000 h 2336800"/>
              <a:gd name="connsiteX195" fmla="*/ 1803400 w 7988300"/>
              <a:gd name="connsiteY195" fmla="*/ 533400 h 2336800"/>
              <a:gd name="connsiteX196" fmla="*/ 1866900 w 7988300"/>
              <a:gd name="connsiteY196" fmla="*/ 508000 h 2336800"/>
              <a:gd name="connsiteX197" fmla="*/ 2032000 w 7988300"/>
              <a:gd name="connsiteY197" fmla="*/ 292100 h 2336800"/>
              <a:gd name="connsiteX198" fmla="*/ 2235200 w 7988300"/>
              <a:gd name="connsiteY198" fmla="*/ 114300 h 2336800"/>
              <a:gd name="connsiteX199" fmla="*/ 2311400 w 7988300"/>
              <a:gd name="connsiteY199" fmla="*/ 101600 h 2336800"/>
              <a:gd name="connsiteX200" fmla="*/ 2336800 w 7988300"/>
              <a:gd name="connsiteY200" fmla="*/ 139700 h 2336800"/>
              <a:gd name="connsiteX201" fmla="*/ 2387600 w 7988300"/>
              <a:gd name="connsiteY201" fmla="*/ 393700 h 2336800"/>
              <a:gd name="connsiteX202" fmla="*/ 2501900 w 7988300"/>
              <a:gd name="connsiteY202" fmla="*/ 520700 h 2336800"/>
              <a:gd name="connsiteX203" fmla="*/ 2552700 w 7988300"/>
              <a:gd name="connsiteY203" fmla="*/ 533400 h 2336800"/>
              <a:gd name="connsiteX204" fmla="*/ 2641600 w 7988300"/>
              <a:gd name="connsiteY204" fmla="*/ 495300 h 2336800"/>
              <a:gd name="connsiteX205" fmla="*/ 2844800 w 7988300"/>
              <a:gd name="connsiteY205" fmla="*/ 254000 h 2336800"/>
              <a:gd name="connsiteX206" fmla="*/ 3035300 w 7988300"/>
              <a:gd name="connsiteY206" fmla="*/ 152400 h 2336800"/>
              <a:gd name="connsiteX207" fmla="*/ 3098800 w 7988300"/>
              <a:gd name="connsiteY207" fmla="*/ 203200 h 2336800"/>
              <a:gd name="connsiteX208" fmla="*/ 3124200 w 7988300"/>
              <a:gd name="connsiteY208" fmla="*/ 317500 h 2336800"/>
              <a:gd name="connsiteX209" fmla="*/ 3213100 w 7988300"/>
              <a:gd name="connsiteY209" fmla="*/ 546100 h 2336800"/>
              <a:gd name="connsiteX210" fmla="*/ 3263900 w 7988300"/>
              <a:gd name="connsiteY210" fmla="*/ 596900 h 2336800"/>
              <a:gd name="connsiteX211" fmla="*/ 3492500 w 7988300"/>
              <a:gd name="connsiteY211" fmla="*/ 304800 h 2336800"/>
              <a:gd name="connsiteX212" fmla="*/ 3619500 w 7988300"/>
              <a:gd name="connsiteY212" fmla="*/ 177800 h 2336800"/>
              <a:gd name="connsiteX213" fmla="*/ 3759200 w 7988300"/>
              <a:gd name="connsiteY213" fmla="*/ 114300 h 2336800"/>
              <a:gd name="connsiteX214" fmla="*/ 3822700 w 7988300"/>
              <a:gd name="connsiteY214" fmla="*/ 368300 h 2336800"/>
              <a:gd name="connsiteX215" fmla="*/ 3886200 w 7988300"/>
              <a:gd name="connsiteY215" fmla="*/ 495300 h 2336800"/>
              <a:gd name="connsiteX216" fmla="*/ 3975100 w 7988300"/>
              <a:gd name="connsiteY216" fmla="*/ 635000 h 2336800"/>
              <a:gd name="connsiteX217" fmla="*/ 4013200 w 7988300"/>
              <a:gd name="connsiteY217" fmla="*/ 647700 h 2336800"/>
              <a:gd name="connsiteX218" fmla="*/ 4191000 w 7988300"/>
              <a:gd name="connsiteY218" fmla="*/ 444500 h 2336800"/>
              <a:gd name="connsiteX219" fmla="*/ 4318000 w 7988300"/>
              <a:gd name="connsiteY219" fmla="*/ 279400 h 2336800"/>
              <a:gd name="connsiteX220" fmla="*/ 4343400 w 7988300"/>
              <a:gd name="connsiteY220" fmla="*/ 241300 h 2336800"/>
              <a:gd name="connsiteX221" fmla="*/ 4457700 w 7988300"/>
              <a:gd name="connsiteY221" fmla="*/ 88900 h 2336800"/>
              <a:gd name="connsiteX222" fmla="*/ 4546600 w 7988300"/>
              <a:gd name="connsiteY222" fmla="*/ 38100 h 2336800"/>
              <a:gd name="connsiteX223" fmla="*/ 4572000 w 7988300"/>
              <a:gd name="connsiteY223" fmla="*/ 88900 h 2336800"/>
              <a:gd name="connsiteX224" fmla="*/ 4635500 w 7988300"/>
              <a:gd name="connsiteY224" fmla="*/ 381000 h 2336800"/>
              <a:gd name="connsiteX225" fmla="*/ 4724400 w 7988300"/>
              <a:gd name="connsiteY225" fmla="*/ 596900 h 2336800"/>
              <a:gd name="connsiteX226" fmla="*/ 4762500 w 7988300"/>
              <a:gd name="connsiteY226" fmla="*/ 647700 h 2336800"/>
              <a:gd name="connsiteX227" fmla="*/ 4800600 w 7988300"/>
              <a:gd name="connsiteY227" fmla="*/ 660400 h 2336800"/>
              <a:gd name="connsiteX228" fmla="*/ 5041900 w 7988300"/>
              <a:gd name="connsiteY228" fmla="*/ 368300 h 2336800"/>
              <a:gd name="connsiteX229" fmla="*/ 5067300 w 7988300"/>
              <a:gd name="connsiteY229" fmla="*/ 330200 h 2336800"/>
              <a:gd name="connsiteX230" fmla="*/ 5257800 w 7988300"/>
              <a:gd name="connsiteY230" fmla="*/ 165100 h 2336800"/>
              <a:gd name="connsiteX231" fmla="*/ 5334000 w 7988300"/>
              <a:gd name="connsiteY231" fmla="*/ 292100 h 2336800"/>
              <a:gd name="connsiteX232" fmla="*/ 5410200 w 7988300"/>
              <a:gd name="connsiteY232" fmla="*/ 533400 h 2336800"/>
              <a:gd name="connsiteX233" fmla="*/ 5448300 w 7988300"/>
              <a:gd name="connsiteY233" fmla="*/ 584200 h 2336800"/>
              <a:gd name="connsiteX234" fmla="*/ 5562600 w 7988300"/>
              <a:gd name="connsiteY234" fmla="*/ 393700 h 2336800"/>
              <a:gd name="connsiteX235" fmla="*/ 5626100 w 7988300"/>
              <a:gd name="connsiteY235" fmla="*/ 266700 h 2336800"/>
              <a:gd name="connsiteX236" fmla="*/ 5765800 w 7988300"/>
              <a:gd name="connsiteY236" fmla="*/ 127000 h 2336800"/>
              <a:gd name="connsiteX237" fmla="*/ 5816600 w 7988300"/>
              <a:gd name="connsiteY237" fmla="*/ 393700 h 2336800"/>
              <a:gd name="connsiteX238" fmla="*/ 5905500 w 7988300"/>
              <a:gd name="connsiteY238" fmla="*/ 571500 h 2336800"/>
              <a:gd name="connsiteX239" fmla="*/ 5943600 w 7988300"/>
              <a:gd name="connsiteY239" fmla="*/ 596900 h 2336800"/>
              <a:gd name="connsiteX240" fmla="*/ 6057900 w 7988300"/>
              <a:gd name="connsiteY240" fmla="*/ 469900 h 2336800"/>
              <a:gd name="connsiteX241" fmla="*/ 6184900 w 7988300"/>
              <a:gd name="connsiteY241" fmla="*/ 330200 h 2336800"/>
              <a:gd name="connsiteX242" fmla="*/ 6235700 w 7988300"/>
              <a:gd name="connsiteY242" fmla="*/ 457200 h 2336800"/>
              <a:gd name="connsiteX243" fmla="*/ 6235700 w 7988300"/>
              <a:gd name="connsiteY243" fmla="*/ 482600 h 233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</a:cxnLst>
            <a:rect l="l" t="t" r="r" b="b"/>
            <a:pathLst>
              <a:path w="7988300" h="2336800">
                <a:moveTo>
                  <a:pt x="6108700" y="508000"/>
                </a:moveTo>
                <a:cubicBezTo>
                  <a:pt x="6129867" y="503767"/>
                  <a:pt x="6154635" y="507847"/>
                  <a:pt x="6172200" y="495300"/>
                </a:cubicBezTo>
                <a:cubicBezTo>
                  <a:pt x="6187606" y="484296"/>
                  <a:pt x="6188207" y="460938"/>
                  <a:pt x="6197600" y="444500"/>
                </a:cubicBezTo>
                <a:cubicBezTo>
                  <a:pt x="6239491" y="371191"/>
                  <a:pt x="6204525" y="441039"/>
                  <a:pt x="6261100" y="368300"/>
                </a:cubicBezTo>
                <a:cubicBezTo>
                  <a:pt x="6279842" y="344203"/>
                  <a:pt x="6290314" y="313686"/>
                  <a:pt x="6311900" y="292100"/>
                </a:cubicBezTo>
                <a:lnTo>
                  <a:pt x="6388100" y="215900"/>
                </a:lnTo>
                <a:cubicBezTo>
                  <a:pt x="6400800" y="203200"/>
                  <a:pt x="6411256" y="187763"/>
                  <a:pt x="6426200" y="177800"/>
                </a:cubicBezTo>
                <a:cubicBezTo>
                  <a:pt x="6451600" y="160867"/>
                  <a:pt x="6480814" y="148586"/>
                  <a:pt x="6502400" y="127000"/>
                </a:cubicBezTo>
                <a:cubicBezTo>
                  <a:pt x="6526326" y="103074"/>
                  <a:pt x="6546774" y="77645"/>
                  <a:pt x="6578600" y="63500"/>
                </a:cubicBezTo>
                <a:cubicBezTo>
                  <a:pt x="6603066" y="52626"/>
                  <a:pt x="6632523" y="52952"/>
                  <a:pt x="6654800" y="38100"/>
                </a:cubicBezTo>
                <a:cubicBezTo>
                  <a:pt x="6704039" y="5274"/>
                  <a:pt x="6678420" y="17527"/>
                  <a:pt x="6731000" y="0"/>
                </a:cubicBezTo>
                <a:cubicBezTo>
                  <a:pt x="6739467" y="46567"/>
                  <a:pt x="6750870" y="92694"/>
                  <a:pt x="6756400" y="139700"/>
                </a:cubicBezTo>
                <a:cubicBezTo>
                  <a:pt x="6767819" y="236765"/>
                  <a:pt x="6768446" y="334983"/>
                  <a:pt x="6781800" y="431800"/>
                </a:cubicBezTo>
                <a:cubicBezTo>
                  <a:pt x="6785458" y="458323"/>
                  <a:pt x="6798733" y="482600"/>
                  <a:pt x="6807200" y="508000"/>
                </a:cubicBezTo>
                <a:lnTo>
                  <a:pt x="6819900" y="546100"/>
                </a:lnTo>
                <a:cubicBezTo>
                  <a:pt x="6877261" y="531760"/>
                  <a:pt x="6896498" y="533002"/>
                  <a:pt x="6946900" y="482600"/>
                </a:cubicBezTo>
                <a:cubicBezTo>
                  <a:pt x="6963833" y="465667"/>
                  <a:pt x="6978213" y="445719"/>
                  <a:pt x="6997700" y="431800"/>
                </a:cubicBezTo>
                <a:cubicBezTo>
                  <a:pt x="7008593" y="424019"/>
                  <a:pt x="7023826" y="425087"/>
                  <a:pt x="7035800" y="419100"/>
                </a:cubicBezTo>
                <a:cubicBezTo>
                  <a:pt x="7049452" y="412274"/>
                  <a:pt x="7059608" y="399059"/>
                  <a:pt x="7073900" y="393700"/>
                </a:cubicBezTo>
                <a:cubicBezTo>
                  <a:pt x="7094111" y="386121"/>
                  <a:pt x="7116459" y="386235"/>
                  <a:pt x="7137400" y="381000"/>
                </a:cubicBezTo>
                <a:cubicBezTo>
                  <a:pt x="7150387" y="377753"/>
                  <a:pt x="7162800" y="372533"/>
                  <a:pt x="7175500" y="368300"/>
                </a:cubicBezTo>
                <a:cubicBezTo>
                  <a:pt x="7272867" y="372533"/>
                  <a:pt x="7370428" y="373525"/>
                  <a:pt x="7467600" y="381000"/>
                </a:cubicBezTo>
                <a:cubicBezTo>
                  <a:pt x="7480948" y="382027"/>
                  <a:pt x="7495247" y="385337"/>
                  <a:pt x="7505700" y="393700"/>
                </a:cubicBezTo>
                <a:cubicBezTo>
                  <a:pt x="7517619" y="403235"/>
                  <a:pt x="7524901" y="417852"/>
                  <a:pt x="7531100" y="431800"/>
                </a:cubicBezTo>
                <a:cubicBezTo>
                  <a:pt x="7541974" y="456266"/>
                  <a:pt x="7556500" y="508000"/>
                  <a:pt x="7556500" y="508000"/>
                </a:cubicBezTo>
                <a:cubicBezTo>
                  <a:pt x="7560733" y="622300"/>
                  <a:pt x="7539465" y="740454"/>
                  <a:pt x="7569200" y="850900"/>
                </a:cubicBezTo>
                <a:cubicBezTo>
                  <a:pt x="7575894" y="875765"/>
                  <a:pt x="7619650" y="838200"/>
                  <a:pt x="7645400" y="838200"/>
                </a:cubicBezTo>
                <a:cubicBezTo>
                  <a:pt x="7671150" y="838200"/>
                  <a:pt x="7696618" y="844655"/>
                  <a:pt x="7721600" y="850900"/>
                </a:cubicBezTo>
                <a:cubicBezTo>
                  <a:pt x="7747575" y="857394"/>
                  <a:pt x="7772400" y="867833"/>
                  <a:pt x="7797800" y="876300"/>
                </a:cubicBezTo>
                <a:cubicBezTo>
                  <a:pt x="7810500" y="880533"/>
                  <a:pt x="7824761" y="881574"/>
                  <a:pt x="7835900" y="889000"/>
                </a:cubicBezTo>
                <a:lnTo>
                  <a:pt x="7912100" y="939800"/>
                </a:lnTo>
                <a:cubicBezTo>
                  <a:pt x="7929033" y="965200"/>
                  <a:pt x="7953247" y="987040"/>
                  <a:pt x="7962900" y="1016000"/>
                </a:cubicBezTo>
                <a:lnTo>
                  <a:pt x="7988300" y="1092200"/>
                </a:lnTo>
                <a:cubicBezTo>
                  <a:pt x="7984067" y="1121833"/>
                  <a:pt x="7987757" y="1153746"/>
                  <a:pt x="7975600" y="1181100"/>
                </a:cubicBezTo>
                <a:cubicBezTo>
                  <a:pt x="7965100" y="1204726"/>
                  <a:pt x="7864490" y="1230837"/>
                  <a:pt x="7861300" y="1231900"/>
                </a:cubicBezTo>
                <a:lnTo>
                  <a:pt x="7823200" y="1244600"/>
                </a:lnTo>
                <a:cubicBezTo>
                  <a:pt x="7810500" y="1248833"/>
                  <a:pt x="7798087" y="1254053"/>
                  <a:pt x="7785100" y="1257300"/>
                </a:cubicBezTo>
                <a:cubicBezTo>
                  <a:pt x="7768167" y="1261533"/>
                  <a:pt x="7751416" y="1266577"/>
                  <a:pt x="7734300" y="1270000"/>
                </a:cubicBezTo>
                <a:cubicBezTo>
                  <a:pt x="7709050" y="1275050"/>
                  <a:pt x="7683500" y="1278467"/>
                  <a:pt x="7658100" y="1282700"/>
                </a:cubicBezTo>
                <a:cubicBezTo>
                  <a:pt x="7649633" y="1295400"/>
                  <a:pt x="7635209" y="1305744"/>
                  <a:pt x="7632700" y="1320800"/>
                </a:cubicBezTo>
                <a:cubicBezTo>
                  <a:pt x="7630499" y="1334005"/>
                  <a:pt x="7642153" y="1345913"/>
                  <a:pt x="7645400" y="1358900"/>
                </a:cubicBezTo>
                <a:cubicBezTo>
                  <a:pt x="7654866" y="1396764"/>
                  <a:pt x="7662333" y="1435100"/>
                  <a:pt x="7670800" y="1473200"/>
                </a:cubicBezTo>
                <a:cubicBezTo>
                  <a:pt x="7666567" y="1595967"/>
                  <a:pt x="7665313" y="1718872"/>
                  <a:pt x="7658100" y="1841500"/>
                </a:cubicBezTo>
                <a:cubicBezTo>
                  <a:pt x="7657231" y="1856276"/>
                  <a:pt x="7631039" y="1977520"/>
                  <a:pt x="7620000" y="1981200"/>
                </a:cubicBezTo>
                <a:cubicBezTo>
                  <a:pt x="7524235" y="2013122"/>
                  <a:pt x="7642277" y="1970061"/>
                  <a:pt x="7543800" y="2019300"/>
                </a:cubicBezTo>
                <a:cubicBezTo>
                  <a:pt x="7531826" y="2025287"/>
                  <a:pt x="7518400" y="2027767"/>
                  <a:pt x="7505700" y="2032000"/>
                </a:cubicBezTo>
                <a:cubicBezTo>
                  <a:pt x="7412567" y="2002367"/>
                  <a:pt x="7313241" y="1987745"/>
                  <a:pt x="7226300" y="1943100"/>
                </a:cubicBezTo>
                <a:cubicBezTo>
                  <a:pt x="7153961" y="1905953"/>
                  <a:pt x="7084592" y="1855756"/>
                  <a:pt x="7035800" y="1790700"/>
                </a:cubicBezTo>
                <a:cubicBezTo>
                  <a:pt x="6988542" y="1727689"/>
                  <a:pt x="7015312" y="1751641"/>
                  <a:pt x="6959600" y="1714500"/>
                </a:cubicBezTo>
                <a:cubicBezTo>
                  <a:pt x="6892844" y="1831323"/>
                  <a:pt x="6897999" y="1834319"/>
                  <a:pt x="6781800" y="1955800"/>
                </a:cubicBezTo>
                <a:cubicBezTo>
                  <a:pt x="6734165" y="2005600"/>
                  <a:pt x="6678129" y="2046771"/>
                  <a:pt x="6629400" y="2095500"/>
                </a:cubicBezTo>
                <a:cubicBezTo>
                  <a:pt x="6618607" y="2106293"/>
                  <a:pt x="6615919" y="2124065"/>
                  <a:pt x="6604000" y="2133600"/>
                </a:cubicBezTo>
                <a:cubicBezTo>
                  <a:pt x="6593547" y="2141963"/>
                  <a:pt x="6577874" y="2140313"/>
                  <a:pt x="6565900" y="2146300"/>
                </a:cubicBezTo>
                <a:cubicBezTo>
                  <a:pt x="6427566" y="2215467"/>
                  <a:pt x="6582084" y="2157839"/>
                  <a:pt x="6426200" y="2209800"/>
                </a:cubicBezTo>
                <a:lnTo>
                  <a:pt x="6388100" y="2222500"/>
                </a:lnTo>
                <a:lnTo>
                  <a:pt x="6350000" y="2235200"/>
                </a:lnTo>
                <a:cubicBezTo>
                  <a:pt x="6290733" y="2230967"/>
                  <a:pt x="6231254" y="2229062"/>
                  <a:pt x="6172200" y="2222500"/>
                </a:cubicBezTo>
                <a:cubicBezTo>
                  <a:pt x="6154852" y="2220572"/>
                  <a:pt x="6137012" y="2217606"/>
                  <a:pt x="6121400" y="2209800"/>
                </a:cubicBezTo>
                <a:cubicBezTo>
                  <a:pt x="6077243" y="2187722"/>
                  <a:pt x="6036265" y="2159765"/>
                  <a:pt x="5994400" y="2133600"/>
                </a:cubicBezTo>
                <a:cubicBezTo>
                  <a:pt x="5968513" y="2117421"/>
                  <a:pt x="5918200" y="2082800"/>
                  <a:pt x="5918200" y="2082800"/>
                </a:cubicBezTo>
                <a:cubicBezTo>
                  <a:pt x="5871268" y="2012402"/>
                  <a:pt x="5919652" y="2068084"/>
                  <a:pt x="5854700" y="2032000"/>
                </a:cubicBezTo>
                <a:cubicBezTo>
                  <a:pt x="5723692" y="1959218"/>
                  <a:pt x="5826611" y="1997237"/>
                  <a:pt x="5740400" y="1968500"/>
                </a:cubicBezTo>
                <a:cubicBezTo>
                  <a:pt x="5672667" y="1972733"/>
                  <a:pt x="5604693" y="1974096"/>
                  <a:pt x="5537200" y="1981200"/>
                </a:cubicBezTo>
                <a:cubicBezTo>
                  <a:pt x="5481222" y="1987092"/>
                  <a:pt x="5484966" y="2024011"/>
                  <a:pt x="5422900" y="2044700"/>
                </a:cubicBezTo>
                <a:cubicBezTo>
                  <a:pt x="5397500" y="2053167"/>
                  <a:pt x="5368977" y="2055248"/>
                  <a:pt x="5346700" y="2070100"/>
                </a:cubicBezTo>
                <a:cubicBezTo>
                  <a:pt x="5334000" y="2078567"/>
                  <a:pt x="5322548" y="2089301"/>
                  <a:pt x="5308600" y="2095500"/>
                </a:cubicBezTo>
                <a:cubicBezTo>
                  <a:pt x="5284134" y="2106374"/>
                  <a:pt x="5254677" y="2106048"/>
                  <a:pt x="5232400" y="2120900"/>
                </a:cubicBezTo>
                <a:cubicBezTo>
                  <a:pt x="5171953" y="2161198"/>
                  <a:pt x="5218054" y="2136634"/>
                  <a:pt x="5143500" y="2159000"/>
                </a:cubicBezTo>
                <a:cubicBezTo>
                  <a:pt x="5117855" y="2166693"/>
                  <a:pt x="5067300" y="2184400"/>
                  <a:pt x="5067300" y="2184400"/>
                </a:cubicBezTo>
                <a:cubicBezTo>
                  <a:pt x="5008033" y="2180167"/>
                  <a:pt x="4945582" y="2191329"/>
                  <a:pt x="4889500" y="2171700"/>
                </a:cubicBezTo>
                <a:cubicBezTo>
                  <a:pt x="4861945" y="2162056"/>
                  <a:pt x="4807969" y="2092521"/>
                  <a:pt x="4787900" y="2057400"/>
                </a:cubicBezTo>
                <a:cubicBezTo>
                  <a:pt x="4778507" y="2040962"/>
                  <a:pt x="4773859" y="2021746"/>
                  <a:pt x="4762500" y="2006600"/>
                </a:cubicBezTo>
                <a:cubicBezTo>
                  <a:pt x="4735499" y="1970599"/>
                  <a:pt x="4701403" y="1940385"/>
                  <a:pt x="4673600" y="1905000"/>
                </a:cubicBezTo>
                <a:cubicBezTo>
                  <a:pt x="4592108" y="1801283"/>
                  <a:pt x="4659313" y="1853142"/>
                  <a:pt x="4584700" y="1803400"/>
                </a:cubicBezTo>
                <a:cubicBezTo>
                  <a:pt x="4567767" y="1778000"/>
                  <a:pt x="4559300" y="1744133"/>
                  <a:pt x="4533900" y="1727200"/>
                </a:cubicBezTo>
                <a:cubicBezTo>
                  <a:pt x="4446561" y="1668974"/>
                  <a:pt x="4486660" y="1686053"/>
                  <a:pt x="4419600" y="1663700"/>
                </a:cubicBezTo>
                <a:cubicBezTo>
                  <a:pt x="4398433" y="1667933"/>
                  <a:pt x="4375751" y="1667468"/>
                  <a:pt x="4356100" y="1676400"/>
                </a:cubicBezTo>
                <a:cubicBezTo>
                  <a:pt x="4328309" y="1689032"/>
                  <a:pt x="4305300" y="1710267"/>
                  <a:pt x="4279900" y="1727200"/>
                </a:cubicBezTo>
                <a:cubicBezTo>
                  <a:pt x="4267200" y="1735667"/>
                  <a:pt x="4252593" y="1741807"/>
                  <a:pt x="4241800" y="1752600"/>
                </a:cubicBezTo>
                <a:cubicBezTo>
                  <a:pt x="4224867" y="1769533"/>
                  <a:pt x="4210158" y="1789032"/>
                  <a:pt x="4191000" y="1803400"/>
                </a:cubicBezTo>
                <a:cubicBezTo>
                  <a:pt x="4175854" y="1814759"/>
                  <a:pt x="4156638" y="1819407"/>
                  <a:pt x="4140200" y="1828800"/>
                </a:cubicBezTo>
                <a:cubicBezTo>
                  <a:pt x="4126948" y="1836373"/>
                  <a:pt x="4114800" y="1845733"/>
                  <a:pt x="4102100" y="1854200"/>
                </a:cubicBezTo>
                <a:cubicBezTo>
                  <a:pt x="4093633" y="1866900"/>
                  <a:pt x="4088187" y="1882249"/>
                  <a:pt x="4076700" y="1892300"/>
                </a:cubicBezTo>
                <a:cubicBezTo>
                  <a:pt x="3998405" y="1960808"/>
                  <a:pt x="4019334" y="1924979"/>
                  <a:pt x="3949700" y="1968500"/>
                </a:cubicBezTo>
                <a:cubicBezTo>
                  <a:pt x="3931751" y="1979718"/>
                  <a:pt x="3916240" y="1994462"/>
                  <a:pt x="3898900" y="2006600"/>
                </a:cubicBezTo>
                <a:cubicBezTo>
                  <a:pt x="3873891" y="2024106"/>
                  <a:pt x="3848100" y="2040467"/>
                  <a:pt x="3822700" y="2057400"/>
                </a:cubicBezTo>
                <a:cubicBezTo>
                  <a:pt x="3810000" y="2065867"/>
                  <a:pt x="3796811" y="2073642"/>
                  <a:pt x="3784600" y="2082800"/>
                </a:cubicBezTo>
                <a:cubicBezTo>
                  <a:pt x="3767667" y="2095500"/>
                  <a:pt x="3752178" y="2110398"/>
                  <a:pt x="3733800" y="2120900"/>
                </a:cubicBezTo>
                <a:cubicBezTo>
                  <a:pt x="3722177" y="2127542"/>
                  <a:pt x="3707674" y="2127613"/>
                  <a:pt x="3695700" y="2133600"/>
                </a:cubicBezTo>
                <a:cubicBezTo>
                  <a:pt x="3682048" y="2140426"/>
                  <a:pt x="3671252" y="2152174"/>
                  <a:pt x="3657600" y="2159000"/>
                </a:cubicBezTo>
                <a:cubicBezTo>
                  <a:pt x="3645626" y="2164987"/>
                  <a:pt x="3631805" y="2166427"/>
                  <a:pt x="3619500" y="2171700"/>
                </a:cubicBezTo>
                <a:cubicBezTo>
                  <a:pt x="3509646" y="2218780"/>
                  <a:pt x="3619951" y="2180016"/>
                  <a:pt x="3530600" y="2209800"/>
                </a:cubicBezTo>
                <a:cubicBezTo>
                  <a:pt x="3484033" y="2205567"/>
                  <a:pt x="3435591" y="2210851"/>
                  <a:pt x="3390900" y="2197100"/>
                </a:cubicBezTo>
                <a:cubicBezTo>
                  <a:pt x="3376311" y="2192611"/>
                  <a:pt x="3372326" y="2172652"/>
                  <a:pt x="3365500" y="2159000"/>
                </a:cubicBezTo>
                <a:cubicBezTo>
                  <a:pt x="3312920" y="2053840"/>
                  <a:pt x="3400193" y="2191989"/>
                  <a:pt x="3327400" y="2082800"/>
                </a:cubicBezTo>
                <a:cubicBezTo>
                  <a:pt x="3324411" y="2070843"/>
                  <a:pt x="3310282" y="2008807"/>
                  <a:pt x="3302000" y="1993900"/>
                </a:cubicBezTo>
                <a:cubicBezTo>
                  <a:pt x="3287175" y="1967215"/>
                  <a:pt x="3251200" y="1917700"/>
                  <a:pt x="3251200" y="1917700"/>
                </a:cubicBezTo>
                <a:cubicBezTo>
                  <a:pt x="3234267" y="1921933"/>
                  <a:pt x="3215555" y="1921740"/>
                  <a:pt x="3200400" y="1930400"/>
                </a:cubicBezTo>
                <a:cubicBezTo>
                  <a:pt x="3151854" y="1958141"/>
                  <a:pt x="3171968" y="1971532"/>
                  <a:pt x="3136900" y="2006600"/>
                </a:cubicBezTo>
                <a:cubicBezTo>
                  <a:pt x="3126107" y="2017393"/>
                  <a:pt x="3109593" y="2021207"/>
                  <a:pt x="3098800" y="2032000"/>
                </a:cubicBezTo>
                <a:cubicBezTo>
                  <a:pt x="3004284" y="2126516"/>
                  <a:pt x="3112390" y="2048340"/>
                  <a:pt x="3022600" y="2108200"/>
                </a:cubicBezTo>
                <a:cubicBezTo>
                  <a:pt x="2997084" y="2184747"/>
                  <a:pt x="3031531" y="2111341"/>
                  <a:pt x="2959100" y="2171700"/>
                </a:cubicBezTo>
                <a:cubicBezTo>
                  <a:pt x="2947374" y="2181471"/>
                  <a:pt x="2945619" y="2200265"/>
                  <a:pt x="2933700" y="2209800"/>
                </a:cubicBezTo>
                <a:cubicBezTo>
                  <a:pt x="2923247" y="2218163"/>
                  <a:pt x="2907574" y="2216513"/>
                  <a:pt x="2895600" y="2222500"/>
                </a:cubicBezTo>
                <a:cubicBezTo>
                  <a:pt x="2881948" y="2229326"/>
                  <a:pt x="2870200" y="2239433"/>
                  <a:pt x="2857500" y="2247900"/>
                </a:cubicBezTo>
                <a:cubicBezTo>
                  <a:pt x="2819400" y="2222500"/>
                  <a:pt x="2815167" y="2226733"/>
                  <a:pt x="2794000" y="2184400"/>
                </a:cubicBezTo>
                <a:cubicBezTo>
                  <a:pt x="2788013" y="2172426"/>
                  <a:pt x="2787801" y="2158002"/>
                  <a:pt x="2781300" y="2146300"/>
                </a:cubicBezTo>
                <a:lnTo>
                  <a:pt x="2705100" y="2032000"/>
                </a:lnTo>
                <a:lnTo>
                  <a:pt x="2679700" y="1993900"/>
                </a:lnTo>
                <a:cubicBezTo>
                  <a:pt x="2671233" y="1981200"/>
                  <a:pt x="2665093" y="1966593"/>
                  <a:pt x="2654300" y="1955800"/>
                </a:cubicBezTo>
                <a:cubicBezTo>
                  <a:pt x="2542990" y="1844490"/>
                  <a:pt x="2684188" y="1980707"/>
                  <a:pt x="2578100" y="1892300"/>
                </a:cubicBezTo>
                <a:cubicBezTo>
                  <a:pt x="2564302" y="1880802"/>
                  <a:pt x="2554177" y="1865227"/>
                  <a:pt x="2540000" y="1854200"/>
                </a:cubicBezTo>
                <a:cubicBezTo>
                  <a:pt x="2515903" y="1835458"/>
                  <a:pt x="2463800" y="1803400"/>
                  <a:pt x="2463800" y="1803400"/>
                </a:cubicBezTo>
                <a:cubicBezTo>
                  <a:pt x="2438400" y="1807633"/>
                  <a:pt x="2412029" y="1807957"/>
                  <a:pt x="2387600" y="1816100"/>
                </a:cubicBezTo>
                <a:cubicBezTo>
                  <a:pt x="2342147" y="1831251"/>
                  <a:pt x="2352619" y="1847516"/>
                  <a:pt x="2324100" y="1879600"/>
                </a:cubicBezTo>
                <a:cubicBezTo>
                  <a:pt x="2300235" y="1906448"/>
                  <a:pt x="2273300" y="1930400"/>
                  <a:pt x="2247900" y="1955800"/>
                </a:cubicBezTo>
                <a:lnTo>
                  <a:pt x="2159000" y="2044700"/>
                </a:lnTo>
                <a:cubicBezTo>
                  <a:pt x="2146300" y="2057400"/>
                  <a:pt x="2130863" y="2067856"/>
                  <a:pt x="2120900" y="2082800"/>
                </a:cubicBezTo>
                <a:cubicBezTo>
                  <a:pt x="2112433" y="2095500"/>
                  <a:pt x="2106293" y="2110107"/>
                  <a:pt x="2095500" y="2120900"/>
                </a:cubicBezTo>
                <a:cubicBezTo>
                  <a:pt x="2080533" y="2135867"/>
                  <a:pt x="2059667" y="2144033"/>
                  <a:pt x="2044700" y="2159000"/>
                </a:cubicBezTo>
                <a:cubicBezTo>
                  <a:pt x="2033907" y="2169793"/>
                  <a:pt x="2031219" y="2187565"/>
                  <a:pt x="2019300" y="2197100"/>
                </a:cubicBezTo>
                <a:cubicBezTo>
                  <a:pt x="2008847" y="2205463"/>
                  <a:pt x="1992902" y="2203299"/>
                  <a:pt x="1981200" y="2209800"/>
                </a:cubicBezTo>
                <a:cubicBezTo>
                  <a:pt x="1857487" y="2278530"/>
                  <a:pt x="1953478" y="2248480"/>
                  <a:pt x="1854200" y="2273300"/>
                </a:cubicBezTo>
                <a:cubicBezTo>
                  <a:pt x="1794933" y="2269067"/>
                  <a:pt x="1734044" y="2275011"/>
                  <a:pt x="1676400" y="2260600"/>
                </a:cubicBezTo>
                <a:cubicBezTo>
                  <a:pt x="1661592" y="2256898"/>
                  <a:pt x="1657199" y="2236448"/>
                  <a:pt x="1651000" y="2222500"/>
                </a:cubicBezTo>
                <a:cubicBezTo>
                  <a:pt x="1624166" y="2162123"/>
                  <a:pt x="1623549" y="2133997"/>
                  <a:pt x="1612900" y="2070100"/>
                </a:cubicBezTo>
                <a:cubicBezTo>
                  <a:pt x="1608667" y="2006600"/>
                  <a:pt x="1615635" y="1941341"/>
                  <a:pt x="1600200" y="1879600"/>
                </a:cubicBezTo>
                <a:cubicBezTo>
                  <a:pt x="1596498" y="1864792"/>
                  <a:pt x="1580999" y="1903752"/>
                  <a:pt x="1574800" y="1917700"/>
                </a:cubicBezTo>
                <a:cubicBezTo>
                  <a:pt x="1563926" y="1942166"/>
                  <a:pt x="1557867" y="1968500"/>
                  <a:pt x="1549400" y="1993900"/>
                </a:cubicBezTo>
                <a:cubicBezTo>
                  <a:pt x="1545167" y="2006600"/>
                  <a:pt x="1544126" y="2020861"/>
                  <a:pt x="1536700" y="2032000"/>
                </a:cubicBezTo>
                <a:cubicBezTo>
                  <a:pt x="1511300" y="2070100"/>
                  <a:pt x="1498600" y="2120900"/>
                  <a:pt x="1460500" y="2146300"/>
                </a:cubicBezTo>
                <a:cubicBezTo>
                  <a:pt x="1447800" y="2154767"/>
                  <a:pt x="1433193" y="2160907"/>
                  <a:pt x="1422400" y="2171700"/>
                </a:cubicBezTo>
                <a:cubicBezTo>
                  <a:pt x="1338311" y="2255789"/>
                  <a:pt x="1429146" y="2191478"/>
                  <a:pt x="1346200" y="2260600"/>
                </a:cubicBezTo>
                <a:cubicBezTo>
                  <a:pt x="1291605" y="2306096"/>
                  <a:pt x="1327278" y="2270061"/>
                  <a:pt x="1270000" y="2298700"/>
                </a:cubicBezTo>
                <a:cubicBezTo>
                  <a:pt x="1182295" y="2342553"/>
                  <a:pt x="1286826" y="2310369"/>
                  <a:pt x="1181100" y="2336800"/>
                </a:cubicBezTo>
                <a:cubicBezTo>
                  <a:pt x="1147233" y="2332567"/>
                  <a:pt x="1113080" y="2330205"/>
                  <a:pt x="1079500" y="2324100"/>
                </a:cubicBezTo>
                <a:cubicBezTo>
                  <a:pt x="1066329" y="2321705"/>
                  <a:pt x="1051967" y="2319619"/>
                  <a:pt x="1041400" y="2311400"/>
                </a:cubicBezTo>
                <a:cubicBezTo>
                  <a:pt x="1013046" y="2289347"/>
                  <a:pt x="993250" y="2257640"/>
                  <a:pt x="965200" y="2235200"/>
                </a:cubicBezTo>
                <a:cubicBezTo>
                  <a:pt x="944033" y="2218267"/>
                  <a:pt x="920867" y="2203567"/>
                  <a:pt x="901700" y="2184400"/>
                </a:cubicBezTo>
                <a:cubicBezTo>
                  <a:pt x="890907" y="2173607"/>
                  <a:pt x="886071" y="2158026"/>
                  <a:pt x="876300" y="2146300"/>
                </a:cubicBezTo>
                <a:cubicBezTo>
                  <a:pt x="864802" y="2132502"/>
                  <a:pt x="849698" y="2121998"/>
                  <a:pt x="838200" y="2108200"/>
                </a:cubicBezTo>
                <a:cubicBezTo>
                  <a:pt x="804657" y="2067948"/>
                  <a:pt x="805859" y="2049277"/>
                  <a:pt x="787400" y="1993900"/>
                </a:cubicBezTo>
                <a:lnTo>
                  <a:pt x="774700" y="1955800"/>
                </a:lnTo>
                <a:cubicBezTo>
                  <a:pt x="783167" y="1921933"/>
                  <a:pt x="775416" y="1878884"/>
                  <a:pt x="800100" y="1854200"/>
                </a:cubicBezTo>
                <a:cubicBezTo>
                  <a:pt x="812800" y="1841500"/>
                  <a:pt x="828681" y="1877070"/>
                  <a:pt x="838200" y="1892300"/>
                </a:cubicBezTo>
                <a:cubicBezTo>
                  <a:pt x="850282" y="1911632"/>
                  <a:pt x="855133" y="1934633"/>
                  <a:pt x="863600" y="1955800"/>
                </a:cubicBezTo>
                <a:cubicBezTo>
                  <a:pt x="846667" y="1993900"/>
                  <a:pt x="842282" y="2040618"/>
                  <a:pt x="812800" y="2070100"/>
                </a:cubicBezTo>
                <a:cubicBezTo>
                  <a:pt x="787224" y="2095676"/>
                  <a:pt x="744587" y="2094289"/>
                  <a:pt x="711200" y="2108200"/>
                </a:cubicBezTo>
                <a:cubicBezTo>
                  <a:pt x="693724" y="2115482"/>
                  <a:pt x="678604" y="2128399"/>
                  <a:pt x="660400" y="2133600"/>
                </a:cubicBezTo>
                <a:cubicBezTo>
                  <a:pt x="618889" y="2145460"/>
                  <a:pt x="533400" y="2159000"/>
                  <a:pt x="533400" y="2159000"/>
                </a:cubicBezTo>
                <a:cubicBezTo>
                  <a:pt x="452967" y="2154767"/>
                  <a:pt x="371222" y="2161371"/>
                  <a:pt x="292100" y="2146300"/>
                </a:cubicBezTo>
                <a:cubicBezTo>
                  <a:pt x="277106" y="2143444"/>
                  <a:pt x="261873" y="2122680"/>
                  <a:pt x="266700" y="2108200"/>
                </a:cubicBezTo>
                <a:cubicBezTo>
                  <a:pt x="273393" y="2088120"/>
                  <a:pt x="297540" y="2077145"/>
                  <a:pt x="317500" y="2070100"/>
                </a:cubicBezTo>
                <a:cubicBezTo>
                  <a:pt x="370760" y="2051302"/>
                  <a:pt x="426607" y="2039395"/>
                  <a:pt x="482600" y="2032000"/>
                </a:cubicBezTo>
                <a:cubicBezTo>
                  <a:pt x="651313" y="2009717"/>
                  <a:pt x="821267" y="1998133"/>
                  <a:pt x="990600" y="1981200"/>
                </a:cubicBezTo>
                <a:lnTo>
                  <a:pt x="1117600" y="1968500"/>
                </a:lnTo>
                <a:cubicBezTo>
                  <a:pt x="1104900" y="1955800"/>
                  <a:pt x="1095564" y="1938432"/>
                  <a:pt x="1079500" y="1930400"/>
                </a:cubicBezTo>
                <a:cubicBezTo>
                  <a:pt x="1060193" y="1920747"/>
                  <a:pt x="1037479" y="1919848"/>
                  <a:pt x="1016000" y="1917700"/>
                </a:cubicBezTo>
                <a:cubicBezTo>
                  <a:pt x="952675" y="1911367"/>
                  <a:pt x="889000" y="1909233"/>
                  <a:pt x="825500" y="1905000"/>
                </a:cubicBezTo>
                <a:cubicBezTo>
                  <a:pt x="686968" y="1858823"/>
                  <a:pt x="970374" y="1951224"/>
                  <a:pt x="571500" y="1854200"/>
                </a:cubicBezTo>
                <a:cubicBezTo>
                  <a:pt x="485610" y="1833308"/>
                  <a:pt x="399572" y="1810829"/>
                  <a:pt x="317500" y="1778000"/>
                </a:cubicBezTo>
                <a:cubicBezTo>
                  <a:pt x="250681" y="1751272"/>
                  <a:pt x="189282" y="1712458"/>
                  <a:pt x="127000" y="1676400"/>
                </a:cubicBezTo>
                <a:cubicBezTo>
                  <a:pt x="108682" y="1665795"/>
                  <a:pt x="93424" y="1650603"/>
                  <a:pt x="76200" y="1638300"/>
                </a:cubicBezTo>
                <a:cubicBezTo>
                  <a:pt x="63780" y="1629428"/>
                  <a:pt x="50800" y="1621367"/>
                  <a:pt x="38100" y="1612900"/>
                </a:cubicBezTo>
                <a:cubicBezTo>
                  <a:pt x="25258" y="1593637"/>
                  <a:pt x="0" y="1562990"/>
                  <a:pt x="0" y="1536700"/>
                </a:cubicBezTo>
                <a:cubicBezTo>
                  <a:pt x="0" y="1494156"/>
                  <a:pt x="3786" y="1451300"/>
                  <a:pt x="12700" y="1409700"/>
                </a:cubicBezTo>
                <a:cubicBezTo>
                  <a:pt x="28474" y="1336088"/>
                  <a:pt x="104541" y="1312980"/>
                  <a:pt x="165100" y="1282700"/>
                </a:cubicBezTo>
                <a:cubicBezTo>
                  <a:pt x="197451" y="1266524"/>
                  <a:pt x="232386" y="1256038"/>
                  <a:pt x="266700" y="1244600"/>
                </a:cubicBezTo>
                <a:cubicBezTo>
                  <a:pt x="295938" y="1234854"/>
                  <a:pt x="325484" y="1225747"/>
                  <a:pt x="355600" y="1219200"/>
                </a:cubicBezTo>
                <a:cubicBezTo>
                  <a:pt x="422941" y="1204561"/>
                  <a:pt x="558800" y="1181100"/>
                  <a:pt x="558800" y="1181100"/>
                </a:cubicBezTo>
                <a:cubicBezTo>
                  <a:pt x="539656" y="1085379"/>
                  <a:pt x="557960" y="1123050"/>
                  <a:pt x="469900" y="1028700"/>
                </a:cubicBezTo>
                <a:cubicBezTo>
                  <a:pt x="319570" y="867632"/>
                  <a:pt x="417466" y="980941"/>
                  <a:pt x="241300" y="825500"/>
                </a:cubicBezTo>
                <a:cubicBezTo>
                  <a:pt x="209876" y="797773"/>
                  <a:pt x="182033" y="766233"/>
                  <a:pt x="152400" y="736600"/>
                </a:cubicBezTo>
                <a:cubicBezTo>
                  <a:pt x="134560" y="683081"/>
                  <a:pt x="116773" y="671371"/>
                  <a:pt x="228600" y="685800"/>
                </a:cubicBezTo>
                <a:cubicBezTo>
                  <a:pt x="331528" y="699081"/>
                  <a:pt x="434944" y="716481"/>
                  <a:pt x="533400" y="749300"/>
                </a:cubicBezTo>
                <a:cubicBezTo>
                  <a:pt x="546100" y="753533"/>
                  <a:pt x="558410" y="759195"/>
                  <a:pt x="571500" y="762000"/>
                </a:cubicBezTo>
                <a:cubicBezTo>
                  <a:pt x="617779" y="771917"/>
                  <a:pt x="664633" y="778933"/>
                  <a:pt x="711200" y="787400"/>
                </a:cubicBezTo>
                <a:cubicBezTo>
                  <a:pt x="753533" y="783167"/>
                  <a:pt x="814601" y="810099"/>
                  <a:pt x="838200" y="774700"/>
                </a:cubicBezTo>
                <a:cubicBezTo>
                  <a:pt x="864454" y="735319"/>
                  <a:pt x="826400" y="680334"/>
                  <a:pt x="812800" y="635000"/>
                </a:cubicBezTo>
                <a:cubicBezTo>
                  <a:pt x="800819" y="595065"/>
                  <a:pt x="777875" y="559253"/>
                  <a:pt x="762000" y="520700"/>
                </a:cubicBezTo>
                <a:cubicBezTo>
                  <a:pt x="748228" y="487255"/>
                  <a:pt x="736600" y="452967"/>
                  <a:pt x="723900" y="419100"/>
                </a:cubicBezTo>
                <a:cubicBezTo>
                  <a:pt x="719667" y="393700"/>
                  <a:pt x="692992" y="324692"/>
                  <a:pt x="711200" y="342900"/>
                </a:cubicBezTo>
                <a:cubicBezTo>
                  <a:pt x="752786" y="384486"/>
                  <a:pt x="772424" y="443408"/>
                  <a:pt x="800100" y="495300"/>
                </a:cubicBezTo>
                <a:cubicBezTo>
                  <a:pt x="806400" y="507112"/>
                  <a:pt x="804926" y="522573"/>
                  <a:pt x="812800" y="533400"/>
                </a:cubicBezTo>
                <a:cubicBezTo>
                  <a:pt x="856803" y="593904"/>
                  <a:pt x="934159" y="676629"/>
                  <a:pt x="1003300" y="711200"/>
                </a:cubicBezTo>
                <a:cubicBezTo>
                  <a:pt x="1026332" y="722716"/>
                  <a:pt x="1054100" y="719667"/>
                  <a:pt x="1079500" y="723900"/>
                </a:cubicBezTo>
                <a:cubicBezTo>
                  <a:pt x="1142024" y="698890"/>
                  <a:pt x="1171425" y="694719"/>
                  <a:pt x="1219200" y="635000"/>
                </a:cubicBezTo>
                <a:cubicBezTo>
                  <a:pt x="1286364" y="551045"/>
                  <a:pt x="1311601" y="462898"/>
                  <a:pt x="1358900" y="368300"/>
                </a:cubicBezTo>
                <a:cubicBezTo>
                  <a:pt x="1365726" y="354648"/>
                  <a:pt x="1377064" y="343639"/>
                  <a:pt x="1384300" y="330200"/>
                </a:cubicBezTo>
                <a:cubicBezTo>
                  <a:pt x="1436224" y="233769"/>
                  <a:pt x="1435310" y="189083"/>
                  <a:pt x="1524000" y="127000"/>
                </a:cubicBezTo>
                <a:cubicBezTo>
                  <a:pt x="1538299" y="116991"/>
                  <a:pt x="1557867" y="118533"/>
                  <a:pt x="1574800" y="114300"/>
                </a:cubicBezTo>
                <a:cubicBezTo>
                  <a:pt x="1587500" y="122767"/>
                  <a:pt x="1604810" y="126757"/>
                  <a:pt x="1612900" y="139700"/>
                </a:cubicBezTo>
                <a:cubicBezTo>
                  <a:pt x="1627090" y="162404"/>
                  <a:pt x="1630745" y="190214"/>
                  <a:pt x="1638300" y="215900"/>
                </a:cubicBezTo>
                <a:cubicBezTo>
                  <a:pt x="1651919" y="262206"/>
                  <a:pt x="1659714" y="310309"/>
                  <a:pt x="1676400" y="355600"/>
                </a:cubicBezTo>
                <a:cubicBezTo>
                  <a:pt x="1690401" y="393601"/>
                  <a:pt x="1730345" y="473045"/>
                  <a:pt x="1765300" y="508000"/>
                </a:cubicBezTo>
                <a:cubicBezTo>
                  <a:pt x="1776093" y="518793"/>
                  <a:pt x="1790700" y="524933"/>
                  <a:pt x="1803400" y="533400"/>
                </a:cubicBezTo>
                <a:cubicBezTo>
                  <a:pt x="1824567" y="524933"/>
                  <a:pt x="1849256" y="522436"/>
                  <a:pt x="1866900" y="508000"/>
                </a:cubicBezTo>
                <a:cubicBezTo>
                  <a:pt x="1921732" y="463138"/>
                  <a:pt x="1993534" y="340823"/>
                  <a:pt x="2032000" y="292100"/>
                </a:cubicBezTo>
                <a:cubicBezTo>
                  <a:pt x="2095148" y="212113"/>
                  <a:pt x="2141285" y="154549"/>
                  <a:pt x="2235200" y="114300"/>
                </a:cubicBezTo>
                <a:cubicBezTo>
                  <a:pt x="2258868" y="104156"/>
                  <a:pt x="2286000" y="105833"/>
                  <a:pt x="2311400" y="101600"/>
                </a:cubicBezTo>
                <a:cubicBezTo>
                  <a:pt x="2319867" y="114300"/>
                  <a:pt x="2331584" y="125355"/>
                  <a:pt x="2336800" y="139700"/>
                </a:cubicBezTo>
                <a:cubicBezTo>
                  <a:pt x="2438522" y="419435"/>
                  <a:pt x="2262292" y="17775"/>
                  <a:pt x="2387600" y="393700"/>
                </a:cubicBezTo>
                <a:cubicBezTo>
                  <a:pt x="2403201" y="440502"/>
                  <a:pt x="2459169" y="496961"/>
                  <a:pt x="2501900" y="520700"/>
                </a:cubicBezTo>
                <a:cubicBezTo>
                  <a:pt x="2517158" y="529177"/>
                  <a:pt x="2535767" y="529167"/>
                  <a:pt x="2552700" y="533400"/>
                </a:cubicBezTo>
                <a:cubicBezTo>
                  <a:pt x="2582333" y="520700"/>
                  <a:pt x="2618302" y="517585"/>
                  <a:pt x="2641600" y="495300"/>
                </a:cubicBezTo>
                <a:cubicBezTo>
                  <a:pt x="2717589" y="422615"/>
                  <a:pt x="2760677" y="317092"/>
                  <a:pt x="2844800" y="254000"/>
                </a:cubicBezTo>
                <a:cubicBezTo>
                  <a:pt x="2971055" y="159309"/>
                  <a:pt x="2905695" y="189430"/>
                  <a:pt x="3035300" y="152400"/>
                </a:cubicBezTo>
                <a:cubicBezTo>
                  <a:pt x="3056467" y="169333"/>
                  <a:pt x="3085949" y="179333"/>
                  <a:pt x="3098800" y="203200"/>
                </a:cubicBezTo>
                <a:cubicBezTo>
                  <a:pt x="3117304" y="237564"/>
                  <a:pt x="3114734" y="279636"/>
                  <a:pt x="3124200" y="317500"/>
                </a:cubicBezTo>
                <a:cubicBezTo>
                  <a:pt x="3176647" y="527289"/>
                  <a:pt x="3134558" y="389015"/>
                  <a:pt x="3213100" y="546100"/>
                </a:cubicBezTo>
                <a:cubicBezTo>
                  <a:pt x="3240193" y="600287"/>
                  <a:pt x="3202940" y="576580"/>
                  <a:pt x="3263900" y="596900"/>
                </a:cubicBezTo>
                <a:cubicBezTo>
                  <a:pt x="3352510" y="475062"/>
                  <a:pt x="3388224" y="419503"/>
                  <a:pt x="3492500" y="304800"/>
                </a:cubicBezTo>
                <a:cubicBezTo>
                  <a:pt x="3532772" y="260501"/>
                  <a:pt x="3572243" y="214556"/>
                  <a:pt x="3619500" y="177800"/>
                </a:cubicBezTo>
                <a:cubicBezTo>
                  <a:pt x="3662090" y="144674"/>
                  <a:pt x="3710275" y="130608"/>
                  <a:pt x="3759200" y="114300"/>
                </a:cubicBezTo>
                <a:cubicBezTo>
                  <a:pt x="3773342" y="177939"/>
                  <a:pt x="3801203" y="311869"/>
                  <a:pt x="3822700" y="368300"/>
                </a:cubicBezTo>
                <a:cubicBezTo>
                  <a:pt x="3839549" y="412529"/>
                  <a:pt x="3864055" y="453470"/>
                  <a:pt x="3886200" y="495300"/>
                </a:cubicBezTo>
                <a:cubicBezTo>
                  <a:pt x="3894694" y="511344"/>
                  <a:pt x="3949272" y="613476"/>
                  <a:pt x="3975100" y="635000"/>
                </a:cubicBezTo>
                <a:cubicBezTo>
                  <a:pt x="3985384" y="643570"/>
                  <a:pt x="4000500" y="643467"/>
                  <a:pt x="4013200" y="647700"/>
                </a:cubicBezTo>
                <a:cubicBezTo>
                  <a:pt x="4126764" y="609845"/>
                  <a:pt x="4038910" y="647286"/>
                  <a:pt x="4191000" y="444500"/>
                </a:cubicBezTo>
                <a:cubicBezTo>
                  <a:pt x="4232659" y="388955"/>
                  <a:pt x="4279486" y="337171"/>
                  <a:pt x="4318000" y="279400"/>
                </a:cubicBezTo>
                <a:cubicBezTo>
                  <a:pt x="4326467" y="266700"/>
                  <a:pt x="4334374" y="253609"/>
                  <a:pt x="4343400" y="241300"/>
                </a:cubicBezTo>
                <a:cubicBezTo>
                  <a:pt x="4380952" y="190093"/>
                  <a:pt x="4412799" y="133801"/>
                  <a:pt x="4457700" y="88900"/>
                </a:cubicBezTo>
                <a:cubicBezTo>
                  <a:pt x="4481834" y="64766"/>
                  <a:pt x="4516967" y="55033"/>
                  <a:pt x="4546600" y="38100"/>
                </a:cubicBezTo>
                <a:cubicBezTo>
                  <a:pt x="4555067" y="55033"/>
                  <a:pt x="4566799" y="70696"/>
                  <a:pt x="4572000" y="88900"/>
                </a:cubicBezTo>
                <a:cubicBezTo>
                  <a:pt x="4620459" y="258505"/>
                  <a:pt x="4572017" y="190551"/>
                  <a:pt x="4635500" y="381000"/>
                </a:cubicBezTo>
                <a:cubicBezTo>
                  <a:pt x="4660112" y="454835"/>
                  <a:pt x="4677703" y="534637"/>
                  <a:pt x="4724400" y="596900"/>
                </a:cubicBezTo>
                <a:cubicBezTo>
                  <a:pt x="4737100" y="613833"/>
                  <a:pt x="4746239" y="634149"/>
                  <a:pt x="4762500" y="647700"/>
                </a:cubicBezTo>
                <a:cubicBezTo>
                  <a:pt x="4772784" y="656270"/>
                  <a:pt x="4787900" y="656167"/>
                  <a:pt x="4800600" y="660400"/>
                </a:cubicBezTo>
                <a:cubicBezTo>
                  <a:pt x="4906290" y="554710"/>
                  <a:pt x="4929798" y="536452"/>
                  <a:pt x="5041900" y="368300"/>
                </a:cubicBezTo>
                <a:cubicBezTo>
                  <a:pt x="5050367" y="355600"/>
                  <a:pt x="5057033" y="341494"/>
                  <a:pt x="5067300" y="330200"/>
                </a:cubicBezTo>
                <a:cubicBezTo>
                  <a:pt x="5161634" y="226433"/>
                  <a:pt x="5155031" y="238507"/>
                  <a:pt x="5257800" y="165100"/>
                </a:cubicBezTo>
                <a:cubicBezTo>
                  <a:pt x="5332432" y="189977"/>
                  <a:pt x="5296370" y="166668"/>
                  <a:pt x="5334000" y="292100"/>
                </a:cubicBezTo>
                <a:cubicBezTo>
                  <a:pt x="5356791" y="368070"/>
                  <a:pt x="5373756" y="460511"/>
                  <a:pt x="5410200" y="533400"/>
                </a:cubicBezTo>
                <a:cubicBezTo>
                  <a:pt x="5419666" y="552332"/>
                  <a:pt x="5435600" y="567267"/>
                  <a:pt x="5448300" y="584200"/>
                </a:cubicBezTo>
                <a:cubicBezTo>
                  <a:pt x="5509562" y="492307"/>
                  <a:pt x="5503856" y="505313"/>
                  <a:pt x="5562600" y="393700"/>
                </a:cubicBezTo>
                <a:cubicBezTo>
                  <a:pt x="5584644" y="351817"/>
                  <a:pt x="5600388" y="306437"/>
                  <a:pt x="5626100" y="266700"/>
                </a:cubicBezTo>
                <a:cubicBezTo>
                  <a:pt x="5672257" y="195366"/>
                  <a:pt x="5704940" y="175688"/>
                  <a:pt x="5765800" y="127000"/>
                </a:cubicBezTo>
                <a:cubicBezTo>
                  <a:pt x="5841817" y="241025"/>
                  <a:pt x="5748886" y="88987"/>
                  <a:pt x="5816600" y="393700"/>
                </a:cubicBezTo>
                <a:cubicBezTo>
                  <a:pt x="5821280" y="414762"/>
                  <a:pt x="5879189" y="540804"/>
                  <a:pt x="5905500" y="571500"/>
                </a:cubicBezTo>
                <a:cubicBezTo>
                  <a:pt x="5915433" y="583089"/>
                  <a:pt x="5930900" y="588433"/>
                  <a:pt x="5943600" y="596900"/>
                </a:cubicBezTo>
                <a:cubicBezTo>
                  <a:pt x="6097714" y="442786"/>
                  <a:pt x="5868706" y="674860"/>
                  <a:pt x="6057900" y="469900"/>
                </a:cubicBezTo>
                <a:cubicBezTo>
                  <a:pt x="6196389" y="319870"/>
                  <a:pt x="6104168" y="437842"/>
                  <a:pt x="6184900" y="330200"/>
                </a:cubicBezTo>
                <a:cubicBezTo>
                  <a:pt x="6214872" y="390143"/>
                  <a:pt x="6225906" y="398437"/>
                  <a:pt x="6235700" y="457200"/>
                </a:cubicBezTo>
                <a:cubicBezTo>
                  <a:pt x="6237092" y="465551"/>
                  <a:pt x="6235700" y="474133"/>
                  <a:pt x="6235700" y="482600"/>
                </a:cubicBezTo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635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Content Placeholder 2">
            <a:extLst>
              <a:ext uri="{FF2B5EF4-FFF2-40B4-BE49-F238E27FC236}">
                <a16:creationId xmlns:a16="http://schemas.microsoft.com/office/drawing/2014/main" id="{BBAAE650-744B-1044-AACD-78E7A519FF89}"/>
              </a:ext>
            </a:extLst>
          </p:cNvPr>
          <p:cNvSpPr txBox="1">
            <a:spLocks/>
          </p:cNvSpPr>
          <p:nvPr/>
        </p:nvSpPr>
        <p:spPr>
          <a:xfrm>
            <a:off x="1700362" y="1668059"/>
            <a:ext cx="6202063" cy="639458"/>
          </a:xfrm>
          <a:prstGeom prst="rect">
            <a:avLst/>
          </a:prstGeom>
          <a:noFill/>
          <a:ln w="63500"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Let’s use the previous hidden state, too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latin typeface="Avenir Light" panose="020B04020202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12083748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73921-67AB-D84C-A73D-BD825F2BF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262"/>
            <a:ext cx="8941419" cy="1162592"/>
          </a:xfrm>
        </p:spPr>
        <p:txBody>
          <a:bodyPr/>
          <a:lstStyle/>
          <a:p>
            <a:r>
              <a:rPr lang="en-US" dirty="0"/>
              <a:t>Language Modelling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D26D248-0AC7-5A40-B0F8-88F4BE4B76D7}"/>
              </a:ext>
            </a:extLst>
          </p:cNvPr>
          <p:cNvSpPr/>
          <p:nvPr/>
        </p:nvSpPr>
        <p:spPr>
          <a:xfrm>
            <a:off x="903804" y="771482"/>
            <a:ext cx="3439596" cy="11751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B634E59-4B85-4C4B-8984-E10B47A0B100}"/>
              </a:ext>
            </a:extLst>
          </p:cNvPr>
          <p:cNvSpPr txBox="1">
            <a:spLocks/>
          </p:cNvSpPr>
          <p:nvPr/>
        </p:nvSpPr>
        <p:spPr>
          <a:xfrm>
            <a:off x="1681848" y="1094515"/>
            <a:ext cx="10342263" cy="12847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400" b="1" dirty="0">
                <a:latin typeface="Avenir Light" panose="020B0402020203020204" pitchFamily="34" charset="77"/>
              </a:rPr>
              <a:t>IDEA: </a:t>
            </a:r>
            <a:r>
              <a:rPr lang="en-US" sz="2400" dirty="0">
                <a:latin typeface="Avenir Light" panose="020B0402020203020204" pitchFamily="34" charset="77"/>
              </a:rPr>
              <a:t>for every individual input, output a prediction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FD8C6AE1-A8BE-C943-91A1-7B8A221340F7}"/>
              </a:ext>
            </a:extLst>
          </p:cNvPr>
          <p:cNvSpPr/>
          <p:nvPr/>
        </p:nvSpPr>
        <p:spPr>
          <a:xfrm>
            <a:off x="5723460" y="5325153"/>
            <a:ext cx="1196135" cy="330065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EE9761C-491D-5F4A-A115-032B4EC18097}"/>
              </a:ext>
            </a:extLst>
          </p:cNvPr>
          <p:cNvSpPr/>
          <p:nvPr/>
        </p:nvSpPr>
        <p:spPr>
          <a:xfrm>
            <a:off x="5828242" y="5380504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D648207-4E1C-3747-8CED-11D7BE8BC76E}"/>
              </a:ext>
            </a:extLst>
          </p:cNvPr>
          <p:cNvSpPr/>
          <p:nvPr/>
        </p:nvSpPr>
        <p:spPr>
          <a:xfrm>
            <a:off x="6074501" y="5380504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578E907-AEE0-9943-9848-4F19EEE56B1B}"/>
              </a:ext>
            </a:extLst>
          </p:cNvPr>
          <p:cNvSpPr/>
          <p:nvPr/>
        </p:nvSpPr>
        <p:spPr>
          <a:xfrm>
            <a:off x="6320760" y="5380504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CA6E7F4-69EF-DB4A-87F9-6B83E5C57E47}"/>
              </a:ext>
            </a:extLst>
          </p:cNvPr>
          <p:cNvSpPr/>
          <p:nvPr/>
        </p:nvSpPr>
        <p:spPr>
          <a:xfrm>
            <a:off x="6572629" y="5380504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1A6D92D5-089C-704D-82E8-F58590491E75}"/>
              </a:ext>
            </a:extLst>
          </p:cNvPr>
          <p:cNvSpPr/>
          <p:nvPr/>
        </p:nvSpPr>
        <p:spPr>
          <a:xfrm>
            <a:off x="5828242" y="30736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FE387215-9C07-704E-A624-2E65BFD4237B}"/>
              </a:ext>
            </a:extLst>
          </p:cNvPr>
          <p:cNvSpPr/>
          <p:nvPr/>
        </p:nvSpPr>
        <p:spPr>
          <a:xfrm>
            <a:off x="6074501" y="30736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2946605F-F95D-B245-8A41-6734C2E7BF1B}"/>
              </a:ext>
            </a:extLst>
          </p:cNvPr>
          <p:cNvSpPr/>
          <p:nvPr/>
        </p:nvSpPr>
        <p:spPr>
          <a:xfrm>
            <a:off x="6320760" y="30736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BB6F3CC5-174A-764E-831F-58AC6190464E}"/>
              </a:ext>
            </a:extLst>
          </p:cNvPr>
          <p:cNvSpPr/>
          <p:nvPr/>
        </p:nvSpPr>
        <p:spPr>
          <a:xfrm>
            <a:off x="6572629" y="30736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Content Placeholder 2">
            <a:extLst>
              <a:ext uri="{FF2B5EF4-FFF2-40B4-BE49-F238E27FC236}">
                <a16:creationId xmlns:a16="http://schemas.microsoft.com/office/drawing/2014/main" id="{E22852B8-3DB0-794B-A37C-DB8D68A07D98}"/>
              </a:ext>
            </a:extLst>
          </p:cNvPr>
          <p:cNvSpPr txBox="1">
            <a:spLocks/>
          </p:cNvSpPr>
          <p:nvPr/>
        </p:nvSpPr>
        <p:spPr>
          <a:xfrm>
            <a:off x="5954414" y="5693953"/>
            <a:ext cx="988395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She</a:t>
            </a:r>
          </a:p>
        </p:txBody>
      </p:sp>
      <p:sp>
        <p:nvSpPr>
          <p:cNvPr id="81" name="Content Placeholder 2">
            <a:extLst>
              <a:ext uri="{FF2B5EF4-FFF2-40B4-BE49-F238E27FC236}">
                <a16:creationId xmlns:a16="http://schemas.microsoft.com/office/drawing/2014/main" id="{0699B2A3-3B8E-414D-A3AF-577E06CECE10}"/>
              </a:ext>
            </a:extLst>
          </p:cNvPr>
          <p:cNvSpPr txBox="1">
            <a:spLocks/>
          </p:cNvSpPr>
          <p:nvPr/>
        </p:nvSpPr>
        <p:spPr>
          <a:xfrm>
            <a:off x="1700362" y="5254454"/>
            <a:ext cx="2865946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Example input word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55B7F79C-354B-514C-9CDD-0E4619BAD189}"/>
              </a:ext>
            </a:extLst>
          </p:cNvPr>
          <p:cNvSpPr/>
          <p:nvPr/>
        </p:nvSpPr>
        <p:spPr>
          <a:xfrm>
            <a:off x="5023876" y="4175908"/>
            <a:ext cx="2631421" cy="311369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6810C6D-F83C-C44F-B8C1-451A04C06FE6}"/>
              </a:ext>
            </a:extLst>
          </p:cNvPr>
          <p:cNvSpPr/>
          <p:nvPr/>
        </p:nvSpPr>
        <p:spPr>
          <a:xfrm>
            <a:off x="5108427" y="4216475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DAAF9B34-AA96-9543-A2D3-5EF35440EBC6}"/>
              </a:ext>
            </a:extLst>
          </p:cNvPr>
          <p:cNvSpPr/>
          <p:nvPr/>
        </p:nvSpPr>
        <p:spPr>
          <a:xfrm>
            <a:off x="5354686" y="4216475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2E89CB5E-8E02-3647-9934-F3B0E64079B8}"/>
              </a:ext>
            </a:extLst>
          </p:cNvPr>
          <p:cNvSpPr/>
          <p:nvPr/>
        </p:nvSpPr>
        <p:spPr>
          <a:xfrm>
            <a:off x="5600945" y="4216475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303B545-2289-A049-BCAD-982E40A743A5}"/>
              </a:ext>
            </a:extLst>
          </p:cNvPr>
          <p:cNvSpPr/>
          <p:nvPr/>
        </p:nvSpPr>
        <p:spPr>
          <a:xfrm>
            <a:off x="5852814" y="4216475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C24AA75F-456D-8949-A10C-222308AD6C27}"/>
              </a:ext>
            </a:extLst>
          </p:cNvPr>
          <p:cNvSpPr/>
          <p:nvPr/>
        </p:nvSpPr>
        <p:spPr>
          <a:xfrm>
            <a:off x="6110810" y="4218759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A1C43F3D-8692-EE47-9823-1230435C6EF5}"/>
              </a:ext>
            </a:extLst>
          </p:cNvPr>
          <p:cNvSpPr/>
          <p:nvPr/>
        </p:nvSpPr>
        <p:spPr>
          <a:xfrm>
            <a:off x="6357069" y="4218759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7CE51F31-4C6E-7945-AE70-852BF817D70E}"/>
              </a:ext>
            </a:extLst>
          </p:cNvPr>
          <p:cNvSpPr/>
          <p:nvPr/>
        </p:nvSpPr>
        <p:spPr>
          <a:xfrm>
            <a:off x="6603328" y="4218759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AC07CFFB-CDE8-B241-8A41-C7FC551585A0}"/>
              </a:ext>
            </a:extLst>
          </p:cNvPr>
          <p:cNvSpPr/>
          <p:nvPr/>
        </p:nvSpPr>
        <p:spPr>
          <a:xfrm>
            <a:off x="6855197" y="4218759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73E1039C-7E4C-C141-AD63-693260F07D4D}"/>
              </a:ext>
            </a:extLst>
          </p:cNvPr>
          <p:cNvSpPr/>
          <p:nvPr/>
        </p:nvSpPr>
        <p:spPr>
          <a:xfrm>
            <a:off x="7108259" y="4214326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E67898AD-C5E7-2D42-9415-B67BBD4A3A66}"/>
              </a:ext>
            </a:extLst>
          </p:cNvPr>
          <p:cNvSpPr/>
          <p:nvPr/>
        </p:nvSpPr>
        <p:spPr>
          <a:xfrm>
            <a:off x="7360128" y="4214326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6C5771F7-7684-374B-B6C2-60FEB0E09FAD}"/>
              </a:ext>
            </a:extLst>
          </p:cNvPr>
          <p:cNvSpPr/>
          <p:nvPr/>
        </p:nvSpPr>
        <p:spPr>
          <a:xfrm>
            <a:off x="5742550" y="3026663"/>
            <a:ext cx="1128109" cy="311369"/>
          </a:xfrm>
          <a:prstGeom prst="round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ight Arrow 44">
            <a:extLst>
              <a:ext uri="{FF2B5EF4-FFF2-40B4-BE49-F238E27FC236}">
                <a16:creationId xmlns:a16="http://schemas.microsoft.com/office/drawing/2014/main" id="{1552C180-A336-A746-AA26-10B7E107AA52}"/>
              </a:ext>
            </a:extLst>
          </p:cNvPr>
          <p:cNvSpPr/>
          <p:nvPr/>
        </p:nvSpPr>
        <p:spPr>
          <a:xfrm rot="16200000">
            <a:off x="6048171" y="3544078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ight Arrow 46">
            <a:extLst>
              <a:ext uri="{FF2B5EF4-FFF2-40B4-BE49-F238E27FC236}">
                <a16:creationId xmlns:a16="http://schemas.microsoft.com/office/drawing/2014/main" id="{5D792BAB-B803-CF46-A092-93C1E56EC90D}"/>
              </a:ext>
            </a:extLst>
          </p:cNvPr>
          <p:cNvSpPr/>
          <p:nvPr/>
        </p:nvSpPr>
        <p:spPr>
          <a:xfrm rot="16200000">
            <a:off x="6069731" y="471322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8" name="Content Placeholder 2">
                <a:extLst>
                  <a:ext uri="{FF2B5EF4-FFF2-40B4-BE49-F238E27FC236}">
                    <a16:creationId xmlns:a16="http://schemas.microsoft.com/office/drawing/2014/main" id="{C1ED9D7B-0772-8F44-B82E-46E5594D956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39535" y="4670647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48" name="Content Placeholder 2">
                <a:extLst>
                  <a:ext uri="{FF2B5EF4-FFF2-40B4-BE49-F238E27FC236}">
                    <a16:creationId xmlns:a16="http://schemas.microsoft.com/office/drawing/2014/main" id="{C1ED9D7B-0772-8F44-B82E-46E5594D95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9535" y="4670647"/>
                <a:ext cx="701328" cy="50358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9" name="Content Placeholder 2">
                <a:extLst>
                  <a:ext uri="{FF2B5EF4-FFF2-40B4-BE49-F238E27FC236}">
                    <a16:creationId xmlns:a16="http://schemas.microsoft.com/office/drawing/2014/main" id="{585DBD21-0E03-5C4E-80C6-08218453FDF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46844" y="3491706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49" name="Content Placeholder 2">
                <a:extLst>
                  <a:ext uri="{FF2B5EF4-FFF2-40B4-BE49-F238E27FC236}">
                    <a16:creationId xmlns:a16="http://schemas.microsoft.com/office/drawing/2014/main" id="{585DBD21-0E03-5C4E-80C6-08218453FD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6844" y="3491706"/>
                <a:ext cx="701328" cy="50358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Content Placeholder 2">
            <a:extLst>
              <a:ext uri="{FF2B5EF4-FFF2-40B4-BE49-F238E27FC236}">
                <a16:creationId xmlns:a16="http://schemas.microsoft.com/office/drawing/2014/main" id="{98A0229A-0E65-994A-A48A-9E766E214C56}"/>
              </a:ext>
            </a:extLst>
          </p:cNvPr>
          <p:cNvSpPr txBox="1">
            <a:spLocks/>
          </p:cNvSpPr>
          <p:nvPr/>
        </p:nvSpPr>
        <p:spPr>
          <a:xfrm>
            <a:off x="2771626" y="4122786"/>
            <a:ext cx="1737960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Hidden layer</a:t>
            </a:r>
          </a:p>
        </p:txBody>
      </p: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3649502E-21DD-1642-971F-BACEABB4E04C}"/>
              </a:ext>
            </a:extLst>
          </p:cNvPr>
          <p:cNvSpPr txBox="1">
            <a:spLocks/>
          </p:cNvSpPr>
          <p:nvPr/>
        </p:nvSpPr>
        <p:spPr>
          <a:xfrm>
            <a:off x="2831040" y="2961766"/>
            <a:ext cx="172138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Output layer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6" name="Content Placeholder 2">
                <a:extLst>
                  <a:ext uri="{FF2B5EF4-FFF2-40B4-BE49-F238E27FC236}">
                    <a16:creationId xmlns:a16="http://schemas.microsoft.com/office/drawing/2014/main" id="{6BF069EC-E01E-874F-8256-B41BD1F5F31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202094" y="5184623"/>
                <a:ext cx="2799163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46" name="Content Placeholder 2">
                <a:extLst>
                  <a:ext uri="{FF2B5EF4-FFF2-40B4-BE49-F238E27FC236}">
                    <a16:creationId xmlns:a16="http://schemas.microsoft.com/office/drawing/2014/main" id="{6BF069EC-E01E-874F-8256-B41BD1F5F3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2094" y="5184623"/>
                <a:ext cx="2799163" cy="50358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Content Placeholder 2">
            <a:extLst>
              <a:ext uri="{FF2B5EF4-FFF2-40B4-BE49-F238E27FC236}">
                <a16:creationId xmlns:a16="http://schemas.microsoft.com/office/drawing/2014/main" id="{5AE33AA6-F39F-AE47-A082-D026FA876028}"/>
              </a:ext>
            </a:extLst>
          </p:cNvPr>
          <p:cNvSpPr txBox="1">
            <a:spLocks/>
          </p:cNvSpPr>
          <p:nvPr/>
        </p:nvSpPr>
        <p:spPr>
          <a:xfrm>
            <a:off x="8533366" y="5631336"/>
            <a:ext cx="3306448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latin typeface="Avenir Light" panose="020B0402020203020204" pitchFamily="34" charset="77"/>
              </a:rPr>
              <a:t>single word embedding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3" name="Content Placeholder 2">
                <a:extLst>
                  <a:ext uri="{FF2B5EF4-FFF2-40B4-BE49-F238E27FC236}">
                    <a16:creationId xmlns:a16="http://schemas.microsoft.com/office/drawing/2014/main" id="{3310BA9A-DCEA-794F-9991-6F281CB6951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256104" y="4015200"/>
                <a:ext cx="2799163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𝑊𝑥</m:t>
                      </m:r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53" name="Content Placeholder 2">
                <a:extLst>
                  <a:ext uri="{FF2B5EF4-FFF2-40B4-BE49-F238E27FC236}">
                    <a16:creationId xmlns:a16="http://schemas.microsoft.com/office/drawing/2014/main" id="{3310BA9A-DCEA-794F-9991-6F281CB695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6104" y="4015200"/>
                <a:ext cx="2799163" cy="503588"/>
              </a:xfrm>
              <a:prstGeom prst="rect">
                <a:avLst/>
              </a:prstGeom>
              <a:blipFill>
                <a:blip r:embed="rId5"/>
                <a:stretch>
                  <a:fillRect b="-121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4" name="Content Placeholder 2">
                <a:extLst>
                  <a:ext uri="{FF2B5EF4-FFF2-40B4-BE49-F238E27FC236}">
                    <a16:creationId xmlns:a16="http://schemas.microsoft.com/office/drawing/2014/main" id="{A9D3B108-BEE0-7A4A-A32A-7CF470E03DE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978460" y="2874317"/>
                <a:ext cx="4861354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sz="2400" b="0" i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softmax</m:t>
                      </m:r>
                      <m:d>
                        <m:dPr>
                          <m:ctrlP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𝑈h</m:t>
                          </m:r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b="0" i="1" dirty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dirty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d>
                            <m:dPr>
                              <m:begChr m:val="|"/>
                              <m:endChr m:val="|"/>
                              <m:ctrlPr>
                                <a:rPr lang="en-US" sz="2400" b="0" i="1" dirty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dirty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sz="2400" b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venir Light" panose="020B0402020203020204" pitchFamily="34" charset="77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54" name="Content Placeholder 2">
                <a:extLst>
                  <a:ext uri="{FF2B5EF4-FFF2-40B4-BE49-F238E27FC236}">
                    <a16:creationId xmlns:a16="http://schemas.microsoft.com/office/drawing/2014/main" id="{A9D3B108-BEE0-7A4A-A32A-7CF470E03D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8460" y="2874317"/>
                <a:ext cx="4861354" cy="503588"/>
              </a:xfrm>
              <a:prstGeom prst="rect">
                <a:avLst/>
              </a:prstGeom>
              <a:blipFill>
                <a:blip r:embed="rId6"/>
                <a:stretch>
                  <a:fillRect b="-121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Content Placeholder 2">
            <a:extLst>
              <a:ext uri="{FF2B5EF4-FFF2-40B4-BE49-F238E27FC236}">
                <a16:creationId xmlns:a16="http://schemas.microsoft.com/office/drawing/2014/main" id="{46AA2703-6D01-2E43-9283-BE27B4A2B4CD}"/>
              </a:ext>
            </a:extLst>
          </p:cNvPr>
          <p:cNvSpPr txBox="1">
            <a:spLocks/>
          </p:cNvSpPr>
          <p:nvPr/>
        </p:nvSpPr>
        <p:spPr>
          <a:xfrm>
            <a:off x="5525636" y="2504369"/>
            <a:ext cx="1576747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went</a:t>
            </a: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A3501276-BD0C-1D4D-A375-7096310E748D}"/>
              </a:ext>
            </a:extLst>
          </p:cNvPr>
          <p:cNvSpPr/>
          <p:nvPr/>
        </p:nvSpPr>
        <p:spPr>
          <a:xfrm>
            <a:off x="927100" y="863600"/>
            <a:ext cx="7988300" cy="2336800"/>
          </a:xfrm>
          <a:custGeom>
            <a:avLst/>
            <a:gdLst>
              <a:gd name="connsiteX0" fmla="*/ 6108700 w 7988300"/>
              <a:gd name="connsiteY0" fmla="*/ 508000 h 2336800"/>
              <a:gd name="connsiteX1" fmla="*/ 6172200 w 7988300"/>
              <a:gd name="connsiteY1" fmla="*/ 495300 h 2336800"/>
              <a:gd name="connsiteX2" fmla="*/ 6197600 w 7988300"/>
              <a:gd name="connsiteY2" fmla="*/ 444500 h 2336800"/>
              <a:gd name="connsiteX3" fmla="*/ 6261100 w 7988300"/>
              <a:gd name="connsiteY3" fmla="*/ 368300 h 2336800"/>
              <a:gd name="connsiteX4" fmla="*/ 6311900 w 7988300"/>
              <a:gd name="connsiteY4" fmla="*/ 292100 h 2336800"/>
              <a:gd name="connsiteX5" fmla="*/ 6388100 w 7988300"/>
              <a:gd name="connsiteY5" fmla="*/ 215900 h 2336800"/>
              <a:gd name="connsiteX6" fmla="*/ 6426200 w 7988300"/>
              <a:gd name="connsiteY6" fmla="*/ 177800 h 2336800"/>
              <a:gd name="connsiteX7" fmla="*/ 6502400 w 7988300"/>
              <a:gd name="connsiteY7" fmla="*/ 127000 h 2336800"/>
              <a:gd name="connsiteX8" fmla="*/ 6578600 w 7988300"/>
              <a:gd name="connsiteY8" fmla="*/ 63500 h 2336800"/>
              <a:gd name="connsiteX9" fmla="*/ 6654800 w 7988300"/>
              <a:gd name="connsiteY9" fmla="*/ 38100 h 2336800"/>
              <a:gd name="connsiteX10" fmla="*/ 6731000 w 7988300"/>
              <a:gd name="connsiteY10" fmla="*/ 0 h 2336800"/>
              <a:gd name="connsiteX11" fmla="*/ 6756400 w 7988300"/>
              <a:gd name="connsiteY11" fmla="*/ 139700 h 2336800"/>
              <a:gd name="connsiteX12" fmla="*/ 6781800 w 7988300"/>
              <a:gd name="connsiteY12" fmla="*/ 431800 h 2336800"/>
              <a:gd name="connsiteX13" fmla="*/ 6807200 w 7988300"/>
              <a:gd name="connsiteY13" fmla="*/ 508000 h 2336800"/>
              <a:gd name="connsiteX14" fmla="*/ 6819900 w 7988300"/>
              <a:gd name="connsiteY14" fmla="*/ 546100 h 2336800"/>
              <a:gd name="connsiteX15" fmla="*/ 6946900 w 7988300"/>
              <a:gd name="connsiteY15" fmla="*/ 482600 h 2336800"/>
              <a:gd name="connsiteX16" fmla="*/ 6997700 w 7988300"/>
              <a:gd name="connsiteY16" fmla="*/ 431800 h 2336800"/>
              <a:gd name="connsiteX17" fmla="*/ 7035800 w 7988300"/>
              <a:gd name="connsiteY17" fmla="*/ 419100 h 2336800"/>
              <a:gd name="connsiteX18" fmla="*/ 7073900 w 7988300"/>
              <a:gd name="connsiteY18" fmla="*/ 393700 h 2336800"/>
              <a:gd name="connsiteX19" fmla="*/ 7137400 w 7988300"/>
              <a:gd name="connsiteY19" fmla="*/ 381000 h 2336800"/>
              <a:gd name="connsiteX20" fmla="*/ 7175500 w 7988300"/>
              <a:gd name="connsiteY20" fmla="*/ 368300 h 2336800"/>
              <a:gd name="connsiteX21" fmla="*/ 7467600 w 7988300"/>
              <a:gd name="connsiteY21" fmla="*/ 381000 h 2336800"/>
              <a:gd name="connsiteX22" fmla="*/ 7505700 w 7988300"/>
              <a:gd name="connsiteY22" fmla="*/ 393700 h 2336800"/>
              <a:gd name="connsiteX23" fmla="*/ 7531100 w 7988300"/>
              <a:gd name="connsiteY23" fmla="*/ 431800 h 2336800"/>
              <a:gd name="connsiteX24" fmla="*/ 7556500 w 7988300"/>
              <a:gd name="connsiteY24" fmla="*/ 508000 h 2336800"/>
              <a:gd name="connsiteX25" fmla="*/ 7569200 w 7988300"/>
              <a:gd name="connsiteY25" fmla="*/ 850900 h 2336800"/>
              <a:gd name="connsiteX26" fmla="*/ 7645400 w 7988300"/>
              <a:gd name="connsiteY26" fmla="*/ 838200 h 2336800"/>
              <a:gd name="connsiteX27" fmla="*/ 7721600 w 7988300"/>
              <a:gd name="connsiteY27" fmla="*/ 850900 h 2336800"/>
              <a:gd name="connsiteX28" fmla="*/ 7797800 w 7988300"/>
              <a:gd name="connsiteY28" fmla="*/ 876300 h 2336800"/>
              <a:gd name="connsiteX29" fmla="*/ 7835900 w 7988300"/>
              <a:gd name="connsiteY29" fmla="*/ 889000 h 2336800"/>
              <a:gd name="connsiteX30" fmla="*/ 7912100 w 7988300"/>
              <a:gd name="connsiteY30" fmla="*/ 939800 h 2336800"/>
              <a:gd name="connsiteX31" fmla="*/ 7962900 w 7988300"/>
              <a:gd name="connsiteY31" fmla="*/ 1016000 h 2336800"/>
              <a:gd name="connsiteX32" fmla="*/ 7988300 w 7988300"/>
              <a:gd name="connsiteY32" fmla="*/ 1092200 h 2336800"/>
              <a:gd name="connsiteX33" fmla="*/ 7975600 w 7988300"/>
              <a:gd name="connsiteY33" fmla="*/ 1181100 h 2336800"/>
              <a:gd name="connsiteX34" fmla="*/ 7861300 w 7988300"/>
              <a:gd name="connsiteY34" fmla="*/ 1231900 h 2336800"/>
              <a:gd name="connsiteX35" fmla="*/ 7823200 w 7988300"/>
              <a:gd name="connsiteY35" fmla="*/ 1244600 h 2336800"/>
              <a:gd name="connsiteX36" fmla="*/ 7785100 w 7988300"/>
              <a:gd name="connsiteY36" fmla="*/ 1257300 h 2336800"/>
              <a:gd name="connsiteX37" fmla="*/ 7734300 w 7988300"/>
              <a:gd name="connsiteY37" fmla="*/ 1270000 h 2336800"/>
              <a:gd name="connsiteX38" fmla="*/ 7658100 w 7988300"/>
              <a:gd name="connsiteY38" fmla="*/ 1282700 h 2336800"/>
              <a:gd name="connsiteX39" fmla="*/ 7632700 w 7988300"/>
              <a:gd name="connsiteY39" fmla="*/ 1320800 h 2336800"/>
              <a:gd name="connsiteX40" fmla="*/ 7645400 w 7988300"/>
              <a:gd name="connsiteY40" fmla="*/ 1358900 h 2336800"/>
              <a:gd name="connsiteX41" fmla="*/ 7670800 w 7988300"/>
              <a:gd name="connsiteY41" fmla="*/ 1473200 h 2336800"/>
              <a:gd name="connsiteX42" fmla="*/ 7658100 w 7988300"/>
              <a:gd name="connsiteY42" fmla="*/ 1841500 h 2336800"/>
              <a:gd name="connsiteX43" fmla="*/ 7620000 w 7988300"/>
              <a:gd name="connsiteY43" fmla="*/ 1981200 h 2336800"/>
              <a:gd name="connsiteX44" fmla="*/ 7543800 w 7988300"/>
              <a:gd name="connsiteY44" fmla="*/ 2019300 h 2336800"/>
              <a:gd name="connsiteX45" fmla="*/ 7505700 w 7988300"/>
              <a:gd name="connsiteY45" fmla="*/ 2032000 h 2336800"/>
              <a:gd name="connsiteX46" fmla="*/ 7226300 w 7988300"/>
              <a:gd name="connsiteY46" fmla="*/ 1943100 h 2336800"/>
              <a:gd name="connsiteX47" fmla="*/ 7035800 w 7988300"/>
              <a:gd name="connsiteY47" fmla="*/ 1790700 h 2336800"/>
              <a:gd name="connsiteX48" fmla="*/ 6959600 w 7988300"/>
              <a:gd name="connsiteY48" fmla="*/ 1714500 h 2336800"/>
              <a:gd name="connsiteX49" fmla="*/ 6781800 w 7988300"/>
              <a:gd name="connsiteY49" fmla="*/ 1955800 h 2336800"/>
              <a:gd name="connsiteX50" fmla="*/ 6629400 w 7988300"/>
              <a:gd name="connsiteY50" fmla="*/ 2095500 h 2336800"/>
              <a:gd name="connsiteX51" fmla="*/ 6604000 w 7988300"/>
              <a:gd name="connsiteY51" fmla="*/ 2133600 h 2336800"/>
              <a:gd name="connsiteX52" fmla="*/ 6565900 w 7988300"/>
              <a:gd name="connsiteY52" fmla="*/ 2146300 h 2336800"/>
              <a:gd name="connsiteX53" fmla="*/ 6426200 w 7988300"/>
              <a:gd name="connsiteY53" fmla="*/ 2209800 h 2336800"/>
              <a:gd name="connsiteX54" fmla="*/ 6388100 w 7988300"/>
              <a:gd name="connsiteY54" fmla="*/ 2222500 h 2336800"/>
              <a:gd name="connsiteX55" fmla="*/ 6350000 w 7988300"/>
              <a:gd name="connsiteY55" fmla="*/ 2235200 h 2336800"/>
              <a:gd name="connsiteX56" fmla="*/ 6172200 w 7988300"/>
              <a:gd name="connsiteY56" fmla="*/ 2222500 h 2336800"/>
              <a:gd name="connsiteX57" fmla="*/ 6121400 w 7988300"/>
              <a:gd name="connsiteY57" fmla="*/ 2209800 h 2336800"/>
              <a:gd name="connsiteX58" fmla="*/ 5994400 w 7988300"/>
              <a:gd name="connsiteY58" fmla="*/ 2133600 h 2336800"/>
              <a:gd name="connsiteX59" fmla="*/ 5918200 w 7988300"/>
              <a:gd name="connsiteY59" fmla="*/ 2082800 h 2336800"/>
              <a:gd name="connsiteX60" fmla="*/ 5854700 w 7988300"/>
              <a:gd name="connsiteY60" fmla="*/ 2032000 h 2336800"/>
              <a:gd name="connsiteX61" fmla="*/ 5740400 w 7988300"/>
              <a:gd name="connsiteY61" fmla="*/ 1968500 h 2336800"/>
              <a:gd name="connsiteX62" fmla="*/ 5537200 w 7988300"/>
              <a:gd name="connsiteY62" fmla="*/ 1981200 h 2336800"/>
              <a:gd name="connsiteX63" fmla="*/ 5422900 w 7988300"/>
              <a:gd name="connsiteY63" fmla="*/ 2044700 h 2336800"/>
              <a:gd name="connsiteX64" fmla="*/ 5346700 w 7988300"/>
              <a:gd name="connsiteY64" fmla="*/ 2070100 h 2336800"/>
              <a:gd name="connsiteX65" fmla="*/ 5308600 w 7988300"/>
              <a:gd name="connsiteY65" fmla="*/ 2095500 h 2336800"/>
              <a:gd name="connsiteX66" fmla="*/ 5232400 w 7988300"/>
              <a:gd name="connsiteY66" fmla="*/ 2120900 h 2336800"/>
              <a:gd name="connsiteX67" fmla="*/ 5143500 w 7988300"/>
              <a:gd name="connsiteY67" fmla="*/ 2159000 h 2336800"/>
              <a:gd name="connsiteX68" fmla="*/ 5067300 w 7988300"/>
              <a:gd name="connsiteY68" fmla="*/ 2184400 h 2336800"/>
              <a:gd name="connsiteX69" fmla="*/ 4889500 w 7988300"/>
              <a:gd name="connsiteY69" fmla="*/ 2171700 h 2336800"/>
              <a:gd name="connsiteX70" fmla="*/ 4787900 w 7988300"/>
              <a:gd name="connsiteY70" fmla="*/ 2057400 h 2336800"/>
              <a:gd name="connsiteX71" fmla="*/ 4762500 w 7988300"/>
              <a:gd name="connsiteY71" fmla="*/ 2006600 h 2336800"/>
              <a:gd name="connsiteX72" fmla="*/ 4673600 w 7988300"/>
              <a:gd name="connsiteY72" fmla="*/ 1905000 h 2336800"/>
              <a:gd name="connsiteX73" fmla="*/ 4584700 w 7988300"/>
              <a:gd name="connsiteY73" fmla="*/ 1803400 h 2336800"/>
              <a:gd name="connsiteX74" fmla="*/ 4533900 w 7988300"/>
              <a:gd name="connsiteY74" fmla="*/ 1727200 h 2336800"/>
              <a:gd name="connsiteX75" fmla="*/ 4419600 w 7988300"/>
              <a:gd name="connsiteY75" fmla="*/ 1663700 h 2336800"/>
              <a:gd name="connsiteX76" fmla="*/ 4356100 w 7988300"/>
              <a:gd name="connsiteY76" fmla="*/ 1676400 h 2336800"/>
              <a:gd name="connsiteX77" fmla="*/ 4279900 w 7988300"/>
              <a:gd name="connsiteY77" fmla="*/ 1727200 h 2336800"/>
              <a:gd name="connsiteX78" fmla="*/ 4241800 w 7988300"/>
              <a:gd name="connsiteY78" fmla="*/ 1752600 h 2336800"/>
              <a:gd name="connsiteX79" fmla="*/ 4191000 w 7988300"/>
              <a:gd name="connsiteY79" fmla="*/ 1803400 h 2336800"/>
              <a:gd name="connsiteX80" fmla="*/ 4140200 w 7988300"/>
              <a:gd name="connsiteY80" fmla="*/ 1828800 h 2336800"/>
              <a:gd name="connsiteX81" fmla="*/ 4102100 w 7988300"/>
              <a:gd name="connsiteY81" fmla="*/ 1854200 h 2336800"/>
              <a:gd name="connsiteX82" fmla="*/ 4076700 w 7988300"/>
              <a:gd name="connsiteY82" fmla="*/ 1892300 h 2336800"/>
              <a:gd name="connsiteX83" fmla="*/ 3949700 w 7988300"/>
              <a:gd name="connsiteY83" fmla="*/ 1968500 h 2336800"/>
              <a:gd name="connsiteX84" fmla="*/ 3898900 w 7988300"/>
              <a:gd name="connsiteY84" fmla="*/ 2006600 h 2336800"/>
              <a:gd name="connsiteX85" fmla="*/ 3822700 w 7988300"/>
              <a:gd name="connsiteY85" fmla="*/ 2057400 h 2336800"/>
              <a:gd name="connsiteX86" fmla="*/ 3784600 w 7988300"/>
              <a:gd name="connsiteY86" fmla="*/ 2082800 h 2336800"/>
              <a:gd name="connsiteX87" fmla="*/ 3733800 w 7988300"/>
              <a:gd name="connsiteY87" fmla="*/ 2120900 h 2336800"/>
              <a:gd name="connsiteX88" fmla="*/ 3695700 w 7988300"/>
              <a:gd name="connsiteY88" fmla="*/ 2133600 h 2336800"/>
              <a:gd name="connsiteX89" fmla="*/ 3657600 w 7988300"/>
              <a:gd name="connsiteY89" fmla="*/ 2159000 h 2336800"/>
              <a:gd name="connsiteX90" fmla="*/ 3619500 w 7988300"/>
              <a:gd name="connsiteY90" fmla="*/ 2171700 h 2336800"/>
              <a:gd name="connsiteX91" fmla="*/ 3530600 w 7988300"/>
              <a:gd name="connsiteY91" fmla="*/ 2209800 h 2336800"/>
              <a:gd name="connsiteX92" fmla="*/ 3390900 w 7988300"/>
              <a:gd name="connsiteY92" fmla="*/ 2197100 h 2336800"/>
              <a:gd name="connsiteX93" fmla="*/ 3365500 w 7988300"/>
              <a:gd name="connsiteY93" fmla="*/ 2159000 h 2336800"/>
              <a:gd name="connsiteX94" fmla="*/ 3327400 w 7988300"/>
              <a:gd name="connsiteY94" fmla="*/ 2082800 h 2336800"/>
              <a:gd name="connsiteX95" fmla="*/ 3302000 w 7988300"/>
              <a:gd name="connsiteY95" fmla="*/ 1993900 h 2336800"/>
              <a:gd name="connsiteX96" fmla="*/ 3251200 w 7988300"/>
              <a:gd name="connsiteY96" fmla="*/ 1917700 h 2336800"/>
              <a:gd name="connsiteX97" fmla="*/ 3200400 w 7988300"/>
              <a:gd name="connsiteY97" fmla="*/ 1930400 h 2336800"/>
              <a:gd name="connsiteX98" fmla="*/ 3136900 w 7988300"/>
              <a:gd name="connsiteY98" fmla="*/ 2006600 h 2336800"/>
              <a:gd name="connsiteX99" fmla="*/ 3098800 w 7988300"/>
              <a:gd name="connsiteY99" fmla="*/ 2032000 h 2336800"/>
              <a:gd name="connsiteX100" fmla="*/ 3022600 w 7988300"/>
              <a:gd name="connsiteY100" fmla="*/ 2108200 h 2336800"/>
              <a:gd name="connsiteX101" fmla="*/ 2959100 w 7988300"/>
              <a:gd name="connsiteY101" fmla="*/ 2171700 h 2336800"/>
              <a:gd name="connsiteX102" fmla="*/ 2933700 w 7988300"/>
              <a:gd name="connsiteY102" fmla="*/ 2209800 h 2336800"/>
              <a:gd name="connsiteX103" fmla="*/ 2895600 w 7988300"/>
              <a:gd name="connsiteY103" fmla="*/ 2222500 h 2336800"/>
              <a:gd name="connsiteX104" fmla="*/ 2857500 w 7988300"/>
              <a:gd name="connsiteY104" fmla="*/ 2247900 h 2336800"/>
              <a:gd name="connsiteX105" fmla="*/ 2794000 w 7988300"/>
              <a:gd name="connsiteY105" fmla="*/ 2184400 h 2336800"/>
              <a:gd name="connsiteX106" fmla="*/ 2781300 w 7988300"/>
              <a:gd name="connsiteY106" fmla="*/ 2146300 h 2336800"/>
              <a:gd name="connsiteX107" fmla="*/ 2705100 w 7988300"/>
              <a:gd name="connsiteY107" fmla="*/ 2032000 h 2336800"/>
              <a:gd name="connsiteX108" fmla="*/ 2679700 w 7988300"/>
              <a:gd name="connsiteY108" fmla="*/ 1993900 h 2336800"/>
              <a:gd name="connsiteX109" fmla="*/ 2654300 w 7988300"/>
              <a:gd name="connsiteY109" fmla="*/ 1955800 h 2336800"/>
              <a:gd name="connsiteX110" fmla="*/ 2578100 w 7988300"/>
              <a:gd name="connsiteY110" fmla="*/ 1892300 h 2336800"/>
              <a:gd name="connsiteX111" fmla="*/ 2540000 w 7988300"/>
              <a:gd name="connsiteY111" fmla="*/ 1854200 h 2336800"/>
              <a:gd name="connsiteX112" fmla="*/ 2463800 w 7988300"/>
              <a:gd name="connsiteY112" fmla="*/ 1803400 h 2336800"/>
              <a:gd name="connsiteX113" fmla="*/ 2387600 w 7988300"/>
              <a:gd name="connsiteY113" fmla="*/ 1816100 h 2336800"/>
              <a:gd name="connsiteX114" fmla="*/ 2324100 w 7988300"/>
              <a:gd name="connsiteY114" fmla="*/ 1879600 h 2336800"/>
              <a:gd name="connsiteX115" fmla="*/ 2247900 w 7988300"/>
              <a:gd name="connsiteY115" fmla="*/ 1955800 h 2336800"/>
              <a:gd name="connsiteX116" fmla="*/ 2159000 w 7988300"/>
              <a:gd name="connsiteY116" fmla="*/ 2044700 h 2336800"/>
              <a:gd name="connsiteX117" fmla="*/ 2120900 w 7988300"/>
              <a:gd name="connsiteY117" fmla="*/ 2082800 h 2336800"/>
              <a:gd name="connsiteX118" fmla="*/ 2095500 w 7988300"/>
              <a:gd name="connsiteY118" fmla="*/ 2120900 h 2336800"/>
              <a:gd name="connsiteX119" fmla="*/ 2044700 w 7988300"/>
              <a:gd name="connsiteY119" fmla="*/ 2159000 h 2336800"/>
              <a:gd name="connsiteX120" fmla="*/ 2019300 w 7988300"/>
              <a:gd name="connsiteY120" fmla="*/ 2197100 h 2336800"/>
              <a:gd name="connsiteX121" fmla="*/ 1981200 w 7988300"/>
              <a:gd name="connsiteY121" fmla="*/ 2209800 h 2336800"/>
              <a:gd name="connsiteX122" fmla="*/ 1854200 w 7988300"/>
              <a:gd name="connsiteY122" fmla="*/ 2273300 h 2336800"/>
              <a:gd name="connsiteX123" fmla="*/ 1676400 w 7988300"/>
              <a:gd name="connsiteY123" fmla="*/ 2260600 h 2336800"/>
              <a:gd name="connsiteX124" fmla="*/ 1651000 w 7988300"/>
              <a:gd name="connsiteY124" fmla="*/ 2222500 h 2336800"/>
              <a:gd name="connsiteX125" fmla="*/ 1612900 w 7988300"/>
              <a:gd name="connsiteY125" fmla="*/ 2070100 h 2336800"/>
              <a:gd name="connsiteX126" fmla="*/ 1600200 w 7988300"/>
              <a:gd name="connsiteY126" fmla="*/ 1879600 h 2336800"/>
              <a:gd name="connsiteX127" fmla="*/ 1574800 w 7988300"/>
              <a:gd name="connsiteY127" fmla="*/ 1917700 h 2336800"/>
              <a:gd name="connsiteX128" fmla="*/ 1549400 w 7988300"/>
              <a:gd name="connsiteY128" fmla="*/ 1993900 h 2336800"/>
              <a:gd name="connsiteX129" fmla="*/ 1536700 w 7988300"/>
              <a:gd name="connsiteY129" fmla="*/ 2032000 h 2336800"/>
              <a:gd name="connsiteX130" fmla="*/ 1460500 w 7988300"/>
              <a:gd name="connsiteY130" fmla="*/ 2146300 h 2336800"/>
              <a:gd name="connsiteX131" fmla="*/ 1422400 w 7988300"/>
              <a:gd name="connsiteY131" fmla="*/ 2171700 h 2336800"/>
              <a:gd name="connsiteX132" fmla="*/ 1346200 w 7988300"/>
              <a:gd name="connsiteY132" fmla="*/ 2260600 h 2336800"/>
              <a:gd name="connsiteX133" fmla="*/ 1270000 w 7988300"/>
              <a:gd name="connsiteY133" fmla="*/ 2298700 h 2336800"/>
              <a:gd name="connsiteX134" fmla="*/ 1181100 w 7988300"/>
              <a:gd name="connsiteY134" fmla="*/ 2336800 h 2336800"/>
              <a:gd name="connsiteX135" fmla="*/ 1079500 w 7988300"/>
              <a:gd name="connsiteY135" fmla="*/ 2324100 h 2336800"/>
              <a:gd name="connsiteX136" fmla="*/ 1041400 w 7988300"/>
              <a:gd name="connsiteY136" fmla="*/ 2311400 h 2336800"/>
              <a:gd name="connsiteX137" fmla="*/ 965200 w 7988300"/>
              <a:gd name="connsiteY137" fmla="*/ 2235200 h 2336800"/>
              <a:gd name="connsiteX138" fmla="*/ 901700 w 7988300"/>
              <a:gd name="connsiteY138" fmla="*/ 2184400 h 2336800"/>
              <a:gd name="connsiteX139" fmla="*/ 876300 w 7988300"/>
              <a:gd name="connsiteY139" fmla="*/ 2146300 h 2336800"/>
              <a:gd name="connsiteX140" fmla="*/ 838200 w 7988300"/>
              <a:gd name="connsiteY140" fmla="*/ 2108200 h 2336800"/>
              <a:gd name="connsiteX141" fmla="*/ 787400 w 7988300"/>
              <a:gd name="connsiteY141" fmla="*/ 1993900 h 2336800"/>
              <a:gd name="connsiteX142" fmla="*/ 774700 w 7988300"/>
              <a:gd name="connsiteY142" fmla="*/ 1955800 h 2336800"/>
              <a:gd name="connsiteX143" fmla="*/ 800100 w 7988300"/>
              <a:gd name="connsiteY143" fmla="*/ 1854200 h 2336800"/>
              <a:gd name="connsiteX144" fmla="*/ 838200 w 7988300"/>
              <a:gd name="connsiteY144" fmla="*/ 1892300 h 2336800"/>
              <a:gd name="connsiteX145" fmla="*/ 863600 w 7988300"/>
              <a:gd name="connsiteY145" fmla="*/ 1955800 h 2336800"/>
              <a:gd name="connsiteX146" fmla="*/ 812800 w 7988300"/>
              <a:gd name="connsiteY146" fmla="*/ 2070100 h 2336800"/>
              <a:gd name="connsiteX147" fmla="*/ 711200 w 7988300"/>
              <a:gd name="connsiteY147" fmla="*/ 2108200 h 2336800"/>
              <a:gd name="connsiteX148" fmla="*/ 660400 w 7988300"/>
              <a:gd name="connsiteY148" fmla="*/ 2133600 h 2336800"/>
              <a:gd name="connsiteX149" fmla="*/ 533400 w 7988300"/>
              <a:gd name="connsiteY149" fmla="*/ 2159000 h 2336800"/>
              <a:gd name="connsiteX150" fmla="*/ 292100 w 7988300"/>
              <a:gd name="connsiteY150" fmla="*/ 2146300 h 2336800"/>
              <a:gd name="connsiteX151" fmla="*/ 266700 w 7988300"/>
              <a:gd name="connsiteY151" fmla="*/ 2108200 h 2336800"/>
              <a:gd name="connsiteX152" fmla="*/ 317500 w 7988300"/>
              <a:gd name="connsiteY152" fmla="*/ 2070100 h 2336800"/>
              <a:gd name="connsiteX153" fmla="*/ 482600 w 7988300"/>
              <a:gd name="connsiteY153" fmla="*/ 2032000 h 2336800"/>
              <a:gd name="connsiteX154" fmla="*/ 990600 w 7988300"/>
              <a:gd name="connsiteY154" fmla="*/ 1981200 h 2336800"/>
              <a:gd name="connsiteX155" fmla="*/ 1117600 w 7988300"/>
              <a:gd name="connsiteY155" fmla="*/ 1968500 h 2336800"/>
              <a:gd name="connsiteX156" fmla="*/ 1079500 w 7988300"/>
              <a:gd name="connsiteY156" fmla="*/ 1930400 h 2336800"/>
              <a:gd name="connsiteX157" fmla="*/ 1016000 w 7988300"/>
              <a:gd name="connsiteY157" fmla="*/ 1917700 h 2336800"/>
              <a:gd name="connsiteX158" fmla="*/ 825500 w 7988300"/>
              <a:gd name="connsiteY158" fmla="*/ 1905000 h 2336800"/>
              <a:gd name="connsiteX159" fmla="*/ 571500 w 7988300"/>
              <a:gd name="connsiteY159" fmla="*/ 1854200 h 2336800"/>
              <a:gd name="connsiteX160" fmla="*/ 317500 w 7988300"/>
              <a:gd name="connsiteY160" fmla="*/ 1778000 h 2336800"/>
              <a:gd name="connsiteX161" fmla="*/ 127000 w 7988300"/>
              <a:gd name="connsiteY161" fmla="*/ 1676400 h 2336800"/>
              <a:gd name="connsiteX162" fmla="*/ 76200 w 7988300"/>
              <a:gd name="connsiteY162" fmla="*/ 1638300 h 2336800"/>
              <a:gd name="connsiteX163" fmla="*/ 38100 w 7988300"/>
              <a:gd name="connsiteY163" fmla="*/ 1612900 h 2336800"/>
              <a:gd name="connsiteX164" fmla="*/ 0 w 7988300"/>
              <a:gd name="connsiteY164" fmla="*/ 1536700 h 2336800"/>
              <a:gd name="connsiteX165" fmla="*/ 12700 w 7988300"/>
              <a:gd name="connsiteY165" fmla="*/ 1409700 h 2336800"/>
              <a:gd name="connsiteX166" fmla="*/ 165100 w 7988300"/>
              <a:gd name="connsiteY166" fmla="*/ 1282700 h 2336800"/>
              <a:gd name="connsiteX167" fmla="*/ 266700 w 7988300"/>
              <a:gd name="connsiteY167" fmla="*/ 1244600 h 2336800"/>
              <a:gd name="connsiteX168" fmla="*/ 355600 w 7988300"/>
              <a:gd name="connsiteY168" fmla="*/ 1219200 h 2336800"/>
              <a:gd name="connsiteX169" fmla="*/ 558800 w 7988300"/>
              <a:gd name="connsiteY169" fmla="*/ 1181100 h 2336800"/>
              <a:gd name="connsiteX170" fmla="*/ 469900 w 7988300"/>
              <a:gd name="connsiteY170" fmla="*/ 1028700 h 2336800"/>
              <a:gd name="connsiteX171" fmla="*/ 241300 w 7988300"/>
              <a:gd name="connsiteY171" fmla="*/ 825500 h 2336800"/>
              <a:gd name="connsiteX172" fmla="*/ 152400 w 7988300"/>
              <a:gd name="connsiteY172" fmla="*/ 736600 h 2336800"/>
              <a:gd name="connsiteX173" fmla="*/ 228600 w 7988300"/>
              <a:gd name="connsiteY173" fmla="*/ 685800 h 2336800"/>
              <a:gd name="connsiteX174" fmla="*/ 533400 w 7988300"/>
              <a:gd name="connsiteY174" fmla="*/ 749300 h 2336800"/>
              <a:gd name="connsiteX175" fmla="*/ 571500 w 7988300"/>
              <a:gd name="connsiteY175" fmla="*/ 762000 h 2336800"/>
              <a:gd name="connsiteX176" fmla="*/ 711200 w 7988300"/>
              <a:gd name="connsiteY176" fmla="*/ 787400 h 2336800"/>
              <a:gd name="connsiteX177" fmla="*/ 838200 w 7988300"/>
              <a:gd name="connsiteY177" fmla="*/ 774700 h 2336800"/>
              <a:gd name="connsiteX178" fmla="*/ 812800 w 7988300"/>
              <a:gd name="connsiteY178" fmla="*/ 635000 h 2336800"/>
              <a:gd name="connsiteX179" fmla="*/ 762000 w 7988300"/>
              <a:gd name="connsiteY179" fmla="*/ 520700 h 2336800"/>
              <a:gd name="connsiteX180" fmla="*/ 723900 w 7988300"/>
              <a:gd name="connsiteY180" fmla="*/ 419100 h 2336800"/>
              <a:gd name="connsiteX181" fmla="*/ 711200 w 7988300"/>
              <a:gd name="connsiteY181" fmla="*/ 342900 h 2336800"/>
              <a:gd name="connsiteX182" fmla="*/ 800100 w 7988300"/>
              <a:gd name="connsiteY182" fmla="*/ 495300 h 2336800"/>
              <a:gd name="connsiteX183" fmla="*/ 812800 w 7988300"/>
              <a:gd name="connsiteY183" fmla="*/ 533400 h 2336800"/>
              <a:gd name="connsiteX184" fmla="*/ 1003300 w 7988300"/>
              <a:gd name="connsiteY184" fmla="*/ 711200 h 2336800"/>
              <a:gd name="connsiteX185" fmla="*/ 1079500 w 7988300"/>
              <a:gd name="connsiteY185" fmla="*/ 723900 h 2336800"/>
              <a:gd name="connsiteX186" fmla="*/ 1219200 w 7988300"/>
              <a:gd name="connsiteY186" fmla="*/ 635000 h 2336800"/>
              <a:gd name="connsiteX187" fmla="*/ 1358900 w 7988300"/>
              <a:gd name="connsiteY187" fmla="*/ 368300 h 2336800"/>
              <a:gd name="connsiteX188" fmla="*/ 1384300 w 7988300"/>
              <a:gd name="connsiteY188" fmla="*/ 330200 h 2336800"/>
              <a:gd name="connsiteX189" fmla="*/ 1524000 w 7988300"/>
              <a:gd name="connsiteY189" fmla="*/ 127000 h 2336800"/>
              <a:gd name="connsiteX190" fmla="*/ 1574800 w 7988300"/>
              <a:gd name="connsiteY190" fmla="*/ 114300 h 2336800"/>
              <a:gd name="connsiteX191" fmla="*/ 1612900 w 7988300"/>
              <a:gd name="connsiteY191" fmla="*/ 139700 h 2336800"/>
              <a:gd name="connsiteX192" fmla="*/ 1638300 w 7988300"/>
              <a:gd name="connsiteY192" fmla="*/ 215900 h 2336800"/>
              <a:gd name="connsiteX193" fmla="*/ 1676400 w 7988300"/>
              <a:gd name="connsiteY193" fmla="*/ 355600 h 2336800"/>
              <a:gd name="connsiteX194" fmla="*/ 1765300 w 7988300"/>
              <a:gd name="connsiteY194" fmla="*/ 508000 h 2336800"/>
              <a:gd name="connsiteX195" fmla="*/ 1803400 w 7988300"/>
              <a:gd name="connsiteY195" fmla="*/ 533400 h 2336800"/>
              <a:gd name="connsiteX196" fmla="*/ 1866900 w 7988300"/>
              <a:gd name="connsiteY196" fmla="*/ 508000 h 2336800"/>
              <a:gd name="connsiteX197" fmla="*/ 2032000 w 7988300"/>
              <a:gd name="connsiteY197" fmla="*/ 292100 h 2336800"/>
              <a:gd name="connsiteX198" fmla="*/ 2235200 w 7988300"/>
              <a:gd name="connsiteY198" fmla="*/ 114300 h 2336800"/>
              <a:gd name="connsiteX199" fmla="*/ 2311400 w 7988300"/>
              <a:gd name="connsiteY199" fmla="*/ 101600 h 2336800"/>
              <a:gd name="connsiteX200" fmla="*/ 2336800 w 7988300"/>
              <a:gd name="connsiteY200" fmla="*/ 139700 h 2336800"/>
              <a:gd name="connsiteX201" fmla="*/ 2387600 w 7988300"/>
              <a:gd name="connsiteY201" fmla="*/ 393700 h 2336800"/>
              <a:gd name="connsiteX202" fmla="*/ 2501900 w 7988300"/>
              <a:gd name="connsiteY202" fmla="*/ 520700 h 2336800"/>
              <a:gd name="connsiteX203" fmla="*/ 2552700 w 7988300"/>
              <a:gd name="connsiteY203" fmla="*/ 533400 h 2336800"/>
              <a:gd name="connsiteX204" fmla="*/ 2641600 w 7988300"/>
              <a:gd name="connsiteY204" fmla="*/ 495300 h 2336800"/>
              <a:gd name="connsiteX205" fmla="*/ 2844800 w 7988300"/>
              <a:gd name="connsiteY205" fmla="*/ 254000 h 2336800"/>
              <a:gd name="connsiteX206" fmla="*/ 3035300 w 7988300"/>
              <a:gd name="connsiteY206" fmla="*/ 152400 h 2336800"/>
              <a:gd name="connsiteX207" fmla="*/ 3098800 w 7988300"/>
              <a:gd name="connsiteY207" fmla="*/ 203200 h 2336800"/>
              <a:gd name="connsiteX208" fmla="*/ 3124200 w 7988300"/>
              <a:gd name="connsiteY208" fmla="*/ 317500 h 2336800"/>
              <a:gd name="connsiteX209" fmla="*/ 3213100 w 7988300"/>
              <a:gd name="connsiteY209" fmla="*/ 546100 h 2336800"/>
              <a:gd name="connsiteX210" fmla="*/ 3263900 w 7988300"/>
              <a:gd name="connsiteY210" fmla="*/ 596900 h 2336800"/>
              <a:gd name="connsiteX211" fmla="*/ 3492500 w 7988300"/>
              <a:gd name="connsiteY211" fmla="*/ 304800 h 2336800"/>
              <a:gd name="connsiteX212" fmla="*/ 3619500 w 7988300"/>
              <a:gd name="connsiteY212" fmla="*/ 177800 h 2336800"/>
              <a:gd name="connsiteX213" fmla="*/ 3759200 w 7988300"/>
              <a:gd name="connsiteY213" fmla="*/ 114300 h 2336800"/>
              <a:gd name="connsiteX214" fmla="*/ 3822700 w 7988300"/>
              <a:gd name="connsiteY214" fmla="*/ 368300 h 2336800"/>
              <a:gd name="connsiteX215" fmla="*/ 3886200 w 7988300"/>
              <a:gd name="connsiteY215" fmla="*/ 495300 h 2336800"/>
              <a:gd name="connsiteX216" fmla="*/ 3975100 w 7988300"/>
              <a:gd name="connsiteY216" fmla="*/ 635000 h 2336800"/>
              <a:gd name="connsiteX217" fmla="*/ 4013200 w 7988300"/>
              <a:gd name="connsiteY217" fmla="*/ 647700 h 2336800"/>
              <a:gd name="connsiteX218" fmla="*/ 4191000 w 7988300"/>
              <a:gd name="connsiteY218" fmla="*/ 444500 h 2336800"/>
              <a:gd name="connsiteX219" fmla="*/ 4318000 w 7988300"/>
              <a:gd name="connsiteY219" fmla="*/ 279400 h 2336800"/>
              <a:gd name="connsiteX220" fmla="*/ 4343400 w 7988300"/>
              <a:gd name="connsiteY220" fmla="*/ 241300 h 2336800"/>
              <a:gd name="connsiteX221" fmla="*/ 4457700 w 7988300"/>
              <a:gd name="connsiteY221" fmla="*/ 88900 h 2336800"/>
              <a:gd name="connsiteX222" fmla="*/ 4546600 w 7988300"/>
              <a:gd name="connsiteY222" fmla="*/ 38100 h 2336800"/>
              <a:gd name="connsiteX223" fmla="*/ 4572000 w 7988300"/>
              <a:gd name="connsiteY223" fmla="*/ 88900 h 2336800"/>
              <a:gd name="connsiteX224" fmla="*/ 4635500 w 7988300"/>
              <a:gd name="connsiteY224" fmla="*/ 381000 h 2336800"/>
              <a:gd name="connsiteX225" fmla="*/ 4724400 w 7988300"/>
              <a:gd name="connsiteY225" fmla="*/ 596900 h 2336800"/>
              <a:gd name="connsiteX226" fmla="*/ 4762500 w 7988300"/>
              <a:gd name="connsiteY226" fmla="*/ 647700 h 2336800"/>
              <a:gd name="connsiteX227" fmla="*/ 4800600 w 7988300"/>
              <a:gd name="connsiteY227" fmla="*/ 660400 h 2336800"/>
              <a:gd name="connsiteX228" fmla="*/ 5041900 w 7988300"/>
              <a:gd name="connsiteY228" fmla="*/ 368300 h 2336800"/>
              <a:gd name="connsiteX229" fmla="*/ 5067300 w 7988300"/>
              <a:gd name="connsiteY229" fmla="*/ 330200 h 2336800"/>
              <a:gd name="connsiteX230" fmla="*/ 5257800 w 7988300"/>
              <a:gd name="connsiteY230" fmla="*/ 165100 h 2336800"/>
              <a:gd name="connsiteX231" fmla="*/ 5334000 w 7988300"/>
              <a:gd name="connsiteY231" fmla="*/ 292100 h 2336800"/>
              <a:gd name="connsiteX232" fmla="*/ 5410200 w 7988300"/>
              <a:gd name="connsiteY232" fmla="*/ 533400 h 2336800"/>
              <a:gd name="connsiteX233" fmla="*/ 5448300 w 7988300"/>
              <a:gd name="connsiteY233" fmla="*/ 584200 h 2336800"/>
              <a:gd name="connsiteX234" fmla="*/ 5562600 w 7988300"/>
              <a:gd name="connsiteY234" fmla="*/ 393700 h 2336800"/>
              <a:gd name="connsiteX235" fmla="*/ 5626100 w 7988300"/>
              <a:gd name="connsiteY235" fmla="*/ 266700 h 2336800"/>
              <a:gd name="connsiteX236" fmla="*/ 5765800 w 7988300"/>
              <a:gd name="connsiteY236" fmla="*/ 127000 h 2336800"/>
              <a:gd name="connsiteX237" fmla="*/ 5816600 w 7988300"/>
              <a:gd name="connsiteY237" fmla="*/ 393700 h 2336800"/>
              <a:gd name="connsiteX238" fmla="*/ 5905500 w 7988300"/>
              <a:gd name="connsiteY238" fmla="*/ 571500 h 2336800"/>
              <a:gd name="connsiteX239" fmla="*/ 5943600 w 7988300"/>
              <a:gd name="connsiteY239" fmla="*/ 596900 h 2336800"/>
              <a:gd name="connsiteX240" fmla="*/ 6057900 w 7988300"/>
              <a:gd name="connsiteY240" fmla="*/ 469900 h 2336800"/>
              <a:gd name="connsiteX241" fmla="*/ 6184900 w 7988300"/>
              <a:gd name="connsiteY241" fmla="*/ 330200 h 2336800"/>
              <a:gd name="connsiteX242" fmla="*/ 6235700 w 7988300"/>
              <a:gd name="connsiteY242" fmla="*/ 457200 h 2336800"/>
              <a:gd name="connsiteX243" fmla="*/ 6235700 w 7988300"/>
              <a:gd name="connsiteY243" fmla="*/ 482600 h 233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</a:cxnLst>
            <a:rect l="l" t="t" r="r" b="b"/>
            <a:pathLst>
              <a:path w="7988300" h="2336800">
                <a:moveTo>
                  <a:pt x="6108700" y="508000"/>
                </a:moveTo>
                <a:cubicBezTo>
                  <a:pt x="6129867" y="503767"/>
                  <a:pt x="6154635" y="507847"/>
                  <a:pt x="6172200" y="495300"/>
                </a:cubicBezTo>
                <a:cubicBezTo>
                  <a:pt x="6187606" y="484296"/>
                  <a:pt x="6188207" y="460938"/>
                  <a:pt x="6197600" y="444500"/>
                </a:cubicBezTo>
                <a:cubicBezTo>
                  <a:pt x="6239491" y="371191"/>
                  <a:pt x="6204525" y="441039"/>
                  <a:pt x="6261100" y="368300"/>
                </a:cubicBezTo>
                <a:cubicBezTo>
                  <a:pt x="6279842" y="344203"/>
                  <a:pt x="6290314" y="313686"/>
                  <a:pt x="6311900" y="292100"/>
                </a:cubicBezTo>
                <a:lnTo>
                  <a:pt x="6388100" y="215900"/>
                </a:lnTo>
                <a:cubicBezTo>
                  <a:pt x="6400800" y="203200"/>
                  <a:pt x="6411256" y="187763"/>
                  <a:pt x="6426200" y="177800"/>
                </a:cubicBezTo>
                <a:cubicBezTo>
                  <a:pt x="6451600" y="160867"/>
                  <a:pt x="6480814" y="148586"/>
                  <a:pt x="6502400" y="127000"/>
                </a:cubicBezTo>
                <a:cubicBezTo>
                  <a:pt x="6526326" y="103074"/>
                  <a:pt x="6546774" y="77645"/>
                  <a:pt x="6578600" y="63500"/>
                </a:cubicBezTo>
                <a:cubicBezTo>
                  <a:pt x="6603066" y="52626"/>
                  <a:pt x="6632523" y="52952"/>
                  <a:pt x="6654800" y="38100"/>
                </a:cubicBezTo>
                <a:cubicBezTo>
                  <a:pt x="6704039" y="5274"/>
                  <a:pt x="6678420" y="17527"/>
                  <a:pt x="6731000" y="0"/>
                </a:cubicBezTo>
                <a:cubicBezTo>
                  <a:pt x="6739467" y="46567"/>
                  <a:pt x="6750870" y="92694"/>
                  <a:pt x="6756400" y="139700"/>
                </a:cubicBezTo>
                <a:cubicBezTo>
                  <a:pt x="6767819" y="236765"/>
                  <a:pt x="6768446" y="334983"/>
                  <a:pt x="6781800" y="431800"/>
                </a:cubicBezTo>
                <a:cubicBezTo>
                  <a:pt x="6785458" y="458323"/>
                  <a:pt x="6798733" y="482600"/>
                  <a:pt x="6807200" y="508000"/>
                </a:cubicBezTo>
                <a:lnTo>
                  <a:pt x="6819900" y="546100"/>
                </a:lnTo>
                <a:cubicBezTo>
                  <a:pt x="6877261" y="531760"/>
                  <a:pt x="6896498" y="533002"/>
                  <a:pt x="6946900" y="482600"/>
                </a:cubicBezTo>
                <a:cubicBezTo>
                  <a:pt x="6963833" y="465667"/>
                  <a:pt x="6978213" y="445719"/>
                  <a:pt x="6997700" y="431800"/>
                </a:cubicBezTo>
                <a:cubicBezTo>
                  <a:pt x="7008593" y="424019"/>
                  <a:pt x="7023826" y="425087"/>
                  <a:pt x="7035800" y="419100"/>
                </a:cubicBezTo>
                <a:cubicBezTo>
                  <a:pt x="7049452" y="412274"/>
                  <a:pt x="7059608" y="399059"/>
                  <a:pt x="7073900" y="393700"/>
                </a:cubicBezTo>
                <a:cubicBezTo>
                  <a:pt x="7094111" y="386121"/>
                  <a:pt x="7116459" y="386235"/>
                  <a:pt x="7137400" y="381000"/>
                </a:cubicBezTo>
                <a:cubicBezTo>
                  <a:pt x="7150387" y="377753"/>
                  <a:pt x="7162800" y="372533"/>
                  <a:pt x="7175500" y="368300"/>
                </a:cubicBezTo>
                <a:cubicBezTo>
                  <a:pt x="7272867" y="372533"/>
                  <a:pt x="7370428" y="373525"/>
                  <a:pt x="7467600" y="381000"/>
                </a:cubicBezTo>
                <a:cubicBezTo>
                  <a:pt x="7480948" y="382027"/>
                  <a:pt x="7495247" y="385337"/>
                  <a:pt x="7505700" y="393700"/>
                </a:cubicBezTo>
                <a:cubicBezTo>
                  <a:pt x="7517619" y="403235"/>
                  <a:pt x="7524901" y="417852"/>
                  <a:pt x="7531100" y="431800"/>
                </a:cubicBezTo>
                <a:cubicBezTo>
                  <a:pt x="7541974" y="456266"/>
                  <a:pt x="7556500" y="508000"/>
                  <a:pt x="7556500" y="508000"/>
                </a:cubicBezTo>
                <a:cubicBezTo>
                  <a:pt x="7560733" y="622300"/>
                  <a:pt x="7539465" y="740454"/>
                  <a:pt x="7569200" y="850900"/>
                </a:cubicBezTo>
                <a:cubicBezTo>
                  <a:pt x="7575894" y="875765"/>
                  <a:pt x="7619650" y="838200"/>
                  <a:pt x="7645400" y="838200"/>
                </a:cubicBezTo>
                <a:cubicBezTo>
                  <a:pt x="7671150" y="838200"/>
                  <a:pt x="7696618" y="844655"/>
                  <a:pt x="7721600" y="850900"/>
                </a:cubicBezTo>
                <a:cubicBezTo>
                  <a:pt x="7747575" y="857394"/>
                  <a:pt x="7772400" y="867833"/>
                  <a:pt x="7797800" y="876300"/>
                </a:cubicBezTo>
                <a:cubicBezTo>
                  <a:pt x="7810500" y="880533"/>
                  <a:pt x="7824761" y="881574"/>
                  <a:pt x="7835900" y="889000"/>
                </a:cubicBezTo>
                <a:lnTo>
                  <a:pt x="7912100" y="939800"/>
                </a:lnTo>
                <a:cubicBezTo>
                  <a:pt x="7929033" y="965200"/>
                  <a:pt x="7953247" y="987040"/>
                  <a:pt x="7962900" y="1016000"/>
                </a:cubicBezTo>
                <a:lnTo>
                  <a:pt x="7988300" y="1092200"/>
                </a:lnTo>
                <a:cubicBezTo>
                  <a:pt x="7984067" y="1121833"/>
                  <a:pt x="7987757" y="1153746"/>
                  <a:pt x="7975600" y="1181100"/>
                </a:cubicBezTo>
                <a:cubicBezTo>
                  <a:pt x="7965100" y="1204726"/>
                  <a:pt x="7864490" y="1230837"/>
                  <a:pt x="7861300" y="1231900"/>
                </a:cubicBezTo>
                <a:lnTo>
                  <a:pt x="7823200" y="1244600"/>
                </a:lnTo>
                <a:cubicBezTo>
                  <a:pt x="7810500" y="1248833"/>
                  <a:pt x="7798087" y="1254053"/>
                  <a:pt x="7785100" y="1257300"/>
                </a:cubicBezTo>
                <a:cubicBezTo>
                  <a:pt x="7768167" y="1261533"/>
                  <a:pt x="7751416" y="1266577"/>
                  <a:pt x="7734300" y="1270000"/>
                </a:cubicBezTo>
                <a:cubicBezTo>
                  <a:pt x="7709050" y="1275050"/>
                  <a:pt x="7683500" y="1278467"/>
                  <a:pt x="7658100" y="1282700"/>
                </a:cubicBezTo>
                <a:cubicBezTo>
                  <a:pt x="7649633" y="1295400"/>
                  <a:pt x="7635209" y="1305744"/>
                  <a:pt x="7632700" y="1320800"/>
                </a:cubicBezTo>
                <a:cubicBezTo>
                  <a:pt x="7630499" y="1334005"/>
                  <a:pt x="7642153" y="1345913"/>
                  <a:pt x="7645400" y="1358900"/>
                </a:cubicBezTo>
                <a:cubicBezTo>
                  <a:pt x="7654866" y="1396764"/>
                  <a:pt x="7662333" y="1435100"/>
                  <a:pt x="7670800" y="1473200"/>
                </a:cubicBezTo>
                <a:cubicBezTo>
                  <a:pt x="7666567" y="1595967"/>
                  <a:pt x="7665313" y="1718872"/>
                  <a:pt x="7658100" y="1841500"/>
                </a:cubicBezTo>
                <a:cubicBezTo>
                  <a:pt x="7657231" y="1856276"/>
                  <a:pt x="7631039" y="1977520"/>
                  <a:pt x="7620000" y="1981200"/>
                </a:cubicBezTo>
                <a:cubicBezTo>
                  <a:pt x="7524235" y="2013122"/>
                  <a:pt x="7642277" y="1970061"/>
                  <a:pt x="7543800" y="2019300"/>
                </a:cubicBezTo>
                <a:cubicBezTo>
                  <a:pt x="7531826" y="2025287"/>
                  <a:pt x="7518400" y="2027767"/>
                  <a:pt x="7505700" y="2032000"/>
                </a:cubicBezTo>
                <a:cubicBezTo>
                  <a:pt x="7412567" y="2002367"/>
                  <a:pt x="7313241" y="1987745"/>
                  <a:pt x="7226300" y="1943100"/>
                </a:cubicBezTo>
                <a:cubicBezTo>
                  <a:pt x="7153961" y="1905953"/>
                  <a:pt x="7084592" y="1855756"/>
                  <a:pt x="7035800" y="1790700"/>
                </a:cubicBezTo>
                <a:cubicBezTo>
                  <a:pt x="6988542" y="1727689"/>
                  <a:pt x="7015312" y="1751641"/>
                  <a:pt x="6959600" y="1714500"/>
                </a:cubicBezTo>
                <a:cubicBezTo>
                  <a:pt x="6892844" y="1831323"/>
                  <a:pt x="6897999" y="1834319"/>
                  <a:pt x="6781800" y="1955800"/>
                </a:cubicBezTo>
                <a:cubicBezTo>
                  <a:pt x="6734165" y="2005600"/>
                  <a:pt x="6678129" y="2046771"/>
                  <a:pt x="6629400" y="2095500"/>
                </a:cubicBezTo>
                <a:cubicBezTo>
                  <a:pt x="6618607" y="2106293"/>
                  <a:pt x="6615919" y="2124065"/>
                  <a:pt x="6604000" y="2133600"/>
                </a:cubicBezTo>
                <a:cubicBezTo>
                  <a:pt x="6593547" y="2141963"/>
                  <a:pt x="6577874" y="2140313"/>
                  <a:pt x="6565900" y="2146300"/>
                </a:cubicBezTo>
                <a:cubicBezTo>
                  <a:pt x="6427566" y="2215467"/>
                  <a:pt x="6582084" y="2157839"/>
                  <a:pt x="6426200" y="2209800"/>
                </a:cubicBezTo>
                <a:lnTo>
                  <a:pt x="6388100" y="2222500"/>
                </a:lnTo>
                <a:lnTo>
                  <a:pt x="6350000" y="2235200"/>
                </a:lnTo>
                <a:cubicBezTo>
                  <a:pt x="6290733" y="2230967"/>
                  <a:pt x="6231254" y="2229062"/>
                  <a:pt x="6172200" y="2222500"/>
                </a:cubicBezTo>
                <a:cubicBezTo>
                  <a:pt x="6154852" y="2220572"/>
                  <a:pt x="6137012" y="2217606"/>
                  <a:pt x="6121400" y="2209800"/>
                </a:cubicBezTo>
                <a:cubicBezTo>
                  <a:pt x="6077243" y="2187722"/>
                  <a:pt x="6036265" y="2159765"/>
                  <a:pt x="5994400" y="2133600"/>
                </a:cubicBezTo>
                <a:cubicBezTo>
                  <a:pt x="5968513" y="2117421"/>
                  <a:pt x="5918200" y="2082800"/>
                  <a:pt x="5918200" y="2082800"/>
                </a:cubicBezTo>
                <a:cubicBezTo>
                  <a:pt x="5871268" y="2012402"/>
                  <a:pt x="5919652" y="2068084"/>
                  <a:pt x="5854700" y="2032000"/>
                </a:cubicBezTo>
                <a:cubicBezTo>
                  <a:pt x="5723692" y="1959218"/>
                  <a:pt x="5826611" y="1997237"/>
                  <a:pt x="5740400" y="1968500"/>
                </a:cubicBezTo>
                <a:cubicBezTo>
                  <a:pt x="5672667" y="1972733"/>
                  <a:pt x="5604693" y="1974096"/>
                  <a:pt x="5537200" y="1981200"/>
                </a:cubicBezTo>
                <a:cubicBezTo>
                  <a:pt x="5481222" y="1987092"/>
                  <a:pt x="5484966" y="2024011"/>
                  <a:pt x="5422900" y="2044700"/>
                </a:cubicBezTo>
                <a:cubicBezTo>
                  <a:pt x="5397500" y="2053167"/>
                  <a:pt x="5368977" y="2055248"/>
                  <a:pt x="5346700" y="2070100"/>
                </a:cubicBezTo>
                <a:cubicBezTo>
                  <a:pt x="5334000" y="2078567"/>
                  <a:pt x="5322548" y="2089301"/>
                  <a:pt x="5308600" y="2095500"/>
                </a:cubicBezTo>
                <a:cubicBezTo>
                  <a:pt x="5284134" y="2106374"/>
                  <a:pt x="5254677" y="2106048"/>
                  <a:pt x="5232400" y="2120900"/>
                </a:cubicBezTo>
                <a:cubicBezTo>
                  <a:pt x="5171953" y="2161198"/>
                  <a:pt x="5218054" y="2136634"/>
                  <a:pt x="5143500" y="2159000"/>
                </a:cubicBezTo>
                <a:cubicBezTo>
                  <a:pt x="5117855" y="2166693"/>
                  <a:pt x="5067300" y="2184400"/>
                  <a:pt x="5067300" y="2184400"/>
                </a:cubicBezTo>
                <a:cubicBezTo>
                  <a:pt x="5008033" y="2180167"/>
                  <a:pt x="4945582" y="2191329"/>
                  <a:pt x="4889500" y="2171700"/>
                </a:cubicBezTo>
                <a:cubicBezTo>
                  <a:pt x="4861945" y="2162056"/>
                  <a:pt x="4807969" y="2092521"/>
                  <a:pt x="4787900" y="2057400"/>
                </a:cubicBezTo>
                <a:cubicBezTo>
                  <a:pt x="4778507" y="2040962"/>
                  <a:pt x="4773859" y="2021746"/>
                  <a:pt x="4762500" y="2006600"/>
                </a:cubicBezTo>
                <a:cubicBezTo>
                  <a:pt x="4735499" y="1970599"/>
                  <a:pt x="4701403" y="1940385"/>
                  <a:pt x="4673600" y="1905000"/>
                </a:cubicBezTo>
                <a:cubicBezTo>
                  <a:pt x="4592108" y="1801283"/>
                  <a:pt x="4659313" y="1853142"/>
                  <a:pt x="4584700" y="1803400"/>
                </a:cubicBezTo>
                <a:cubicBezTo>
                  <a:pt x="4567767" y="1778000"/>
                  <a:pt x="4559300" y="1744133"/>
                  <a:pt x="4533900" y="1727200"/>
                </a:cubicBezTo>
                <a:cubicBezTo>
                  <a:pt x="4446561" y="1668974"/>
                  <a:pt x="4486660" y="1686053"/>
                  <a:pt x="4419600" y="1663700"/>
                </a:cubicBezTo>
                <a:cubicBezTo>
                  <a:pt x="4398433" y="1667933"/>
                  <a:pt x="4375751" y="1667468"/>
                  <a:pt x="4356100" y="1676400"/>
                </a:cubicBezTo>
                <a:cubicBezTo>
                  <a:pt x="4328309" y="1689032"/>
                  <a:pt x="4305300" y="1710267"/>
                  <a:pt x="4279900" y="1727200"/>
                </a:cubicBezTo>
                <a:cubicBezTo>
                  <a:pt x="4267200" y="1735667"/>
                  <a:pt x="4252593" y="1741807"/>
                  <a:pt x="4241800" y="1752600"/>
                </a:cubicBezTo>
                <a:cubicBezTo>
                  <a:pt x="4224867" y="1769533"/>
                  <a:pt x="4210158" y="1789032"/>
                  <a:pt x="4191000" y="1803400"/>
                </a:cubicBezTo>
                <a:cubicBezTo>
                  <a:pt x="4175854" y="1814759"/>
                  <a:pt x="4156638" y="1819407"/>
                  <a:pt x="4140200" y="1828800"/>
                </a:cubicBezTo>
                <a:cubicBezTo>
                  <a:pt x="4126948" y="1836373"/>
                  <a:pt x="4114800" y="1845733"/>
                  <a:pt x="4102100" y="1854200"/>
                </a:cubicBezTo>
                <a:cubicBezTo>
                  <a:pt x="4093633" y="1866900"/>
                  <a:pt x="4088187" y="1882249"/>
                  <a:pt x="4076700" y="1892300"/>
                </a:cubicBezTo>
                <a:cubicBezTo>
                  <a:pt x="3998405" y="1960808"/>
                  <a:pt x="4019334" y="1924979"/>
                  <a:pt x="3949700" y="1968500"/>
                </a:cubicBezTo>
                <a:cubicBezTo>
                  <a:pt x="3931751" y="1979718"/>
                  <a:pt x="3916240" y="1994462"/>
                  <a:pt x="3898900" y="2006600"/>
                </a:cubicBezTo>
                <a:cubicBezTo>
                  <a:pt x="3873891" y="2024106"/>
                  <a:pt x="3848100" y="2040467"/>
                  <a:pt x="3822700" y="2057400"/>
                </a:cubicBezTo>
                <a:cubicBezTo>
                  <a:pt x="3810000" y="2065867"/>
                  <a:pt x="3796811" y="2073642"/>
                  <a:pt x="3784600" y="2082800"/>
                </a:cubicBezTo>
                <a:cubicBezTo>
                  <a:pt x="3767667" y="2095500"/>
                  <a:pt x="3752178" y="2110398"/>
                  <a:pt x="3733800" y="2120900"/>
                </a:cubicBezTo>
                <a:cubicBezTo>
                  <a:pt x="3722177" y="2127542"/>
                  <a:pt x="3707674" y="2127613"/>
                  <a:pt x="3695700" y="2133600"/>
                </a:cubicBezTo>
                <a:cubicBezTo>
                  <a:pt x="3682048" y="2140426"/>
                  <a:pt x="3671252" y="2152174"/>
                  <a:pt x="3657600" y="2159000"/>
                </a:cubicBezTo>
                <a:cubicBezTo>
                  <a:pt x="3645626" y="2164987"/>
                  <a:pt x="3631805" y="2166427"/>
                  <a:pt x="3619500" y="2171700"/>
                </a:cubicBezTo>
                <a:cubicBezTo>
                  <a:pt x="3509646" y="2218780"/>
                  <a:pt x="3619951" y="2180016"/>
                  <a:pt x="3530600" y="2209800"/>
                </a:cubicBezTo>
                <a:cubicBezTo>
                  <a:pt x="3484033" y="2205567"/>
                  <a:pt x="3435591" y="2210851"/>
                  <a:pt x="3390900" y="2197100"/>
                </a:cubicBezTo>
                <a:cubicBezTo>
                  <a:pt x="3376311" y="2192611"/>
                  <a:pt x="3372326" y="2172652"/>
                  <a:pt x="3365500" y="2159000"/>
                </a:cubicBezTo>
                <a:cubicBezTo>
                  <a:pt x="3312920" y="2053840"/>
                  <a:pt x="3400193" y="2191989"/>
                  <a:pt x="3327400" y="2082800"/>
                </a:cubicBezTo>
                <a:cubicBezTo>
                  <a:pt x="3324411" y="2070843"/>
                  <a:pt x="3310282" y="2008807"/>
                  <a:pt x="3302000" y="1993900"/>
                </a:cubicBezTo>
                <a:cubicBezTo>
                  <a:pt x="3287175" y="1967215"/>
                  <a:pt x="3251200" y="1917700"/>
                  <a:pt x="3251200" y="1917700"/>
                </a:cubicBezTo>
                <a:cubicBezTo>
                  <a:pt x="3234267" y="1921933"/>
                  <a:pt x="3215555" y="1921740"/>
                  <a:pt x="3200400" y="1930400"/>
                </a:cubicBezTo>
                <a:cubicBezTo>
                  <a:pt x="3151854" y="1958141"/>
                  <a:pt x="3171968" y="1971532"/>
                  <a:pt x="3136900" y="2006600"/>
                </a:cubicBezTo>
                <a:cubicBezTo>
                  <a:pt x="3126107" y="2017393"/>
                  <a:pt x="3109593" y="2021207"/>
                  <a:pt x="3098800" y="2032000"/>
                </a:cubicBezTo>
                <a:cubicBezTo>
                  <a:pt x="3004284" y="2126516"/>
                  <a:pt x="3112390" y="2048340"/>
                  <a:pt x="3022600" y="2108200"/>
                </a:cubicBezTo>
                <a:cubicBezTo>
                  <a:pt x="2997084" y="2184747"/>
                  <a:pt x="3031531" y="2111341"/>
                  <a:pt x="2959100" y="2171700"/>
                </a:cubicBezTo>
                <a:cubicBezTo>
                  <a:pt x="2947374" y="2181471"/>
                  <a:pt x="2945619" y="2200265"/>
                  <a:pt x="2933700" y="2209800"/>
                </a:cubicBezTo>
                <a:cubicBezTo>
                  <a:pt x="2923247" y="2218163"/>
                  <a:pt x="2907574" y="2216513"/>
                  <a:pt x="2895600" y="2222500"/>
                </a:cubicBezTo>
                <a:cubicBezTo>
                  <a:pt x="2881948" y="2229326"/>
                  <a:pt x="2870200" y="2239433"/>
                  <a:pt x="2857500" y="2247900"/>
                </a:cubicBezTo>
                <a:cubicBezTo>
                  <a:pt x="2819400" y="2222500"/>
                  <a:pt x="2815167" y="2226733"/>
                  <a:pt x="2794000" y="2184400"/>
                </a:cubicBezTo>
                <a:cubicBezTo>
                  <a:pt x="2788013" y="2172426"/>
                  <a:pt x="2787801" y="2158002"/>
                  <a:pt x="2781300" y="2146300"/>
                </a:cubicBezTo>
                <a:lnTo>
                  <a:pt x="2705100" y="2032000"/>
                </a:lnTo>
                <a:lnTo>
                  <a:pt x="2679700" y="1993900"/>
                </a:lnTo>
                <a:cubicBezTo>
                  <a:pt x="2671233" y="1981200"/>
                  <a:pt x="2665093" y="1966593"/>
                  <a:pt x="2654300" y="1955800"/>
                </a:cubicBezTo>
                <a:cubicBezTo>
                  <a:pt x="2542990" y="1844490"/>
                  <a:pt x="2684188" y="1980707"/>
                  <a:pt x="2578100" y="1892300"/>
                </a:cubicBezTo>
                <a:cubicBezTo>
                  <a:pt x="2564302" y="1880802"/>
                  <a:pt x="2554177" y="1865227"/>
                  <a:pt x="2540000" y="1854200"/>
                </a:cubicBezTo>
                <a:cubicBezTo>
                  <a:pt x="2515903" y="1835458"/>
                  <a:pt x="2463800" y="1803400"/>
                  <a:pt x="2463800" y="1803400"/>
                </a:cubicBezTo>
                <a:cubicBezTo>
                  <a:pt x="2438400" y="1807633"/>
                  <a:pt x="2412029" y="1807957"/>
                  <a:pt x="2387600" y="1816100"/>
                </a:cubicBezTo>
                <a:cubicBezTo>
                  <a:pt x="2342147" y="1831251"/>
                  <a:pt x="2352619" y="1847516"/>
                  <a:pt x="2324100" y="1879600"/>
                </a:cubicBezTo>
                <a:cubicBezTo>
                  <a:pt x="2300235" y="1906448"/>
                  <a:pt x="2273300" y="1930400"/>
                  <a:pt x="2247900" y="1955800"/>
                </a:cubicBezTo>
                <a:lnTo>
                  <a:pt x="2159000" y="2044700"/>
                </a:lnTo>
                <a:cubicBezTo>
                  <a:pt x="2146300" y="2057400"/>
                  <a:pt x="2130863" y="2067856"/>
                  <a:pt x="2120900" y="2082800"/>
                </a:cubicBezTo>
                <a:cubicBezTo>
                  <a:pt x="2112433" y="2095500"/>
                  <a:pt x="2106293" y="2110107"/>
                  <a:pt x="2095500" y="2120900"/>
                </a:cubicBezTo>
                <a:cubicBezTo>
                  <a:pt x="2080533" y="2135867"/>
                  <a:pt x="2059667" y="2144033"/>
                  <a:pt x="2044700" y="2159000"/>
                </a:cubicBezTo>
                <a:cubicBezTo>
                  <a:pt x="2033907" y="2169793"/>
                  <a:pt x="2031219" y="2187565"/>
                  <a:pt x="2019300" y="2197100"/>
                </a:cubicBezTo>
                <a:cubicBezTo>
                  <a:pt x="2008847" y="2205463"/>
                  <a:pt x="1992902" y="2203299"/>
                  <a:pt x="1981200" y="2209800"/>
                </a:cubicBezTo>
                <a:cubicBezTo>
                  <a:pt x="1857487" y="2278530"/>
                  <a:pt x="1953478" y="2248480"/>
                  <a:pt x="1854200" y="2273300"/>
                </a:cubicBezTo>
                <a:cubicBezTo>
                  <a:pt x="1794933" y="2269067"/>
                  <a:pt x="1734044" y="2275011"/>
                  <a:pt x="1676400" y="2260600"/>
                </a:cubicBezTo>
                <a:cubicBezTo>
                  <a:pt x="1661592" y="2256898"/>
                  <a:pt x="1657199" y="2236448"/>
                  <a:pt x="1651000" y="2222500"/>
                </a:cubicBezTo>
                <a:cubicBezTo>
                  <a:pt x="1624166" y="2162123"/>
                  <a:pt x="1623549" y="2133997"/>
                  <a:pt x="1612900" y="2070100"/>
                </a:cubicBezTo>
                <a:cubicBezTo>
                  <a:pt x="1608667" y="2006600"/>
                  <a:pt x="1615635" y="1941341"/>
                  <a:pt x="1600200" y="1879600"/>
                </a:cubicBezTo>
                <a:cubicBezTo>
                  <a:pt x="1596498" y="1864792"/>
                  <a:pt x="1580999" y="1903752"/>
                  <a:pt x="1574800" y="1917700"/>
                </a:cubicBezTo>
                <a:cubicBezTo>
                  <a:pt x="1563926" y="1942166"/>
                  <a:pt x="1557867" y="1968500"/>
                  <a:pt x="1549400" y="1993900"/>
                </a:cubicBezTo>
                <a:cubicBezTo>
                  <a:pt x="1545167" y="2006600"/>
                  <a:pt x="1544126" y="2020861"/>
                  <a:pt x="1536700" y="2032000"/>
                </a:cubicBezTo>
                <a:cubicBezTo>
                  <a:pt x="1511300" y="2070100"/>
                  <a:pt x="1498600" y="2120900"/>
                  <a:pt x="1460500" y="2146300"/>
                </a:cubicBezTo>
                <a:cubicBezTo>
                  <a:pt x="1447800" y="2154767"/>
                  <a:pt x="1433193" y="2160907"/>
                  <a:pt x="1422400" y="2171700"/>
                </a:cubicBezTo>
                <a:cubicBezTo>
                  <a:pt x="1338311" y="2255789"/>
                  <a:pt x="1429146" y="2191478"/>
                  <a:pt x="1346200" y="2260600"/>
                </a:cubicBezTo>
                <a:cubicBezTo>
                  <a:pt x="1291605" y="2306096"/>
                  <a:pt x="1327278" y="2270061"/>
                  <a:pt x="1270000" y="2298700"/>
                </a:cubicBezTo>
                <a:cubicBezTo>
                  <a:pt x="1182295" y="2342553"/>
                  <a:pt x="1286826" y="2310369"/>
                  <a:pt x="1181100" y="2336800"/>
                </a:cubicBezTo>
                <a:cubicBezTo>
                  <a:pt x="1147233" y="2332567"/>
                  <a:pt x="1113080" y="2330205"/>
                  <a:pt x="1079500" y="2324100"/>
                </a:cubicBezTo>
                <a:cubicBezTo>
                  <a:pt x="1066329" y="2321705"/>
                  <a:pt x="1051967" y="2319619"/>
                  <a:pt x="1041400" y="2311400"/>
                </a:cubicBezTo>
                <a:cubicBezTo>
                  <a:pt x="1013046" y="2289347"/>
                  <a:pt x="993250" y="2257640"/>
                  <a:pt x="965200" y="2235200"/>
                </a:cubicBezTo>
                <a:cubicBezTo>
                  <a:pt x="944033" y="2218267"/>
                  <a:pt x="920867" y="2203567"/>
                  <a:pt x="901700" y="2184400"/>
                </a:cubicBezTo>
                <a:cubicBezTo>
                  <a:pt x="890907" y="2173607"/>
                  <a:pt x="886071" y="2158026"/>
                  <a:pt x="876300" y="2146300"/>
                </a:cubicBezTo>
                <a:cubicBezTo>
                  <a:pt x="864802" y="2132502"/>
                  <a:pt x="849698" y="2121998"/>
                  <a:pt x="838200" y="2108200"/>
                </a:cubicBezTo>
                <a:cubicBezTo>
                  <a:pt x="804657" y="2067948"/>
                  <a:pt x="805859" y="2049277"/>
                  <a:pt x="787400" y="1993900"/>
                </a:cubicBezTo>
                <a:lnTo>
                  <a:pt x="774700" y="1955800"/>
                </a:lnTo>
                <a:cubicBezTo>
                  <a:pt x="783167" y="1921933"/>
                  <a:pt x="775416" y="1878884"/>
                  <a:pt x="800100" y="1854200"/>
                </a:cubicBezTo>
                <a:cubicBezTo>
                  <a:pt x="812800" y="1841500"/>
                  <a:pt x="828681" y="1877070"/>
                  <a:pt x="838200" y="1892300"/>
                </a:cubicBezTo>
                <a:cubicBezTo>
                  <a:pt x="850282" y="1911632"/>
                  <a:pt x="855133" y="1934633"/>
                  <a:pt x="863600" y="1955800"/>
                </a:cubicBezTo>
                <a:cubicBezTo>
                  <a:pt x="846667" y="1993900"/>
                  <a:pt x="842282" y="2040618"/>
                  <a:pt x="812800" y="2070100"/>
                </a:cubicBezTo>
                <a:cubicBezTo>
                  <a:pt x="787224" y="2095676"/>
                  <a:pt x="744587" y="2094289"/>
                  <a:pt x="711200" y="2108200"/>
                </a:cubicBezTo>
                <a:cubicBezTo>
                  <a:pt x="693724" y="2115482"/>
                  <a:pt x="678604" y="2128399"/>
                  <a:pt x="660400" y="2133600"/>
                </a:cubicBezTo>
                <a:cubicBezTo>
                  <a:pt x="618889" y="2145460"/>
                  <a:pt x="533400" y="2159000"/>
                  <a:pt x="533400" y="2159000"/>
                </a:cubicBezTo>
                <a:cubicBezTo>
                  <a:pt x="452967" y="2154767"/>
                  <a:pt x="371222" y="2161371"/>
                  <a:pt x="292100" y="2146300"/>
                </a:cubicBezTo>
                <a:cubicBezTo>
                  <a:pt x="277106" y="2143444"/>
                  <a:pt x="261873" y="2122680"/>
                  <a:pt x="266700" y="2108200"/>
                </a:cubicBezTo>
                <a:cubicBezTo>
                  <a:pt x="273393" y="2088120"/>
                  <a:pt x="297540" y="2077145"/>
                  <a:pt x="317500" y="2070100"/>
                </a:cubicBezTo>
                <a:cubicBezTo>
                  <a:pt x="370760" y="2051302"/>
                  <a:pt x="426607" y="2039395"/>
                  <a:pt x="482600" y="2032000"/>
                </a:cubicBezTo>
                <a:cubicBezTo>
                  <a:pt x="651313" y="2009717"/>
                  <a:pt x="821267" y="1998133"/>
                  <a:pt x="990600" y="1981200"/>
                </a:cubicBezTo>
                <a:lnTo>
                  <a:pt x="1117600" y="1968500"/>
                </a:lnTo>
                <a:cubicBezTo>
                  <a:pt x="1104900" y="1955800"/>
                  <a:pt x="1095564" y="1938432"/>
                  <a:pt x="1079500" y="1930400"/>
                </a:cubicBezTo>
                <a:cubicBezTo>
                  <a:pt x="1060193" y="1920747"/>
                  <a:pt x="1037479" y="1919848"/>
                  <a:pt x="1016000" y="1917700"/>
                </a:cubicBezTo>
                <a:cubicBezTo>
                  <a:pt x="952675" y="1911367"/>
                  <a:pt x="889000" y="1909233"/>
                  <a:pt x="825500" y="1905000"/>
                </a:cubicBezTo>
                <a:cubicBezTo>
                  <a:pt x="686968" y="1858823"/>
                  <a:pt x="970374" y="1951224"/>
                  <a:pt x="571500" y="1854200"/>
                </a:cubicBezTo>
                <a:cubicBezTo>
                  <a:pt x="485610" y="1833308"/>
                  <a:pt x="399572" y="1810829"/>
                  <a:pt x="317500" y="1778000"/>
                </a:cubicBezTo>
                <a:cubicBezTo>
                  <a:pt x="250681" y="1751272"/>
                  <a:pt x="189282" y="1712458"/>
                  <a:pt x="127000" y="1676400"/>
                </a:cubicBezTo>
                <a:cubicBezTo>
                  <a:pt x="108682" y="1665795"/>
                  <a:pt x="93424" y="1650603"/>
                  <a:pt x="76200" y="1638300"/>
                </a:cubicBezTo>
                <a:cubicBezTo>
                  <a:pt x="63780" y="1629428"/>
                  <a:pt x="50800" y="1621367"/>
                  <a:pt x="38100" y="1612900"/>
                </a:cubicBezTo>
                <a:cubicBezTo>
                  <a:pt x="25258" y="1593637"/>
                  <a:pt x="0" y="1562990"/>
                  <a:pt x="0" y="1536700"/>
                </a:cubicBezTo>
                <a:cubicBezTo>
                  <a:pt x="0" y="1494156"/>
                  <a:pt x="3786" y="1451300"/>
                  <a:pt x="12700" y="1409700"/>
                </a:cubicBezTo>
                <a:cubicBezTo>
                  <a:pt x="28474" y="1336088"/>
                  <a:pt x="104541" y="1312980"/>
                  <a:pt x="165100" y="1282700"/>
                </a:cubicBezTo>
                <a:cubicBezTo>
                  <a:pt x="197451" y="1266524"/>
                  <a:pt x="232386" y="1256038"/>
                  <a:pt x="266700" y="1244600"/>
                </a:cubicBezTo>
                <a:cubicBezTo>
                  <a:pt x="295938" y="1234854"/>
                  <a:pt x="325484" y="1225747"/>
                  <a:pt x="355600" y="1219200"/>
                </a:cubicBezTo>
                <a:cubicBezTo>
                  <a:pt x="422941" y="1204561"/>
                  <a:pt x="558800" y="1181100"/>
                  <a:pt x="558800" y="1181100"/>
                </a:cubicBezTo>
                <a:cubicBezTo>
                  <a:pt x="539656" y="1085379"/>
                  <a:pt x="557960" y="1123050"/>
                  <a:pt x="469900" y="1028700"/>
                </a:cubicBezTo>
                <a:cubicBezTo>
                  <a:pt x="319570" y="867632"/>
                  <a:pt x="417466" y="980941"/>
                  <a:pt x="241300" y="825500"/>
                </a:cubicBezTo>
                <a:cubicBezTo>
                  <a:pt x="209876" y="797773"/>
                  <a:pt x="182033" y="766233"/>
                  <a:pt x="152400" y="736600"/>
                </a:cubicBezTo>
                <a:cubicBezTo>
                  <a:pt x="134560" y="683081"/>
                  <a:pt x="116773" y="671371"/>
                  <a:pt x="228600" y="685800"/>
                </a:cubicBezTo>
                <a:cubicBezTo>
                  <a:pt x="331528" y="699081"/>
                  <a:pt x="434944" y="716481"/>
                  <a:pt x="533400" y="749300"/>
                </a:cubicBezTo>
                <a:cubicBezTo>
                  <a:pt x="546100" y="753533"/>
                  <a:pt x="558410" y="759195"/>
                  <a:pt x="571500" y="762000"/>
                </a:cubicBezTo>
                <a:cubicBezTo>
                  <a:pt x="617779" y="771917"/>
                  <a:pt x="664633" y="778933"/>
                  <a:pt x="711200" y="787400"/>
                </a:cubicBezTo>
                <a:cubicBezTo>
                  <a:pt x="753533" y="783167"/>
                  <a:pt x="814601" y="810099"/>
                  <a:pt x="838200" y="774700"/>
                </a:cubicBezTo>
                <a:cubicBezTo>
                  <a:pt x="864454" y="735319"/>
                  <a:pt x="826400" y="680334"/>
                  <a:pt x="812800" y="635000"/>
                </a:cubicBezTo>
                <a:cubicBezTo>
                  <a:pt x="800819" y="595065"/>
                  <a:pt x="777875" y="559253"/>
                  <a:pt x="762000" y="520700"/>
                </a:cubicBezTo>
                <a:cubicBezTo>
                  <a:pt x="748228" y="487255"/>
                  <a:pt x="736600" y="452967"/>
                  <a:pt x="723900" y="419100"/>
                </a:cubicBezTo>
                <a:cubicBezTo>
                  <a:pt x="719667" y="393700"/>
                  <a:pt x="692992" y="324692"/>
                  <a:pt x="711200" y="342900"/>
                </a:cubicBezTo>
                <a:cubicBezTo>
                  <a:pt x="752786" y="384486"/>
                  <a:pt x="772424" y="443408"/>
                  <a:pt x="800100" y="495300"/>
                </a:cubicBezTo>
                <a:cubicBezTo>
                  <a:pt x="806400" y="507112"/>
                  <a:pt x="804926" y="522573"/>
                  <a:pt x="812800" y="533400"/>
                </a:cubicBezTo>
                <a:cubicBezTo>
                  <a:pt x="856803" y="593904"/>
                  <a:pt x="934159" y="676629"/>
                  <a:pt x="1003300" y="711200"/>
                </a:cubicBezTo>
                <a:cubicBezTo>
                  <a:pt x="1026332" y="722716"/>
                  <a:pt x="1054100" y="719667"/>
                  <a:pt x="1079500" y="723900"/>
                </a:cubicBezTo>
                <a:cubicBezTo>
                  <a:pt x="1142024" y="698890"/>
                  <a:pt x="1171425" y="694719"/>
                  <a:pt x="1219200" y="635000"/>
                </a:cubicBezTo>
                <a:cubicBezTo>
                  <a:pt x="1286364" y="551045"/>
                  <a:pt x="1311601" y="462898"/>
                  <a:pt x="1358900" y="368300"/>
                </a:cubicBezTo>
                <a:cubicBezTo>
                  <a:pt x="1365726" y="354648"/>
                  <a:pt x="1377064" y="343639"/>
                  <a:pt x="1384300" y="330200"/>
                </a:cubicBezTo>
                <a:cubicBezTo>
                  <a:pt x="1436224" y="233769"/>
                  <a:pt x="1435310" y="189083"/>
                  <a:pt x="1524000" y="127000"/>
                </a:cubicBezTo>
                <a:cubicBezTo>
                  <a:pt x="1538299" y="116991"/>
                  <a:pt x="1557867" y="118533"/>
                  <a:pt x="1574800" y="114300"/>
                </a:cubicBezTo>
                <a:cubicBezTo>
                  <a:pt x="1587500" y="122767"/>
                  <a:pt x="1604810" y="126757"/>
                  <a:pt x="1612900" y="139700"/>
                </a:cubicBezTo>
                <a:cubicBezTo>
                  <a:pt x="1627090" y="162404"/>
                  <a:pt x="1630745" y="190214"/>
                  <a:pt x="1638300" y="215900"/>
                </a:cubicBezTo>
                <a:cubicBezTo>
                  <a:pt x="1651919" y="262206"/>
                  <a:pt x="1659714" y="310309"/>
                  <a:pt x="1676400" y="355600"/>
                </a:cubicBezTo>
                <a:cubicBezTo>
                  <a:pt x="1690401" y="393601"/>
                  <a:pt x="1730345" y="473045"/>
                  <a:pt x="1765300" y="508000"/>
                </a:cubicBezTo>
                <a:cubicBezTo>
                  <a:pt x="1776093" y="518793"/>
                  <a:pt x="1790700" y="524933"/>
                  <a:pt x="1803400" y="533400"/>
                </a:cubicBezTo>
                <a:cubicBezTo>
                  <a:pt x="1824567" y="524933"/>
                  <a:pt x="1849256" y="522436"/>
                  <a:pt x="1866900" y="508000"/>
                </a:cubicBezTo>
                <a:cubicBezTo>
                  <a:pt x="1921732" y="463138"/>
                  <a:pt x="1993534" y="340823"/>
                  <a:pt x="2032000" y="292100"/>
                </a:cubicBezTo>
                <a:cubicBezTo>
                  <a:pt x="2095148" y="212113"/>
                  <a:pt x="2141285" y="154549"/>
                  <a:pt x="2235200" y="114300"/>
                </a:cubicBezTo>
                <a:cubicBezTo>
                  <a:pt x="2258868" y="104156"/>
                  <a:pt x="2286000" y="105833"/>
                  <a:pt x="2311400" y="101600"/>
                </a:cubicBezTo>
                <a:cubicBezTo>
                  <a:pt x="2319867" y="114300"/>
                  <a:pt x="2331584" y="125355"/>
                  <a:pt x="2336800" y="139700"/>
                </a:cubicBezTo>
                <a:cubicBezTo>
                  <a:pt x="2438522" y="419435"/>
                  <a:pt x="2262292" y="17775"/>
                  <a:pt x="2387600" y="393700"/>
                </a:cubicBezTo>
                <a:cubicBezTo>
                  <a:pt x="2403201" y="440502"/>
                  <a:pt x="2459169" y="496961"/>
                  <a:pt x="2501900" y="520700"/>
                </a:cubicBezTo>
                <a:cubicBezTo>
                  <a:pt x="2517158" y="529177"/>
                  <a:pt x="2535767" y="529167"/>
                  <a:pt x="2552700" y="533400"/>
                </a:cubicBezTo>
                <a:cubicBezTo>
                  <a:pt x="2582333" y="520700"/>
                  <a:pt x="2618302" y="517585"/>
                  <a:pt x="2641600" y="495300"/>
                </a:cubicBezTo>
                <a:cubicBezTo>
                  <a:pt x="2717589" y="422615"/>
                  <a:pt x="2760677" y="317092"/>
                  <a:pt x="2844800" y="254000"/>
                </a:cubicBezTo>
                <a:cubicBezTo>
                  <a:pt x="2971055" y="159309"/>
                  <a:pt x="2905695" y="189430"/>
                  <a:pt x="3035300" y="152400"/>
                </a:cubicBezTo>
                <a:cubicBezTo>
                  <a:pt x="3056467" y="169333"/>
                  <a:pt x="3085949" y="179333"/>
                  <a:pt x="3098800" y="203200"/>
                </a:cubicBezTo>
                <a:cubicBezTo>
                  <a:pt x="3117304" y="237564"/>
                  <a:pt x="3114734" y="279636"/>
                  <a:pt x="3124200" y="317500"/>
                </a:cubicBezTo>
                <a:cubicBezTo>
                  <a:pt x="3176647" y="527289"/>
                  <a:pt x="3134558" y="389015"/>
                  <a:pt x="3213100" y="546100"/>
                </a:cubicBezTo>
                <a:cubicBezTo>
                  <a:pt x="3240193" y="600287"/>
                  <a:pt x="3202940" y="576580"/>
                  <a:pt x="3263900" y="596900"/>
                </a:cubicBezTo>
                <a:cubicBezTo>
                  <a:pt x="3352510" y="475062"/>
                  <a:pt x="3388224" y="419503"/>
                  <a:pt x="3492500" y="304800"/>
                </a:cubicBezTo>
                <a:cubicBezTo>
                  <a:pt x="3532772" y="260501"/>
                  <a:pt x="3572243" y="214556"/>
                  <a:pt x="3619500" y="177800"/>
                </a:cubicBezTo>
                <a:cubicBezTo>
                  <a:pt x="3662090" y="144674"/>
                  <a:pt x="3710275" y="130608"/>
                  <a:pt x="3759200" y="114300"/>
                </a:cubicBezTo>
                <a:cubicBezTo>
                  <a:pt x="3773342" y="177939"/>
                  <a:pt x="3801203" y="311869"/>
                  <a:pt x="3822700" y="368300"/>
                </a:cubicBezTo>
                <a:cubicBezTo>
                  <a:pt x="3839549" y="412529"/>
                  <a:pt x="3864055" y="453470"/>
                  <a:pt x="3886200" y="495300"/>
                </a:cubicBezTo>
                <a:cubicBezTo>
                  <a:pt x="3894694" y="511344"/>
                  <a:pt x="3949272" y="613476"/>
                  <a:pt x="3975100" y="635000"/>
                </a:cubicBezTo>
                <a:cubicBezTo>
                  <a:pt x="3985384" y="643570"/>
                  <a:pt x="4000500" y="643467"/>
                  <a:pt x="4013200" y="647700"/>
                </a:cubicBezTo>
                <a:cubicBezTo>
                  <a:pt x="4126764" y="609845"/>
                  <a:pt x="4038910" y="647286"/>
                  <a:pt x="4191000" y="444500"/>
                </a:cubicBezTo>
                <a:cubicBezTo>
                  <a:pt x="4232659" y="388955"/>
                  <a:pt x="4279486" y="337171"/>
                  <a:pt x="4318000" y="279400"/>
                </a:cubicBezTo>
                <a:cubicBezTo>
                  <a:pt x="4326467" y="266700"/>
                  <a:pt x="4334374" y="253609"/>
                  <a:pt x="4343400" y="241300"/>
                </a:cubicBezTo>
                <a:cubicBezTo>
                  <a:pt x="4380952" y="190093"/>
                  <a:pt x="4412799" y="133801"/>
                  <a:pt x="4457700" y="88900"/>
                </a:cubicBezTo>
                <a:cubicBezTo>
                  <a:pt x="4481834" y="64766"/>
                  <a:pt x="4516967" y="55033"/>
                  <a:pt x="4546600" y="38100"/>
                </a:cubicBezTo>
                <a:cubicBezTo>
                  <a:pt x="4555067" y="55033"/>
                  <a:pt x="4566799" y="70696"/>
                  <a:pt x="4572000" y="88900"/>
                </a:cubicBezTo>
                <a:cubicBezTo>
                  <a:pt x="4620459" y="258505"/>
                  <a:pt x="4572017" y="190551"/>
                  <a:pt x="4635500" y="381000"/>
                </a:cubicBezTo>
                <a:cubicBezTo>
                  <a:pt x="4660112" y="454835"/>
                  <a:pt x="4677703" y="534637"/>
                  <a:pt x="4724400" y="596900"/>
                </a:cubicBezTo>
                <a:cubicBezTo>
                  <a:pt x="4737100" y="613833"/>
                  <a:pt x="4746239" y="634149"/>
                  <a:pt x="4762500" y="647700"/>
                </a:cubicBezTo>
                <a:cubicBezTo>
                  <a:pt x="4772784" y="656270"/>
                  <a:pt x="4787900" y="656167"/>
                  <a:pt x="4800600" y="660400"/>
                </a:cubicBezTo>
                <a:cubicBezTo>
                  <a:pt x="4906290" y="554710"/>
                  <a:pt x="4929798" y="536452"/>
                  <a:pt x="5041900" y="368300"/>
                </a:cubicBezTo>
                <a:cubicBezTo>
                  <a:pt x="5050367" y="355600"/>
                  <a:pt x="5057033" y="341494"/>
                  <a:pt x="5067300" y="330200"/>
                </a:cubicBezTo>
                <a:cubicBezTo>
                  <a:pt x="5161634" y="226433"/>
                  <a:pt x="5155031" y="238507"/>
                  <a:pt x="5257800" y="165100"/>
                </a:cubicBezTo>
                <a:cubicBezTo>
                  <a:pt x="5332432" y="189977"/>
                  <a:pt x="5296370" y="166668"/>
                  <a:pt x="5334000" y="292100"/>
                </a:cubicBezTo>
                <a:cubicBezTo>
                  <a:pt x="5356791" y="368070"/>
                  <a:pt x="5373756" y="460511"/>
                  <a:pt x="5410200" y="533400"/>
                </a:cubicBezTo>
                <a:cubicBezTo>
                  <a:pt x="5419666" y="552332"/>
                  <a:pt x="5435600" y="567267"/>
                  <a:pt x="5448300" y="584200"/>
                </a:cubicBezTo>
                <a:cubicBezTo>
                  <a:pt x="5509562" y="492307"/>
                  <a:pt x="5503856" y="505313"/>
                  <a:pt x="5562600" y="393700"/>
                </a:cubicBezTo>
                <a:cubicBezTo>
                  <a:pt x="5584644" y="351817"/>
                  <a:pt x="5600388" y="306437"/>
                  <a:pt x="5626100" y="266700"/>
                </a:cubicBezTo>
                <a:cubicBezTo>
                  <a:pt x="5672257" y="195366"/>
                  <a:pt x="5704940" y="175688"/>
                  <a:pt x="5765800" y="127000"/>
                </a:cubicBezTo>
                <a:cubicBezTo>
                  <a:pt x="5841817" y="241025"/>
                  <a:pt x="5748886" y="88987"/>
                  <a:pt x="5816600" y="393700"/>
                </a:cubicBezTo>
                <a:cubicBezTo>
                  <a:pt x="5821280" y="414762"/>
                  <a:pt x="5879189" y="540804"/>
                  <a:pt x="5905500" y="571500"/>
                </a:cubicBezTo>
                <a:cubicBezTo>
                  <a:pt x="5915433" y="583089"/>
                  <a:pt x="5930900" y="588433"/>
                  <a:pt x="5943600" y="596900"/>
                </a:cubicBezTo>
                <a:cubicBezTo>
                  <a:pt x="6097714" y="442786"/>
                  <a:pt x="5868706" y="674860"/>
                  <a:pt x="6057900" y="469900"/>
                </a:cubicBezTo>
                <a:cubicBezTo>
                  <a:pt x="6196389" y="319870"/>
                  <a:pt x="6104168" y="437842"/>
                  <a:pt x="6184900" y="330200"/>
                </a:cubicBezTo>
                <a:cubicBezTo>
                  <a:pt x="6214872" y="390143"/>
                  <a:pt x="6225906" y="398437"/>
                  <a:pt x="6235700" y="457200"/>
                </a:cubicBezTo>
                <a:cubicBezTo>
                  <a:pt x="6237092" y="465551"/>
                  <a:pt x="6235700" y="474133"/>
                  <a:pt x="6235700" y="482600"/>
                </a:cubicBezTo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635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Content Placeholder 2">
            <a:extLst>
              <a:ext uri="{FF2B5EF4-FFF2-40B4-BE49-F238E27FC236}">
                <a16:creationId xmlns:a16="http://schemas.microsoft.com/office/drawing/2014/main" id="{BBAAE650-744B-1044-AACD-78E7A519FF89}"/>
              </a:ext>
            </a:extLst>
          </p:cNvPr>
          <p:cNvSpPr txBox="1">
            <a:spLocks/>
          </p:cNvSpPr>
          <p:nvPr/>
        </p:nvSpPr>
        <p:spPr>
          <a:xfrm>
            <a:off x="1700362" y="1668059"/>
            <a:ext cx="6202063" cy="639458"/>
          </a:xfrm>
          <a:prstGeom prst="rect">
            <a:avLst/>
          </a:prstGeom>
          <a:noFill/>
          <a:ln w="63500"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Let’s use the previous hidden state, too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latin typeface="Avenir Light" panose="020B0402020203020204" pitchFamily="34" charset="77"/>
            </a:endParaRP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98657CEC-44EB-9E49-AA56-B25D3A369C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62792" y="612028"/>
            <a:ext cx="3061319" cy="2178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20605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73921-67AB-D84C-A73D-BD825F2BF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262"/>
            <a:ext cx="8941419" cy="1162592"/>
          </a:xfrm>
        </p:spPr>
        <p:txBody>
          <a:bodyPr/>
          <a:lstStyle/>
          <a:p>
            <a:r>
              <a:rPr lang="en-US" dirty="0"/>
              <a:t>Language Modelling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D26D248-0AC7-5A40-B0F8-88F4BE4B76D7}"/>
              </a:ext>
            </a:extLst>
          </p:cNvPr>
          <p:cNvSpPr/>
          <p:nvPr/>
        </p:nvSpPr>
        <p:spPr>
          <a:xfrm>
            <a:off x="903804" y="771482"/>
            <a:ext cx="3439596" cy="11751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Content Placeholder 2">
            <a:extLst>
              <a:ext uri="{FF2B5EF4-FFF2-40B4-BE49-F238E27FC236}">
                <a16:creationId xmlns:a16="http://schemas.microsoft.com/office/drawing/2014/main" id="{0699B2A3-3B8E-414D-A3AF-577E06CECE10}"/>
              </a:ext>
            </a:extLst>
          </p:cNvPr>
          <p:cNvSpPr txBox="1">
            <a:spLocks/>
          </p:cNvSpPr>
          <p:nvPr/>
        </p:nvSpPr>
        <p:spPr>
          <a:xfrm>
            <a:off x="264163" y="5250618"/>
            <a:ext cx="1530821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Input layer</a:t>
            </a:r>
          </a:p>
        </p:txBody>
      </p:sp>
      <p:sp>
        <p:nvSpPr>
          <p:cNvPr id="50" name="Content Placeholder 2">
            <a:extLst>
              <a:ext uri="{FF2B5EF4-FFF2-40B4-BE49-F238E27FC236}">
                <a16:creationId xmlns:a16="http://schemas.microsoft.com/office/drawing/2014/main" id="{98A0229A-0E65-994A-A48A-9E766E214C56}"/>
              </a:ext>
            </a:extLst>
          </p:cNvPr>
          <p:cNvSpPr txBox="1">
            <a:spLocks/>
          </p:cNvSpPr>
          <p:nvPr/>
        </p:nvSpPr>
        <p:spPr>
          <a:xfrm>
            <a:off x="147347" y="4088472"/>
            <a:ext cx="1737960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Hidden layer</a:t>
            </a:r>
          </a:p>
        </p:txBody>
      </p: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3649502E-21DD-1642-971F-BACEABB4E04C}"/>
              </a:ext>
            </a:extLst>
          </p:cNvPr>
          <p:cNvSpPr txBox="1">
            <a:spLocks/>
          </p:cNvSpPr>
          <p:nvPr/>
        </p:nvSpPr>
        <p:spPr>
          <a:xfrm>
            <a:off x="241800" y="2952152"/>
            <a:ext cx="172138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Output layer</a:t>
            </a:r>
          </a:p>
        </p:txBody>
      </p:sp>
      <p:sp>
        <p:nvSpPr>
          <p:cNvPr id="70" name="Rounded Rectangle 69">
            <a:extLst>
              <a:ext uri="{FF2B5EF4-FFF2-40B4-BE49-F238E27FC236}">
                <a16:creationId xmlns:a16="http://schemas.microsoft.com/office/drawing/2014/main" id="{DE101D8D-392D-CE48-A76F-F593C13CFB77}"/>
              </a:ext>
            </a:extLst>
          </p:cNvPr>
          <p:cNvSpPr/>
          <p:nvPr/>
        </p:nvSpPr>
        <p:spPr>
          <a:xfrm>
            <a:off x="2561160" y="5287053"/>
            <a:ext cx="1196135" cy="330065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AF057BF2-9D6B-E249-8FBC-3B1D5B8A5CA3}"/>
              </a:ext>
            </a:extLst>
          </p:cNvPr>
          <p:cNvSpPr/>
          <p:nvPr/>
        </p:nvSpPr>
        <p:spPr>
          <a:xfrm>
            <a:off x="2665942" y="5342404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730C91DC-46B3-DD42-BA91-16A98A899679}"/>
              </a:ext>
            </a:extLst>
          </p:cNvPr>
          <p:cNvSpPr/>
          <p:nvPr/>
        </p:nvSpPr>
        <p:spPr>
          <a:xfrm>
            <a:off x="2912201" y="5342404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1A38F944-FD9F-1C42-9EF7-BA5E3DB86EBA}"/>
              </a:ext>
            </a:extLst>
          </p:cNvPr>
          <p:cNvSpPr/>
          <p:nvPr/>
        </p:nvSpPr>
        <p:spPr>
          <a:xfrm>
            <a:off x="3158460" y="5342404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91549E43-B913-244E-90FF-EB6ADE692919}"/>
              </a:ext>
            </a:extLst>
          </p:cNvPr>
          <p:cNvSpPr/>
          <p:nvPr/>
        </p:nvSpPr>
        <p:spPr>
          <a:xfrm>
            <a:off x="3410329" y="5342404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CFE7F9AF-8FB9-9E47-AA7C-B819DD96BD45}"/>
              </a:ext>
            </a:extLst>
          </p:cNvPr>
          <p:cNvSpPr/>
          <p:nvPr/>
        </p:nvSpPr>
        <p:spPr>
          <a:xfrm>
            <a:off x="2665942" y="30355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D1072A62-0E13-3843-8D0C-3A62E6BC9417}"/>
              </a:ext>
            </a:extLst>
          </p:cNvPr>
          <p:cNvSpPr/>
          <p:nvPr/>
        </p:nvSpPr>
        <p:spPr>
          <a:xfrm>
            <a:off x="2912201" y="30355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B5867DDE-FEA5-0049-9461-EB1FFEB88969}"/>
              </a:ext>
            </a:extLst>
          </p:cNvPr>
          <p:cNvSpPr/>
          <p:nvPr/>
        </p:nvSpPr>
        <p:spPr>
          <a:xfrm>
            <a:off x="3158460" y="30355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24DFF809-EE42-C349-914D-4808EEE0B2B2}"/>
              </a:ext>
            </a:extLst>
          </p:cNvPr>
          <p:cNvSpPr/>
          <p:nvPr/>
        </p:nvSpPr>
        <p:spPr>
          <a:xfrm>
            <a:off x="3410329" y="30355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ounded Rectangle 81">
            <a:extLst>
              <a:ext uri="{FF2B5EF4-FFF2-40B4-BE49-F238E27FC236}">
                <a16:creationId xmlns:a16="http://schemas.microsoft.com/office/drawing/2014/main" id="{485BEC44-F260-1145-8583-E09A6D1ADDA0}"/>
              </a:ext>
            </a:extLst>
          </p:cNvPr>
          <p:cNvSpPr/>
          <p:nvPr/>
        </p:nvSpPr>
        <p:spPr>
          <a:xfrm>
            <a:off x="2445007" y="4128135"/>
            <a:ext cx="1364224" cy="311369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D285D089-1C0C-6344-B7EA-A631D2F645B7}"/>
              </a:ext>
            </a:extLst>
          </p:cNvPr>
          <p:cNvSpPr/>
          <p:nvPr/>
        </p:nvSpPr>
        <p:spPr>
          <a:xfrm>
            <a:off x="2529557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E248521C-7AB4-A74B-BB41-9E9DBC05502F}"/>
              </a:ext>
            </a:extLst>
          </p:cNvPr>
          <p:cNvSpPr/>
          <p:nvPr/>
        </p:nvSpPr>
        <p:spPr>
          <a:xfrm>
            <a:off x="2775816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A542D303-3E89-B948-BAE1-9C28B4C7900E}"/>
              </a:ext>
            </a:extLst>
          </p:cNvPr>
          <p:cNvSpPr/>
          <p:nvPr/>
        </p:nvSpPr>
        <p:spPr>
          <a:xfrm>
            <a:off x="3022075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3557CEDB-9609-5C4E-BE7A-9A1922D84558}"/>
              </a:ext>
            </a:extLst>
          </p:cNvPr>
          <p:cNvSpPr/>
          <p:nvPr/>
        </p:nvSpPr>
        <p:spPr>
          <a:xfrm>
            <a:off x="3273944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FD0CC76B-5E71-8C4B-B186-6D1471C8CD67}"/>
              </a:ext>
            </a:extLst>
          </p:cNvPr>
          <p:cNvSpPr/>
          <p:nvPr/>
        </p:nvSpPr>
        <p:spPr>
          <a:xfrm>
            <a:off x="3531940" y="4183686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ounded Rectangle 92">
            <a:extLst>
              <a:ext uri="{FF2B5EF4-FFF2-40B4-BE49-F238E27FC236}">
                <a16:creationId xmlns:a16="http://schemas.microsoft.com/office/drawing/2014/main" id="{2E61486C-7C7C-CF4A-BF55-2488DDD06CBA}"/>
              </a:ext>
            </a:extLst>
          </p:cNvPr>
          <p:cNvSpPr/>
          <p:nvPr/>
        </p:nvSpPr>
        <p:spPr>
          <a:xfrm>
            <a:off x="2580250" y="2988563"/>
            <a:ext cx="1128109" cy="311369"/>
          </a:xfrm>
          <a:prstGeom prst="round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ight Arrow 93">
            <a:extLst>
              <a:ext uri="{FF2B5EF4-FFF2-40B4-BE49-F238E27FC236}">
                <a16:creationId xmlns:a16="http://schemas.microsoft.com/office/drawing/2014/main" id="{FAED948E-E8BC-B542-96E5-C16F47F16A92}"/>
              </a:ext>
            </a:extLst>
          </p:cNvPr>
          <p:cNvSpPr/>
          <p:nvPr/>
        </p:nvSpPr>
        <p:spPr>
          <a:xfrm rot="16200000">
            <a:off x="2885871" y="3505978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ight Arrow 94">
            <a:extLst>
              <a:ext uri="{FF2B5EF4-FFF2-40B4-BE49-F238E27FC236}">
                <a16:creationId xmlns:a16="http://schemas.microsoft.com/office/drawing/2014/main" id="{B62B8F78-5C39-C145-B3C5-F9490727FE2B}"/>
              </a:ext>
            </a:extLst>
          </p:cNvPr>
          <p:cNvSpPr/>
          <p:nvPr/>
        </p:nvSpPr>
        <p:spPr>
          <a:xfrm rot="16200000">
            <a:off x="2907431" y="467512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6" name="Content Placeholder 2">
                <a:extLst>
                  <a:ext uri="{FF2B5EF4-FFF2-40B4-BE49-F238E27FC236}">
                    <a16:creationId xmlns:a16="http://schemas.microsoft.com/office/drawing/2014/main" id="{20A6FC83-57DF-014A-87E0-1B5614DFB88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77235" y="4632547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96" name="Content Placeholder 2">
                <a:extLst>
                  <a:ext uri="{FF2B5EF4-FFF2-40B4-BE49-F238E27FC236}">
                    <a16:creationId xmlns:a16="http://schemas.microsoft.com/office/drawing/2014/main" id="{20A6FC83-57DF-014A-87E0-1B5614DFB8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7235" y="4632547"/>
                <a:ext cx="701328" cy="50358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7" name="Content Placeholder 2">
                <a:extLst>
                  <a:ext uri="{FF2B5EF4-FFF2-40B4-BE49-F238E27FC236}">
                    <a16:creationId xmlns:a16="http://schemas.microsoft.com/office/drawing/2014/main" id="{6D6C0EF3-9A48-6042-84AB-D28C74DA20A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84544" y="3453606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97" name="Content Placeholder 2">
                <a:extLst>
                  <a:ext uri="{FF2B5EF4-FFF2-40B4-BE49-F238E27FC236}">
                    <a16:creationId xmlns:a16="http://schemas.microsoft.com/office/drawing/2014/main" id="{6D6C0EF3-9A48-6042-84AB-D28C74DA20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4544" y="3453606"/>
                <a:ext cx="701328" cy="50358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8" name="Content Placeholder 2">
                <a:extLst>
                  <a:ext uri="{FF2B5EF4-FFF2-40B4-BE49-F238E27FC236}">
                    <a16:creationId xmlns:a16="http://schemas.microsoft.com/office/drawing/2014/main" id="{276A6F90-89C1-8046-A06E-32E388A4C98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36901" y="2363347"/>
                <a:ext cx="157674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98" name="Content Placeholder 2">
                <a:extLst>
                  <a:ext uri="{FF2B5EF4-FFF2-40B4-BE49-F238E27FC236}">
                    <a16:creationId xmlns:a16="http://schemas.microsoft.com/office/drawing/2014/main" id="{276A6F90-89C1-8046-A06E-32E388A4C9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6901" y="2363347"/>
                <a:ext cx="1576747" cy="503588"/>
              </a:xfrm>
              <a:prstGeom prst="rect">
                <a:avLst/>
              </a:prstGeom>
              <a:blipFill>
                <a:blip r:embed="rId4"/>
                <a:stretch>
                  <a:fillRect b="-48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0" name="Content Placeholder 2">
                <a:extLst>
                  <a:ext uri="{FF2B5EF4-FFF2-40B4-BE49-F238E27FC236}">
                    <a16:creationId xmlns:a16="http://schemas.microsoft.com/office/drawing/2014/main" id="{D2F72133-FA23-E542-8D6A-F6C8993EF0A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936405" y="5731890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90" name="Content Placeholder 2">
                <a:extLst>
                  <a:ext uri="{FF2B5EF4-FFF2-40B4-BE49-F238E27FC236}">
                    <a16:creationId xmlns:a16="http://schemas.microsoft.com/office/drawing/2014/main" id="{D2F72133-FA23-E542-8D6A-F6C8993EF0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6405" y="5731890"/>
                <a:ext cx="466367" cy="503588"/>
              </a:xfrm>
              <a:prstGeom prst="rect">
                <a:avLst/>
              </a:prstGeom>
              <a:blipFill>
                <a:blip r:embed="rId5"/>
                <a:stretch>
                  <a:fillRect l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2" name="Content Placeholder 2">
            <a:extLst>
              <a:ext uri="{FF2B5EF4-FFF2-40B4-BE49-F238E27FC236}">
                <a16:creationId xmlns:a16="http://schemas.microsoft.com/office/drawing/2014/main" id="{99905B6F-10E6-D144-AB03-B236FDA6575E}"/>
              </a:ext>
            </a:extLst>
          </p:cNvPr>
          <p:cNvSpPr txBox="1">
            <a:spLocks/>
          </p:cNvSpPr>
          <p:nvPr/>
        </p:nvSpPr>
        <p:spPr>
          <a:xfrm>
            <a:off x="2556518" y="1169238"/>
            <a:ext cx="7567747" cy="6457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400" b="1" dirty="0">
                <a:latin typeface="Avenir Light" panose="020B0402020203020204" pitchFamily="34" charset="77"/>
              </a:rPr>
              <a:t>Neural Approach #2: </a:t>
            </a:r>
            <a:r>
              <a:rPr lang="en-US" sz="2400" dirty="0">
                <a:solidFill>
                  <a:srgbClr val="C00000"/>
                </a:solidFill>
                <a:latin typeface="Avenir Light" panose="020B0402020203020204" pitchFamily="34" charset="77"/>
              </a:rPr>
              <a:t>Recurrent Neural Network (RNN)</a:t>
            </a:r>
            <a:endParaRPr lang="en-US" sz="2400" dirty="0">
              <a:latin typeface="Avenir Light" panose="020B0402020203020204" pitchFamily="34" charset="77"/>
            </a:endParaRPr>
          </a:p>
          <a:p>
            <a:pPr marL="0" indent="0">
              <a:lnSpc>
                <a:spcPct val="120000"/>
              </a:lnSpc>
              <a:buNone/>
            </a:pPr>
            <a:endParaRPr lang="en-US" sz="2400" dirty="0">
              <a:latin typeface="Avenir Light" panose="020B04020202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98233765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73921-67AB-D84C-A73D-BD825F2BF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262"/>
            <a:ext cx="8941419" cy="1162592"/>
          </a:xfrm>
        </p:spPr>
        <p:txBody>
          <a:bodyPr/>
          <a:lstStyle/>
          <a:p>
            <a:r>
              <a:rPr lang="en-US" dirty="0"/>
              <a:t>Language Modelling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D26D248-0AC7-5A40-B0F8-88F4BE4B76D7}"/>
              </a:ext>
            </a:extLst>
          </p:cNvPr>
          <p:cNvSpPr/>
          <p:nvPr/>
        </p:nvSpPr>
        <p:spPr>
          <a:xfrm>
            <a:off x="903804" y="771482"/>
            <a:ext cx="3439596" cy="11751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Content Placeholder 2">
            <a:extLst>
              <a:ext uri="{FF2B5EF4-FFF2-40B4-BE49-F238E27FC236}">
                <a16:creationId xmlns:a16="http://schemas.microsoft.com/office/drawing/2014/main" id="{0699B2A3-3B8E-414D-A3AF-577E06CECE10}"/>
              </a:ext>
            </a:extLst>
          </p:cNvPr>
          <p:cNvSpPr txBox="1">
            <a:spLocks/>
          </p:cNvSpPr>
          <p:nvPr/>
        </p:nvSpPr>
        <p:spPr>
          <a:xfrm>
            <a:off x="264163" y="5250618"/>
            <a:ext cx="1530821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Input layer</a:t>
            </a:r>
          </a:p>
        </p:txBody>
      </p:sp>
      <p:sp>
        <p:nvSpPr>
          <p:cNvPr id="50" name="Content Placeholder 2">
            <a:extLst>
              <a:ext uri="{FF2B5EF4-FFF2-40B4-BE49-F238E27FC236}">
                <a16:creationId xmlns:a16="http://schemas.microsoft.com/office/drawing/2014/main" id="{98A0229A-0E65-994A-A48A-9E766E214C56}"/>
              </a:ext>
            </a:extLst>
          </p:cNvPr>
          <p:cNvSpPr txBox="1">
            <a:spLocks/>
          </p:cNvSpPr>
          <p:nvPr/>
        </p:nvSpPr>
        <p:spPr>
          <a:xfrm>
            <a:off x="147347" y="4088472"/>
            <a:ext cx="1737960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Hidden layer</a:t>
            </a:r>
          </a:p>
        </p:txBody>
      </p: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3649502E-21DD-1642-971F-BACEABB4E04C}"/>
              </a:ext>
            </a:extLst>
          </p:cNvPr>
          <p:cNvSpPr txBox="1">
            <a:spLocks/>
          </p:cNvSpPr>
          <p:nvPr/>
        </p:nvSpPr>
        <p:spPr>
          <a:xfrm>
            <a:off x="241800" y="2952152"/>
            <a:ext cx="172138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Output layer</a:t>
            </a:r>
          </a:p>
        </p:txBody>
      </p:sp>
      <p:sp>
        <p:nvSpPr>
          <p:cNvPr id="70" name="Rounded Rectangle 69">
            <a:extLst>
              <a:ext uri="{FF2B5EF4-FFF2-40B4-BE49-F238E27FC236}">
                <a16:creationId xmlns:a16="http://schemas.microsoft.com/office/drawing/2014/main" id="{DE101D8D-392D-CE48-A76F-F593C13CFB77}"/>
              </a:ext>
            </a:extLst>
          </p:cNvPr>
          <p:cNvSpPr/>
          <p:nvPr/>
        </p:nvSpPr>
        <p:spPr>
          <a:xfrm>
            <a:off x="2561160" y="5287053"/>
            <a:ext cx="1196135" cy="330065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AF057BF2-9D6B-E249-8FBC-3B1D5B8A5CA3}"/>
              </a:ext>
            </a:extLst>
          </p:cNvPr>
          <p:cNvSpPr/>
          <p:nvPr/>
        </p:nvSpPr>
        <p:spPr>
          <a:xfrm>
            <a:off x="2665942" y="5342404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730C91DC-46B3-DD42-BA91-16A98A899679}"/>
              </a:ext>
            </a:extLst>
          </p:cNvPr>
          <p:cNvSpPr/>
          <p:nvPr/>
        </p:nvSpPr>
        <p:spPr>
          <a:xfrm>
            <a:off x="2912201" y="5342404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1A38F944-FD9F-1C42-9EF7-BA5E3DB86EBA}"/>
              </a:ext>
            </a:extLst>
          </p:cNvPr>
          <p:cNvSpPr/>
          <p:nvPr/>
        </p:nvSpPr>
        <p:spPr>
          <a:xfrm>
            <a:off x="3158460" y="5342404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91549E43-B913-244E-90FF-EB6ADE692919}"/>
              </a:ext>
            </a:extLst>
          </p:cNvPr>
          <p:cNvSpPr/>
          <p:nvPr/>
        </p:nvSpPr>
        <p:spPr>
          <a:xfrm>
            <a:off x="3410329" y="5342404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CFE7F9AF-8FB9-9E47-AA7C-B819DD96BD45}"/>
              </a:ext>
            </a:extLst>
          </p:cNvPr>
          <p:cNvSpPr/>
          <p:nvPr/>
        </p:nvSpPr>
        <p:spPr>
          <a:xfrm>
            <a:off x="2665942" y="30355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D1072A62-0E13-3843-8D0C-3A62E6BC9417}"/>
              </a:ext>
            </a:extLst>
          </p:cNvPr>
          <p:cNvSpPr/>
          <p:nvPr/>
        </p:nvSpPr>
        <p:spPr>
          <a:xfrm>
            <a:off x="2912201" y="30355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B5867DDE-FEA5-0049-9461-EB1FFEB88969}"/>
              </a:ext>
            </a:extLst>
          </p:cNvPr>
          <p:cNvSpPr/>
          <p:nvPr/>
        </p:nvSpPr>
        <p:spPr>
          <a:xfrm>
            <a:off x="3158460" y="30355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24DFF809-EE42-C349-914D-4808EEE0B2B2}"/>
              </a:ext>
            </a:extLst>
          </p:cNvPr>
          <p:cNvSpPr/>
          <p:nvPr/>
        </p:nvSpPr>
        <p:spPr>
          <a:xfrm>
            <a:off x="3410329" y="30355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ounded Rectangle 81">
            <a:extLst>
              <a:ext uri="{FF2B5EF4-FFF2-40B4-BE49-F238E27FC236}">
                <a16:creationId xmlns:a16="http://schemas.microsoft.com/office/drawing/2014/main" id="{485BEC44-F260-1145-8583-E09A6D1ADDA0}"/>
              </a:ext>
            </a:extLst>
          </p:cNvPr>
          <p:cNvSpPr/>
          <p:nvPr/>
        </p:nvSpPr>
        <p:spPr>
          <a:xfrm>
            <a:off x="2445007" y="4128135"/>
            <a:ext cx="1364224" cy="311369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D285D089-1C0C-6344-B7EA-A631D2F645B7}"/>
              </a:ext>
            </a:extLst>
          </p:cNvPr>
          <p:cNvSpPr/>
          <p:nvPr/>
        </p:nvSpPr>
        <p:spPr>
          <a:xfrm>
            <a:off x="2529557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E248521C-7AB4-A74B-BB41-9E9DBC05502F}"/>
              </a:ext>
            </a:extLst>
          </p:cNvPr>
          <p:cNvSpPr/>
          <p:nvPr/>
        </p:nvSpPr>
        <p:spPr>
          <a:xfrm>
            <a:off x="2775816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A542D303-3E89-B948-BAE1-9C28B4C7900E}"/>
              </a:ext>
            </a:extLst>
          </p:cNvPr>
          <p:cNvSpPr/>
          <p:nvPr/>
        </p:nvSpPr>
        <p:spPr>
          <a:xfrm>
            <a:off x="3022075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3557CEDB-9609-5C4E-BE7A-9A1922D84558}"/>
              </a:ext>
            </a:extLst>
          </p:cNvPr>
          <p:cNvSpPr/>
          <p:nvPr/>
        </p:nvSpPr>
        <p:spPr>
          <a:xfrm>
            <a:off x="3273944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FD0CC76B-5E71-8C4B-B186-6D1471C8CD67}"/>
              </a:ext>
            </a:extLst>
          </p:cNvPr>
          <p:cNvSpPr/>
          <p:nvPr/>
        </p:nvSpPr>
        <p:spPr>
          <a:xfrm>
            <a:off x="3531940" y="4183686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ounded Rectangle 92">
            <a:extLst>
              <a:ext uri="{FF2B5EF4-FFF2-40B4-BE49-F238E27FC236}">
                <a16:creationId xmlns:a16="http://schemas.microsoft.com/office/drawing/2014/main" id="{2E61486C-7C7C-CF4A-BF55-2488DDD06CBA}"/>
              </a:ext>
            </a:extLst>
          </p:cNvPr>
          <p:cNvSpPr/>
          <p:nvPr/>
        </p:nvSpPr>
        <p:spPr>
          <a:xfrm>
            <a:off x="2580250" y="2988563"/>
            <a:ext cx="1128109" cy="311369"/>
          </a:xfrm>
          <a:prstGeom prst="round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ight Arrow 93">
            <a:extLst>
              <a:ext uri="{FF2B5EF4-FFF2-40B4-BE49-F238E27FC236}">
                <a16:creationId xmlns:a16="http://schemas.microsoft.com/office/drawing/2014/main" id="{FAED948E-E8BC-B542-96E5-C16F47F16A92}"/>
              </a:ext>
            </a:extLst>
          </p:cNvPr>
          <p:cNvSpPr/>
          <p:nvPr/>
        </p:nvSpPr>
        <p:spPr>
          <a:xfrm rot="16200000">
            <a:off x="2885871" y="3505978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ight Arrow 94">
            <a:extLst>
              <a:ext uri="{FF2B5EF4-FFF2-40B4-BE49-F238E27FC236}">
                <a16:creationId xmlns:a16="http://schemas.microsoft.com/office/drawing/2014/main" id="{B62B8F78-5C39-C145-B3C5-F9490727FE2B}"/>
              </a:ext>
            </a:extLst>
          </p:cNvPr>
          <p:cNvSpPr/>
          <p:nvPr/>
        </p:nvSpPr>
        <p:spPr>
          <a:xfrm rot="16200000">
            <a:off x="2907431" y="467512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6" name="Content Placeholder 2">
                <a:extLst>
                  <a:ext uri="{FF2B5EF4-FFF2-40B4-BE49-F238E27FC236}">
                    <a16:creationId xmlns:a16="http://schemas.microsoft.com/office/drawing/2014/main" id="{20A6FC83-57DF-014A-87E0-1B5614DFB88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77235" y="4632547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96" name="Content Placeholder 2">
                <a:extLst>
                  <a:ext uri="{FF2B5EF4-FFF2-40B4-BE49-F238E27FC236}">
                    <a16:creationId xmlns:a16="http://schemas.microsoft.com/office/drawing/2014/main" id="{20A6FC83-57DF-014A-87E0-1B5614DFB8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7235" y="4632547"/>
                <a:ext cx="701328" cy="50358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7" name="Content Placeholder 2">
                <a:extLst>
                  <a:ext uri="{FF2B5EF4-FFF2-40B4-BE49-F238E27FC236}">
                    <a16:creationId xmlns:a16="http://schemas.microsoft.com/office/drawing/2014/main" id="{6D6C0EF3-9A48-6042-84AB-D28C74DA20A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84544" y="3453606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97" name="Content Placeholder 2">
                <a:extLst>
                  <a:ext uri="{FF2B5EF4-FFF2-40B4-BE49-F238E27FC236}">
                    <a16:creationId xmlns:a16="http://schemas.microsoft.com/office/drawing/2014/main" id="{6D6C0EF3-9A48-6042-84AB-D28C74DA20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4544" y="3453606"/>
                <a:ext cx="701328" cy="50358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8" name="Content Placeholder 2">
                <a:extLst>
                  <a:ext uri="{FF2B5EF4-FFF2-40B4-BE49-F238E27FC236}">
                    <a16:creationId xmlns:a16="http://schemas.microsoft.com/office/drawing/2014/main" id="{276A6F90-89C1-8046-A06E-32E388A4C98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36901" y="2363347"/>
                <a:ext cx="157674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98" name="Content Placeholder 2">
                <a:extLst>
                  <a:ext uri="{FF2B5EF4-FFF2-40B4-BE49-F238E27FC236}">
                    <a16:creationId xmlns:a16="http://schemas.microsoft.com/office/drawing/2014/main" id="{276A6F90-89C1-8046-A06E-32E388A4C9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6901" y="2363347"/>
                <a:ext cx="1576747" cy="503588"/>
              </a:xfrm>
              <a:prstGeom prst="rect">
                <a:avLst/>
              </a:prstGeom>
              <a:blipFill>
                <a:blip r:embed="rId4"/>
                <a:stretch>
                  <a:fillRect b="-48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9" name="Rounded Rectangle 98">
            <a:extLst>
              <a:ext uri="{FF2B5EF4-FFF2-40B4-BE49-F238E27FC236}">
                <a16:creationId xmlns:a16="http://schemas.microsoft.com/office/drawing/2014/main" id="{B0204399-681E-6C49-9E5C-CC0F2EBC7595}"/>
              </a:ext>
            </a:extLst>
          </p:cNvPr>
          <p:cNvSpPr/>
          <p:nvPr/>
        </p:nvSpPr>
        <p:spPr>
          <a:xfrm>
            <a:off x="4744078" y="5314271"/>
            <a:ext cx="1196135" cy="330065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C88A8753-B2AE-C347-8881-9E9BFB6849E7}"/>
              </a:ext>
            </a:extLst>
          </p:cNvPr>
          <p:cNvSpPr/>
          <p:nvPr/>
        </p:nvSpPr>
        <p:spPr>
          <a:xfrm>
            <a:off x="4848860" y="5369622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289A04BF-85E0-834E-BAB6-DBB4550B3940}"/>
              </a:ext>
            </a:extLst>
          </p:cNvPr>
          <p:cNvSpPr/>
          <p:nvPr/>
        </p:nvSpPr>
        <p:spPr>
          <a:xfrm>
            <a:off x="5095119" y="5369622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631EE394-6E66-9F4F-AB28-9A96FE7CAF8B}"/>
              </a:ext>
            </a:extLst>
          </p:cNvPr>
          <p:cNvSpPr/>
          <p:nvPr/>
        </p:nvSpPr>
        <p:spPr>
          <a:xfrm>
            <a:off x="5341378" y="5369622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6C486C2D-68DA-A54D-A5C4-4B5B0B3B8B73}"/>
              </a:ext>
            </a:extLst>
          </p:cNvPr>
          <p:cNvSpPr/>
          <p:nvPr/>
        </p:nvSpPr>
        <p:spPr>
          <a:xfrm>
            <a:off x="5593247" y="5369622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F70F58BE-CCAE-F645-A328-47C1EAC54035}"/>
              </a:ext>
            </a:extLst>
          </p:cNvPr>
          <p:cNvSpPr/>
          <p:nvPr/>
        </p:nvSpPr>
        <p:spPr>
          <a:xfrm>
            <a:off x="4848860" y="3062805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FE219746-6458-2648-BFF2-1638E7F0E56F}"/>
              </a:ext>
            </a:extLst>
          </p:cNvPr>
          <p:cNvSpPr/>
          <p:nvPr/>
        </p:nvSpPr>
        <p:spPr>
          <a:xfrm>
            <a:off x="5095119" y="3062805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CC39E4D5-0122-404D-AF07-8A0976CE0F90}"/>
              </a:ext>
            </a:extLst>
          </p:cNvPr>
          <p:cNvSpPr/>
          <p:nvPr/>
        </p:nvSpPr>
        <p:spPr>
          <a:xfrm>
            <a:off x="5341378" y="3062805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869B3C99-29C1-8B4B-96BE-A1AF2836059F}"/>
              </a:ext>
            </a:extLst>
          </p:cNvPr>
          <p:cNvSpPr/>
          <p:nvPr/>
        </p:nvSpPr>
        <p:spPr>
          <a:xfrm>
            <a:off x="5593247" y="3062805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ounded Rectangle 108">
            <a:extLst>
              <a:ext uri="{FF2B5EF4-FFF2-40B4-BE49-F238E27FC236}">
                <a16:creationId xmlns:a16="http://schemas.microsoft.com/office/drawing/2014/main" id="{7B63A695-A0C7-D649-B5DD-122BBCB3D254}"/>
              </a:ext>
            </a:extLst>
          </p:cNvPr>
          <p:cNvSpPr/>
          <p:nvPr/>
        </p:nvSpPr>
        <p:spPr>
          <a:xfrm>
            <a:off x="4627925" y="4155353"/>
            <a:ext cx="1364224" cy="311369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F0DCA6BB-A31D-DC41-A4C9-C2923C3B6F21}"/>
              </a:ext>
            </a:extLst>
          </p:cNvPr>
          <p:cNvSpPr/>
          <p:nvPr/>
        </p:nvSpPr>
        <p:spPr>
          <a:xfrm>
            <a:off x="4712475" y="4208620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F5A97E85-0225-1E46-A085-02FCCC792A02}"/>
              </a:ext>
            </a:extLst>
          </p:cNvPr>
          <p:cNvSpPr/>
          <p:nvPr/>
        </p:nvSpPr>
        <p:spPr>
          <a:xfrm>
            <a:off x="4958734" y="4208620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97C5A434-FA81-A04D-A77B-DC0A945AB849}"/>
              </a:ext>
            </a:extLst>
          </p:cNvPr>
          <p:cNvSpPr/>
          <p:nvPr/>
        </p:nvSpPr>
        <p:spPr>
          <a:xfrm>
            <a:off x="5204993" y="4208620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0C6578E8-0778-B145-8F5F-1C179B55F37C}"/>
              </a:ext>
            </a:extLst>
          </p:cNvPr>
          <p:cNvSpPr/>
          <p:nvPr/>
        </p:nvSpPr>
        <p:spPr>
          <a:xfrm>
            <a:off x="5456862" y="4208620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34DA400A-6EAC-B244-90C9-E2C76E3CE8B1}"/>
              </a:ext>
            </a:extLst>
          </p:cNvPr>
          <p:cNvSpPr/>
          <p:nvPr/>
        </p:nvSpPr>
        <p:spPr>
          <a:xfrm>
            <a:off x="5714858" y="4210904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ounded Rectangle 114">
            <a:extLst>
              <a:ext uri="{FF2B5EF4-FFF2-40B4-BE49-F238E27FC236}">
                <a16:creationId xmlns:a16="http://schemas.microsoft.com/office/drawing/2014/main" id="{2D7BF61E-70E5-7B42-A443-1515BC3FC19A}"/>
              </a:ext>
            </a:extLst>
          </p:cNvPr>
          <p:cNvSpPr/>
          <p:nvPr/>
        </p:nvSpPr>
        <p:spPr>
          <a:xfrm>
            <a:off x="4763168" y="3015781"/>
            <a:ext cx="1128109" cy="311369"/>
          </a:xfrm>
          <a:prstGeom prst="round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ight Arrow 115">
            <a:extLst>
              <a:ext uri="{FF2B5EF4-FFF2-40B4-BE49-F238E27FC236}">
                <a16:creationId xmlns:a16="http://schemas.microsoft.com/office/drawing/2014/main" id="{08D29459-9A76-6445-B967-14977057901D}"/>
              </a:ext>
            </a:extLst>
          </p:cNvPr>
          <p:cNvSpPr/>
          <p:nvPr/>
        </p:nvSpPr>
        <p:spPr>
          <a:xfrm rot="16200000">
            <a:off x="5068789" y="353319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ight Arrow 116">
            <a:extLst>
              <a:ext uri="{FF2B5EF4-FFF2-40B4-BE49-F238E27FC236}">
                <a16:creationId xmlns:a16="http://schemas.microsoft.com/office/drawing/2014/main" id="{9CF46DE8-0686-8347-99CE-36822CB5A4C5}"/>
              </a:ext>
            </a:extLst>
          </p:cNvPr>
          <p:cNvSpPr/>
          <p:nvPr/>
        </p:nvSpPr>
        <p:spPr>
          <a:xfrm rot="16200000">
            <a:off x="5090349" y="470234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8" name="Content Placeholder 2">
                <a:extLst>
                  <a:ext uri="{FF2B5EF4-FFF2-40B4-BE49-F238E27FC236}">
                    <a16:creationId xmlns:a16="http://schemas.microsoft.com/office/drawing/2014/main" id="{73EEE44B-3585-894E-B4F8-4CE38DFFE62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60153" y="4659765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18" name="Content Placeholder 2">
                <a:extLst>
                  <a:ext uri="{FF2B5EF4-FFF2-40B4-BE49-F238E27FC236}">
                    <a16:creationId xmlns:a16="http://schemas.microsoft.com/office/drawing/2014/main" id="{73EEE44B-3585-894E-B4F8-4CE38DFFE6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0153" y="4659765"/>
                <a:ext cx="701328" cy="50358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9" name="Content Placeholder 2">
                <a:extLst>
                  <a:ext uri="{FF2B5EF4-FFF2-40B4-BE49-F238E27FC236}">
                    <a16:creationId xmlns:a16="http://schemas.microsoft.com/office/drawing/2014/main" id="{F0F7AF7B-3877-754A-9EAE-7D971B6F951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67462" y="3480824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19" name="Content Placeholder 2">
                <a:extLst>
                  <a:ext uri="{FF2B5EF4-FFF2-40B4-BE49-F238E27FC236}">
                    <a16:creationId xmlns:a16="http://schemas.microsoft.com/office/drawing/2014/main" id="{F0F7AF7B-3877-754A-9EAE-7D971B6F95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7462" y="3480824"/>
                <a:ext cx="701328" cy="50358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7" name="Content Placeholder 2">
                <a:extLst>
                  <a:ext uri="{FF2B5EF4-FFF2-40B4-BE49-F238E27FC236}">
                    <a16:creationId xmlns:a16="http://schemas.microsoft.com/office/drawing/2014/main" id="{920AC903-63CF-244F-AF78-1E015F906B0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85693" y="2387247"/>
                <a:ext cx="157674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87" name="Content Placeholder 2">
                <a:extLst>
                  <a:ext uri="{FF2B5EF4-FFF2-40B4-BE49-F238E27FC236}">
                    <a16:creationId xmlns:a16="http://schemas.microsoft.com/office/drawing/2014/main" id="{920AC903-63CF-244F-AF78-1E015F906B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5693" y="2387247"/>
                <a:ext cx="1576747" cy="503588"/>
              </a:xfrm>
              <a:prstGeom prst="rect">
                <a:avLst/>
              </a:prstGeom>
              <a:blipFill>
                <a:blip r:embed="rId7"/>
                <a:stretch>
                  <a:fillRect b="-48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0" name="Content Placeholder 2">
                <a:extLst>
                  <a:ext uri="{FF2B5EF4-FFF2-40B4-BE49-F238E27FC236}">
                    <a16:creationId xmlns:a16="http://schemas.microsoft.com/office/drawing/2014/main" id="{D2F72133-FA23-E542-8D6A-F6C8993EF0A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936405" y="5731890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90" name="Content Placeholder 2">
                <a:extLst>
                  <a:ext uri="{FF2B5EF4-FFF2-40B4-BE49-F238E27FC236}">
                    <a16:creationId xmlns:a16="http://schemas.microsoft.com/office/drawing/2014/main" id="{D2F72133-FA23-E542-8D6A-F6C8993EF0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6405" y="5731890"/>
                <a:ext cx="466367" cy="503588"/>
              </a:xfrm>
              <a:prstGeom prst="rect">
                <a:avLst/>
              </a:prstGeom>
              <a:blipFill>
                <a:blip r:embed="rId8"/>
                <a:stretch>
                  <a:fillRect l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1" name="Content Placeholder 2">
                <a:extLst>
                  <a:ext uri="{FF2B5EF4-FFF2-40B4-BE49-F238E27FC236}">
                    <a16:creationId xmlns:a16="http://schemas.microsoft.com/office/drawing/2014/main" id="{A5C72C0C-196F-D14D-B7C7-B894A9473A5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223678" y="5722080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91" name="Content Placeholder 2">
                <a:extLst>
                  <a:ext uri="{FF2B5EF4-FFF2-40B4-BE49-F238E27FC236}">
                    <a16:creationId xmlns:a16="http://schemas.microsoft.com/office/drawing/2014/main" id="{A5C72C0C-196F-D14D-B7C7-B894A9473A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3678" y="5722080"/>
                <a:ext cx="466367" cy="503588"/>
              </a:xfrm>
              <a:prstGeom prst="rect">
                <a:avLst/>
              </a:prstGeom>
              <a:blipFill>
                <a:blip r:embed="rId9"/>
                <a:stretch>
                  <a:fillRect l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4" name="Right Arrow 193">
            <a:extLst>
              <a:ext uri="{FF2B5EF4-FFF2-40B4-BE49-F238E27FC236}">
                <a16:creationId xmlns:a16="http://schemas.microsoft.com/office/drawing/2014/main" id="{EDFF357D-A43A-9946-9C8C-C5208D9A46EA}"/>
              </a:ext>
            </a:extLst>
          </p:cNvPr>
          <p:cNvSpPr/>
          <p:nvPr/>
        </p:nvSpPr>
        <p:spPr>
          <a:xfrm>
            <a:off x="3951891" y="4118260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5" name="Content Placeholder 2">
                <a:extLst>
                  <a:ext uri="{FF2B5EF4-FFF2-40B4-BE49-F238E27FC236}">
                    <a16:creationId xmlns:a16="http://schemas.microsoft.com/office/drawing/2014/main" id="{A70D1C02-7CBD-A74A-904A-2A285E9154C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818000" y="3657669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95" name="Content Placeholder 2">
                <a:extLst>
                  <a:ext uri="{FF2B5EF4-FFF2-40B4-BE49-F238E27FC236}">
                    <a16:creationId xmlns:a16="http://schemas.microsoft.com/office/drawing/2014/main" id="{A70D1C02-7CBD-A74A-904A-2A285E9154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8000" y="3657669"/>
                <a:ext cx="701328" cy="50358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8" name="Content Placeholder 2">
            <a:extLst>
              <a:ext uri="{FF2B5EF4-FFF2-40B4-BE49-F238E27FC236}">
                <a16:creationId xmlns:a16="http://schemas.microsoft.com/office/drawing/2014/main" id="{E1CD6D47-3DBE-3940-9959-CE71C1A94931}"/>
              </a:ext>
            </a:extLst>
          </p:cNvPr>
          <p:cNvSpPr txBox="1">
            <a:spLocks/>
          </p:cNvSpPr>
          <p:nvPr/>
        </p:nvSpPr>
        <p:spPr>
          <a:xfrm>
            <a:off x="2556518" y="1169238"/>
            <a:ext cx="7567747" cy="6457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400" b="1" dirty="0">
                <a:latin typeface="Avenir Light" panose="020B0402020203020204" pitchFamily="34" charset="77"/>
              </a:rPr>
              <a:t>Neural Approach #2: </a:t>
            </a:r>
            <a:r>
              <a:rPr lang="en-US" sz="2400" dirty="0">
                <a:solidFill>
                  <a:srgbClr val="C00000"/>
                </a:solidFill>
                <a:latin typeface="Avenir Light" panose="020B0402020203020204" pitchFamily="34" charset="77"/>
              </a:rPr>
              <a:t>Recurrent Neural Network (RNN)</a:t>
            </a:r>
            <a:endParaRPr lang="en-US" sz="2400" dirty="0">
              <a:latin typeface="Avenir Light" panose="020B0402020203020204" pitchFamily="34" charset="77"/>
            </a:endParaRPr>
          </a:p>
          <a:p>
            <a:pPr marL="0" indent="0">
              <a:lnSpc>
                <a:spcPct val="120000"/>
              </a:lnSpc>
              <a:buNone/>
            </a:pPr>
            <a:endParaRPr lang="en-US" sz="2400" dirty="0">
              <a:latin typeface="Avenir Light" panose="020B04020202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3538129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7404A3B9-D07A-F847-A120-35D588D01576}"/>
              </a:ext>
            </a:extLst>
          </p:cNvPr>
          <p:cNvSpPr/>
          <p:nvPr/>
        </p:nvSpPr>
        <p:spPr>
          <a:xfrm>
            <a:off x="5486685" y="3867649"/>
            <a:ext cx="1701515" cy="428637"/>
          </a:xfrm>
          <a:prstGeom prst="rect">
            <a:avLst/>
          </a:prstGeom>
          <a:solidFill>
            <a:srgbClr val="FF0F48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55C7503-E066-4D41-8F8F-0E1BD796EF4A}"/>
              </a:ext>
            </a:extLst>
          </p:cNvPr>
          <p:cNvSpPr/>
          <p:nvPr/>
        </p:nvSpPr>
        <p:spPr>
          <a:xfrm>
            <a:off x="5486685" y="5160743"/>
            <a:ext cx="2425415" cy="428637"/>
          </a:xfrm>
          <a:prstGeom prst="rect">
            <a:avLst/>
          </a:prstGeom>
          <a:solidFill>
            <a:srgbClr val="FF0F48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E12A9E3-6A4F-3246-9D17-2CC2C1BC2B3C}"/>
              </a:ext>
            </a:extLst>
          </p:cNvPr>
          <p:cNvSpPr/>
          <p:nvPr/>
        </p:nvSpPr>
        <p:spPr>
          <a:xfrm>
            <a:off x="5486685" y="2770735"/>
            <a:ext cx="4292934" cy="428637"/>
          </a:xfrm>
          <a:prstGeom prst="rect">
            <a:avLst/>
          </a:prstGeom>
          <a:solidFill>
            <a:srgbClr val="FF0F48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679E934-9161-F245-A86F-FE7CDDDABBC2}"/>
              </a:ext>
            </a:extLst>
          </p:cNvPr>
          <p:cNvSpPr/>
          <p:nvPr/>
        </p:nvSpPr>
        <p:spPr>
          <a:xfrm>
            <a:off x="1118171" y="2019145"/>
            <a:ext cx="9397430" cy="556683"/>
          </a:xfrm>
          <a:prstGeom prst="rect">
            <a:avLst/>
          </a:prstGeom>
          <a:solidFill>
            <a:schemeClr val="accent4">
              <a:lumMod val="40000"/>
              <a:lumOff val="60000"/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673921-67AB-D84C-A73D-BD825F2BF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262"/>
            <a:ext cx="8941419" cy="1162592"/>
          </a:xfrm>
        </p:spPr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1B74FD-8158-764E-B625-73DD4AC83E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67437"/>
            <a:ext cx="10515600" cy="879070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Much of our data is inherently </a:t>
            </a:r>
            <a:r>
              <a:rPr lang="en-US" sz="2400" b="1" dirty="0">
                <a:latin typeface="Avenir Light" panose="020B0402020203020204" pitchFamily="34" charset="77"/>
              </a:rPr>
              <a:t>sequential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E5FC2D2-81DF-E345-A369-86CD57CF4B0E}"/>
              </a:ext>
            </a:extLst>
          </p:cNvPr>
          <p:cNvSpPr txBox="1">
            <a:spLocks/>
          </p:cNvSpPr>
          <p:nvPr/>
        </p:nvSpPr>
        <p:spPr>
          <a:xfrm>
            <a:off x="1397570" y="2702440"/>
            <a:ext cx="2882900" cy="7230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WORLD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EE04B874-D361-5845-8606-02FEE20A14DD}"/>
              </a:ext>
            </a:extLst>
          </p:cNvPr>
          <p:cNvSpPr txBox="1">
            <a:spLocks/>
          </p:cNvSpPr>
          <p:nvPr/>
        </p:nvSpPr>
        <p:spPr>
          <a:xfrm>
            <a:off x="1397570" y="3822918"/>
            <a:ext cx="2882900" cy="7230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HUMANITY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B4181BA3-2781-824D-A3F0-CE813A9AC866}"/>
              </a:ext>
            </a:extLst>
          </p:cNvPr>
          <p:cNvSpPr txBox="1">
            <a:spLocks/>
          </p:cNvSpPr>
          <p:nvPr/>
        </p:nvSpPr>
        <p:spPr>
          <a:xfrm>
            <a:off x="1397570" y="5074193"/>
            <a:ext cx="3568130" cy="7230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INDIVIDUAL PEOPLE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E037CAD0-0715-FC4E-88C4-E995CEF966FC}"/>
              </a:ext>
            </a:extLst>
          </p:cNvPr>
          <p:cNvSpPr txBox="1">
            <a:spLocks/>
          </p:cNvSpPr>
          <p:nvPr/>
        </p:nvSpPr>
        <p:spPr>
          <a:xfrm>
            <a:off x="1397570" y="1935028"/>
            <a:ext cx="2882900" cy="7230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scale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6E6F29B0-0E3E-A44F-9725-79ED8EA13254}"/>
              </a:ext>
            </a:extLst>
          </p:cNvPr>
          <p:cNvSpPr txBox="1">
            <a:spLocks/>
          </p:cNvSpPr>
          <p:nvPr/>
        </p:nvSpPr>
        <p:spPr>
          <a:xfrm>
            <a:off x="5486686" y="1935974"/>
            <a:ext cx="2882900" cy="7230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examples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91739579-1A56-D24B-95C1-943C961CD42D}"/>
              </a:ext>
            </a:extLst>
          </p:cNvPr>
          <p:cNvSpPr txBox="1">
            <a:spLocks/>
          </p:cNvSpPr>
          <p:nvPr/>
        </p:nvSpPr>
        <p:spPr>
          <a:xfrm>
            <a:off x="5486686" y="2743946"/>
            <a:ext cx="4736815" cy="9679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000" b="1" dirty="0">
                <a:solidFill>
                  <a:schemeClr val="accent5">
                    <a:lumMod val="75000"/>
                  </a:schemeClr>
                </a:solidFill>
                <a:latin typeface="Avenir Light" panose="020B0402020203020204" pitchFamily="34" charset="77"/>
              </a:rPr>
              <a:t>Natural disasters (e.g., earthquakes)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2000" b="1" dirty="0">
                <a:solidFill>
                  <a:schemeClr val="accent5">
                    <a:lumMod val="75000"/>
                  </a:schemeClr>
                </a:solidFill>
                <a:latin typeface="Avenir Light" panose="020B0402020203020204" pitchFamily="34" charset="77"/>
              </a:rPr>
              <a:t>Climate change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E337B47C-A75B-DC44-85F3-9594FDA2A713}"/>
              </a:ext>
            </a:extLst>
          </p:cNvPr>
          <p:cNvSpPr txBox="1">
            <a:spLocks/>
          </p:cNvSpPr>
          <p:nvPr/>
        </p:nvSpPr>
        <p:spPr>
          <a:xfrm>
            <a:off x="5486685" y="3879988"/>
            <a:ext cx="4736815" cy="9679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000" b="1" dirty="0">
                <a:solidFill>
                  <a:schemeClr val="accent5">
                    <a:lumMod val="75000"/>
                  </a:schemeClr>
                </a:solidFill>
                <a:latin typeface="Avenir Light" panose="020B0402020203020204" pitchFamily="34" charset="77"/>
              </a:rPr>
              <a:t>Stock market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2000" b="1" dirty="0">
                <a:solidFill>
                  <a:schemeClr val="accent5">
                    <a:lumMod val="75000"/>
                  </a:schemeClr>
                </a:solidFill>
                <a:latin typeface="Avenir Light" panose="020B0402020203020204" pitchFamily="34" charset="77"/>
              </a:rPr>
              <a:t>Flu outbreaks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109574A4-65C6-EC46-A96C-0B312AC93D1E}"/>
              </a:ext>
            </a:extLst>
          </p:cNvPr>
          <p:cNvSpPr txBox="1">
            <a:spLocks/>
          </p:cNvSpPr>
          <p:nvPr/>
        </p:nvSpPr>
        <p:spPr>
          <a:xfrm>
            <a:off x="5486685" y="5118168"/>
            <a:ext cx="5194015" cy="14731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000" b="1" dirty="0">
                <a:solidFill>
                  <a:schemeClr val="accent5">
                    <a:lumMod val="75000"/>
                  </a:schemeClr>
                </a:solidFill>
                <a:latin typeface="Avenir Light" panose="020B0402020203020204" pitchFamily="34" charset="77"/>
              </a:rPr>
              <a:t>Speech recognition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2000" b="1" dirty="0">
                <a:solidFill>
                  <a:schemeClr val="accent5">
                    <a:lumMod val="75000"/>
                  </a:schemeClr>
                </a:solidFill>
                <a:latin typeface="Avenir Light" panose="020B0402020203020204" pitchFamily="34" charset="77"/>
              </a:rPr>
              <a:t>Machine Translation (e.g., English -&gt; French)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2000" b="1" dirty="0">
                <a:solidFill>
                  <a:schemeClr val="accent5">
                    <a:lumMod val="75000"/>
                  </a:schemeClr>
                </a:solidFill>
                <a:latin typeface="Avenir Light" panose="020B0402020203020204" pitchFamily="34" charset="77"/>
              </a:rPr>
              <a:t>Cancer treatment</a:t>
            </a:r>
          </a:p>
          <a:p>
            <a:pPr marL="0" indent="0">
              <a:lnSpc>
                <a:spcPct val="120000"/>
              </a:lnSpc>
              <a:buNone/>
            </a:pPr>
            <a:endParaRPr lang="en-US" sz="2000" b="1" dirty="0">
              <a:solidFill>
                <a:schemeClr val="accent5">
                  <a:lumMod val="75000"/>
                </a:schemeClr>
              </a:solidFill>
              <a:latin typeface="Avenir Light" panose="020B0402020203020204" pitchFamily="34" charset="77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38A482-0AF0-0246-B3F3-14A7F310C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7</a:t>
            </a:fld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98820F3-A40D-0F44-A9FE-CC2E7518BF8A}"/>
              </a:ext>
            </a:extLst>
          </p:cNvPr>
          <p:cNvSpPr/>
          <p:nvPr/>
        </p:nvSpPr>
        <p:spPr>
          <a:xfrm>
            <a:off x="903804" y="771482"/>
            <a:ext cx="2182296" cy="10941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60999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73921-67AB-D84C-A73D-BD825F2BF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262"/>
            <a:ext cx="8941419" cy="1162592"/>
          </a:xfrm>
        </p:spPr>
        <p:txBody>
          <a:bodyPr/>
          <a:lstStyle/>
          <a:p>
            <a:r>
              <a:rPr lang="en-US" dirty="0"/>
              <a:t>Language Modelling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D26D248-0AC7-5A40-B0F8-88F4BE4B76D7}"/>
              </a:ext>
            </a:extLst>
          </p:cNvPr>
          <p:cNvSpPr/>
          <p:nvPr/>
        </p:nvSpPr>
        <p:spPr>
          <a:xfrm>
            <a:off x="903804" y="771482"/>
            <a:ext cx="3439596" cy="11751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Content Placeholder 2">
            <a:extLst>
              <a:ext uri="{FF2B5EF4-FFF2-40B4-BE49-F238E27FC236}">
                <a16:creationId xmlns:a16="http://schemas.microsoft.com/office/drawing/2014/main" id="{0699B2A3-3B8E-414D-A3AF-577E06CECE10}"/>
              </a:ext>
            </a:extLst>
          </p:cNvPr>
          <p:cNvSpPr txBox="1">
            <a:spLocks/>
          </p:cNvSpPr>
          <p:nvPr/>
        </p:nvSpPr>
        <p:spPr>
          <a:xfrm>
            <a:off x="264163" y="5250618"/>
            <a:ext cx="1530821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Input layer</a:t>
            </a:r>
          </a:p>
        </p:txBody>
      </p:sp>
      <p:sp>
        <p:nvSpPr>
          <p:cNvPr id="50" name="Content Placeholder 2">
            <a:extLst>
              <a:ext uri="{FF2B5EF4-FFF2-40B4-BE49-F238E27FC236}">
                <a16:creationId xmlns:a16="http://schemas.microsoft.com/office/drawing/2014/main" id="{98A0229A-0E65-994A-A48A-9E766E214C56}"/>
              </a:ext>
            </a:extLst>
          </p:cNvPr>
          <p:cNvSpPr txBox="1">
            <a:spLocks/>
          </p:cNvSpPr>
          <p:nvPr/>
        </p:nvSpPr>
        <p:spPr>
          <a:xfrm>
            <a:off x="147347" y="4088472"/>
            <a:ext cx="1737960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Hidden layer</a:t>
            </a:r>
          </a:p>
        </p:txBody>
      </p: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3649502E-21DD-1642-971F-BACEABB4E04C}"/>
              </a:ext>
            </a:extLst>
          </p:cNvPr>
          <p:cNvSpPr txBox="1">
            <a:spLocks/>
          </p:cNvSpPr>
          <p:nvPr/>
        </p:nvSpPr>
        <p:spPr>
          <a:xfrm>
            <a:off x="241800" y="2952152"/>
            <a:ext cx="172138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Output layer</a:t>
            </a:r>
          </a:p>
        </p:txBody>
      </p:sp>
      <p:sp>
        <p:nvSpPr>
          <p:cNvPr id="70" name="Rounded Rectangle 69">
            <a:extLst>
              <a:ext uri="{FF2B5EF4-FFF2-40B4-BE49-F238E27FC236}">
                <a16:creationId xmlns:a16="http://schemas.microsoft.com/office/drawing/2014/main" id="{DE101D8D-392D-CE48-A76F-F593C13CFB77}"/>
              </a:ext>
            </a:extLst>
          </p:cNvPr>
          <p:cNvSpPr/>
          <p:nvPr/>
        </p:nvSpPr>
        <p:spPr>
          <a:xfrm>
            <a:off x="2561160" y="5287053"/>
            <a:ext cx="1196135" cy="330065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AF057BF2-9D6B-E249-8FBC-3B1D5B8A5CA3}"/>
              </a:ext>
            </a:extLst>
          </p:cNvPr>
          <p:cNvSpPr/>
          <p:nvPr/>
        </p:nvSpPr>
        <p:spPr>
          <a:xfrm>
            <a:off x="2665942" y="5342404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730C91DC-46B3-DD42-BA91-16A98A899679}"/>
              </a:ext>
            </a:extLst>
          </p:cNvPr>
          <p:cNvSpPr/>
          <p:nvPr/>
        </p:nvSpPr>
        <p:spPr>
          <a:xfrm>
            <a:off x="2912201" y="5342404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1A38F944-FD9F-1C42-9EF7-BA5E3DB86EBA}"/>
              </a:ext>
            </a:extLst>
          </p:cNvPr>
          <p:cNvSpPr/>
          <p:nvPr/>
        </p:nvSpPr>
        <p:spPr>
          <a:xfrm>
            <a:off x="3158460" y="5342404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91549E43-B913-244E-90FF-EB6ADE692919}"/>
              </a:ext>
            </a:extLst>
          </p:cNvPr>
          <p:cNvSpPr/>
          <p:nvPr/>
        </p:nvSpPr>
        <p:spPr>
          <a:xfrm>
            <a:off x="3410329" y="5342404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CFE7F9AF-8FB9-9E47-AA7C-B819DD96BD45}"/>
              </a:ext>
            </a:extLst>
          </p:cNvPr>
          <p:cNvSpPr/>
          <p:nvPr/>
        </p:nvSpPr>
        <p:spPr>
          <a:xfrm>
            <a:off x="2665942" y="30355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D1072A62-0E13-3843-8D0C-3A62E6BC9417}"/>
              </a:ext>
            </a:extLst>
          </p:cNvPr>
          <p:cNvSpPr/>
          <p:nvPr/>
        </p:nvSpPr>
        <p:spPr>
          <a:xfrm>
            <a:off x="2912201" y="30355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B5867DDE-FEA5-0049-9461-EB1FFEB88969}"/>
              </a:ext>
            </a:extLst>
          </p:cNvPr>
          <p:cNvSpPr/>
          <p:nvPr/>
        </p:nvSpPr>
        <p:spPr>
          <a:xfrm>
            <a:off x="3158460" y="30355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24DFF809-EE42-C349-914D-4808EEE0B2B2}"/>
              </a:ext>
            </a:extLst>
          </p:cNvPr>
          <p:cNvSpPr/>
          <p:nvPr/>
        </p:nvSpPr>
        <p:spPr>
          <a:xfrm>
            <a:off x="3410329" y="30355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ounded Rectangle 81">
            <a:extLst>
              <a:ext uri="{FF2B5EF4-FFF2-40B4-BE49-F238E27FC236}">
                <a16:creationId xmlns:a16="http://schemas.microsoft.com/office/drawing/2014/main" id="{485BEC44-F260-1145-8583-E09A6D1ADDA0}"/>
              </a:ext>
            </a:extLst>
          </p:cNvPr>
          <p:cNvSpPr/>
          <p:nvPr/>
        </p:nvSpPr>
        <p:spPr>
          <a:xfrm>
            <a:off x="2445007" y="4128135"/>
            <a:ext cx="1364224" cy="311369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D285D089-1C0C-6344-B7EA-A631D2F645B7}"/>
              </a:ext>
            </a:extLst>
          </p:cNvPr>
          <p:cNvSpPr/>
          <p:nvPr/>
        </p:nvSpPr>
        <p:spPr>
          <a:xfrm>
            <a:off x="2529557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E248521C-7AB4-A74B-BB41-9E9DBC05502F}"/>
              </a:ext>
            </a:extLst>
          </p:cNvPr>
          <p:cNvSpPr/>
          <p:nvPr/>
        </p:nvSpPr>
        <p:spPr>
          <a:xfrm>
            <a:off x="2775816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A542D303-3E89-B948-BAE1-9C28B4C7900E}"/>
              </a:ext>
            </a:extLst>
          </p:cNvPr>
          <p:cNvSpPr/>
          <p:nvPr/>
        </p:nvSpPr>
        <p:spPr>
          <a:xfrm>
            <a:off x="3022075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3557CEDB-9609-5C4E-BE7A-9A1922D84558}"/>
              </a:ext>
            </a:extLst>
          </p:cNvPr>
          <p:cNvSpPr/>
          <p:nvPr/>
        </p:nvSpPr>
        <p:spPr>
          <a:xfrm>
            <a:off x="3273944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FD0CC76B-5E71-8C4B-B186-6D1471C8CD67}"/>
              </a:ext>
            </a:extLst>
          </p:cNvPr>
          <p:cNvSpPr/>
          <p:nvPr/>
        </p:nvSpPr>
        <p:spPr>
          <a:xfrm>
            <a:off x="3531940" y="4183686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ounded Rectangle 92">
            <a:extLst>
              <a:ext uri="{FF2B5EF4-FFF2-40B4-BE49-F238E27FC236}">
                <a16:creationId xmlns:a16="http://schemas.microsoft.com/office/drawing/2014/main" id="{2E61486C-7C7C-CF4A-BF55-2488DDD06CBA}"/>
              </a:ext>
            </a:extLst>
          </p:cNvPr>
          <p:cNvSpPr/>
          <p:nvPr/>
        </p:nvSpPr>
        <p:spPr>
          <a:xfrm>
            <a:off x="2580250" y="2988563"/>
            <a:ext cx="1128109" cy="311369"/>
          </a:xfrm>
          <a:prstGeom prst="round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ight Arrow 93">
            <a:extLst>
              <a:ext uri="{FF2B5EF4-FFF2-40B4-BE49-F238E27FC236}">
                <a16:creationId xmlns:a16="http://schemas.microsoft.com/office/drawing/2014/main" id="{FAED948E-E8BC-B542-96E5-C16F47F16A92}"/>
              </a:ext>
            </a:extLst>
          </p:cNvPr>
          <p:cNvSpPr/>
          <p:nvPr/>
        </p:nvSpPr>
        <p:spPr>
          <a:xfrm rot="16200000">
            <a:off x="2885871" y="3505978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ight Arrow 94">
            <a:extLst>
              <a:ext uri="{FF2B5EF4-FFF2-40B4-BE49-F238E27FC236}">
                <a16:creationId xmlns:a16="http://schemas.microsoft.com/office/drawing/2014/main" id="{B62B8F78-5C39-C145-B3C5-F9490727FE2B}"/>
              </a:ext>
            </a:extLst>
          </p:cNvPr>
          <p:cNvSpPr/>
          <p:nvPr/>
        </p:nvSpPr>
        <p:spPr>
          <a:xfrm rot="16200000">
            <a:off x="2907431" y="467512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6" name="Content Placeholder 2">
                <a:extLst>
                  <a:ext uri="{FF2B5EF4-FFF2-40B4-BE49-F238E27FC236}">
                    <a16:creationId xmlns:a16="http://schemas.microsoft.com/office/drawing/2014/main" id="{20A6FC83-57DF-014A-87E0-1B5614DFB88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77235" y="4632547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96" name="Content Placeholder 2">
                <a:extLst>
                  <a:ext uri="{FF2B5EF4-FFF2-40B4-BE49-F238E27FC236}">
                    <a16:creationId xmlns:a16="http://schemas.microsoft.com/office/drawing/2014/main" id="{20A6FC83-57DF-014A-87E0-1B5614DFB8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7235" y="4632547"/>
                <a:ext cx="701328" cy="50358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7" name="Content Placeholder 2">
                <a:extLst>
                  <a:ext uri="{FF2B5EF4-FFF2-40B4-BE49-F238E27FC236}">
                    <a16:creationId xmlns:a16="http://schemas.microsoft.com/office/drawing/2014/main" id="{6D6C0EF3-9A48-6042-84AB-D28C74DA20A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84544" y="3453606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97" name="Content Placeholder 2">
                <a:extLst>
                  <a:ext uri="{FF2B5EF4-FFF2-40B4-BE49-F238E27FC236}">
                    <a16:creationId xmlns:a16="http://schemas.microsoft.com/office/drawing/2014/main" id="{6D6C0EF3-9A48-6042-84AB-D28C74DA20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4544" y="3453606"/>
                <a:ext cx="701328" cy="50358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8" name="Content Placeholder 2">
                <a:extLst>
                  <a:ext uri="{FF2B5EF4-FFF2-40B4-BE49-F238E27FC236}">
                    <a16:creationId xmlns:a16="http://schemas.microsoft.com/office/drawing/2014/main" id="{276A6F90-89C1-8046-A06E-32E388A4C98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36901" y="2363347"/>
                <a:ext cx="157674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98" name="Content Placeholder 2">
                <a:extLst>
                  <a:ext uri="{FF2B5EF4-FFF2-40B4-BE49-F238E27FC236}">
                    <a16:creationId xmlns:a16="http://schemas.microsoft.com/office/drawing/2014/main" id="{276A6F90-89C1-8046-A06E-32E388A4C9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6901" y="2363347"/>
                <a:ext cx="1576747" cy="503588"/>
              </a:xfrm>
              <a:prstGeom prst="rect">
                <a:avLst/>
              </a:prstGeom>
              <a:blipFill>
                <a:blip r:embed="rId4"/>
                <a:stretch>
                  <a:fillRect b="-48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9" name="Rounded Rectangle 98">
            <a:extLst>
              <a:ext uri="{FF2B5EF4-FFF2-40B4-BE49-F238E27FC236}">
                <a16:creationId xmlns:a16="http://schemas.microsoft.com/office/drawing/2014/main" id="{B0204399-681E-6C49-9E5C-CC0F2EBC7595}"/>
              </a:ext>
            </a:extLst>
          </p:cNvPr>
          <p:cNvSpPr/>
          <p:nvPr/>
        </p:nvSpPr>
        <p:spPr>
          <a:xfrm>
            <a:off x="4744078" y="5314271"/>
            <a:ext cx="1196135" cy="330065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C88A8753-B2AE-C347-8881-9E9BFB6849E7}"/>
              </a:ext>
            </a:extLst>
          </p:cNvPr>
          <p:cNvSpPr/>
          <p:nvPr/>
        </p:nvSpPr>
        <p:spPr>
          <a:xfrm>
            <a:off x="4848860" y="5369622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289A04BF-85E0-834E-BAB6-DBB4550B3940}"/>
              </a:ext>
            </a:extLst>
          </p:cNvPr>
          <p:cNvSpPr/>
          <p:nvPr/>
        </p:nvSpPr>
        <p:spPr>
          <a:xfrm>
            <a:off x="5095119" y="5369622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631EE394-6E66-9F4F-AB28-9A96FE7CAF8B}"/>
              </a:ext>
            </a:extLst>
          </p:cNvPr>
          <p:cNvSpPr/>
          <p:nvPr/>
        </p:nvSpPr>
        <p:spPr>
          <a:xfrm>
            <a:off x="5341378" y="5369622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6C486C2D-68DA-A54D-A5C4-4B5B0B3B8B73}"/>
              </a:ext>
            </a:extLst>
          </p:cNvPr>
          <p:cNvSpPr/>
          <p:nvPr/>
        </p:nvSpPr>
        <p:spPr>
          <a:xfrm>
            <a:off x="5593247" y="5369622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F70F58BE-CCAE-F645-A328-47C1EAC54035}"/>
              </a:ext>
            </a:extLst>
          </p:cNvPr>
          <p:cNvSpPr/>
          <p:nvPr/>
        </p:nvSpPr>
        <p:spPr>
          <a:xfrm>
            <a:off x="4848860" y="3062805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FE219746-6458-2648-BFF2-1638E7F0E56F}"/>
              </a:ext>
            </a:extLst>
          </p:cNvPr>
          <p:cNvSpPr/>
          <p:nvPr/>
        </p:nvSpPr>
        <p:spPr>
          <a:xfrm>
            <a:off x="5095119" y="3062805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CC39E4D5-0122-404D-AF07-8A0976CE0F90}"/>
              </a:ext>
            </a:extLst>
          </p:cNvPr>
          <p:cNvSpPr/>
          <p:nvPr/>
        </p:nvSpPr>
        <p:spPr>
          <a:xfrm>
            <a:off x="5341378" y="3062805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869B3C99-29C1-8B4B-96BE-A1AF2836059F}"/>
              </a:ext>
            </a:extLst>
          </p:cNvPr>
          <p:cNvSpPr/>
          <p:nvPr/>
        </p:nvSpPr>
        <p:spPr>
          <a:xfrm>
            <a:off x="5593247" y="3062805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ounded Rectangle 108">
            <a:extLst>
              <a:ext uri="{FF2B5EF4-FFF2-40B4-BE49-F238E27FC236}">
                <a16:creationId xmlns:a16="http://schemas.microsoft.com/office/drawing/2014/main" id="{7B63A695-A0C7-D649-B5DD-122BBCB3D254}"/>
              </a:ext>
            </a:extLst>
          </p:cNvPr>
          <p:cNvSpPr/>
          <p:nvPr/>
        </p:nvSpPr>
        <p:spPr>
          <a:xfrm>
            <a:off x="4627925" y="4155353"/>
            <a:ext cx="1364224" cy="311369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F0DCA6BB-A31D-DC41-A4C9-C2923C3B6F21}"/>
              </a:ext>
            </a:extLst>
          </p:cNvPr>
          <p:cNvSpPr/>
          <p:nvPr/>
        </p:nvSpPr>
        <p:spPr>
          <a:xfrm>
            <a:off x="4712475" y="4208620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F5A97E85-0225-1E46-A085-02FCCC792A02}"/>
              </a:ext>
            </a:extLst>
          </p:cNvPr>
          <p:cNvSpPr/>
          <p:nvPr/>
        </p:nvSpPr>
        <p:spPr>
          <a:xfrm>
            <a:off x="4958734" y="4208620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97C5A434-FA81-A04D-A77B-DC0A945AB849}"/>
              </a:ext>
            </a:extLst>
          </p:cNvPr>
          <p:cNvSpPr/>
          <p:nvPr/>
        </p:nvSpPr>
        <p:spPr>
          <a:xfrm>
            <a:off x="5204993" y="4208620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0C6578E8-0778-B145-8F5F-1C179B55F37C}"/>
              </a:ext>
            </a:extLst>
          </p:cNvPr>
          <p:cNvSpPr/>
          <p:nvPr/>
        </p:nvSpPr>
        <p:spPr>
          <a:xfrm>
            <a:off x="5456862" y="4208620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34DA400A-6EAC-B244-90C9-E2C76E3CE8B1}"/>
              </a:ext>
            </a:extLst>
          </p:cNvPr>
          <p:cNvSpPr/>
          <p:nvPr/>
        </p:nvSpPr>
        <p:spPr>
          <a:xfrm>
            <a:off x="5714858" y="4210904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ounded Rectangle 114">
            <a:extLst>
              <a:ext uri="{FF2B5EF4-FFF2-40B4-BE49-F238E27FC236}">
                <a16:creationId xmlns:a16="http://schemas.microsoft.com/office/drawing/2014/main" id="{2D7BF61E-70E5-7B42-A443-1515BC3FC19A}"/>
              </a:ext>
            </a:extLst>
          </p:cNvPr>
          <p:cNvSpPr/>
          <p:nvPr/>
        </p:nvSpPr>
        <p:spPr>
          <a:xfrm>
            <a:off x="4763168" y="3015781"/>
            <a:ext cx="1128109" cy="311369"/>
          </a:xfrm>
          <a:prstGeom prst="round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ight Arrow 115">
            <a:extLst>
              <a:ext uri="{FF2B5EF4-FFF2-40B4-BE49-F238E27FC236}">
                <a16:creationId xmlns:a16="http://schemas.microsoft.com/office/drawing/2014/main" id="{08D29459-9A76-6445-B967-14977057901D}"/>
              </a:ext>
            </a:extLst>
          </p:cNvPr>
          <p:cNvSpPr/>
          <p:nvPr/>
        </p:nvSpPr>
        <p:spPr>
          <a:xfrm rot="16200000">
            <a:off x="5068789" y="353319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ight Arrow 116">
            <a:extLst>
              <a:ext uri="{FF2B5EF4-FFF2-40B4-BE49-F238E27FC236}">
                <a16:creationId xmlns:a16="http://schemas.microsoft.com/office/drawing/2014/main" id="{9CF46DE8-0686-8347-99CE-36822CB5A4C5}"/>
              </a:ext>
            </a:extLst>
          </p:cNvPr>
          <p:cNvSpPr/>
          <p:nvPr/>
        </p:nvSpPr>
        <p:spPr>
          <a:xfrm rot="16200000">
            <a:off x="5090349" y="470234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8" name="Content Placeholder 2">
                <a:extLst>
                  <a:ext uri="{FF2B5EF4-FFF2-40B4-BE49-F238E27FC236}">
                    <a16:creationId xmlns:a16="http://schemas.microsoft.com/office/drawing/2014/main" id="{73EEE44B-3585-894E-B4F8-4CE38DFFE62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60153" y="4659765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18" name="Content Placeholder 2">
                <a:extLst>
                  <a:ext uri="{FF2B5EF4-FFF2-40B4-BE49-F238E27FC236}">
                    <a16:creationId xmlns:a16="http://schemas.microsoft.com/office/drawing/2014/main" id="{73EEE44B-3585-894E-B4F8-4CE38DFFE6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0153" y="4659765"/>
                <a:ext cx="701328" cy="50358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9" name="Content Placeholder 2">
                <a:extLst>
                  <a:ext uri="{FF2B5EF4-FFF2-40B4-BE49-F238E27FC236}">
                    <a16:creationId xmlns:a16="http://schemas.microsoft.com/office/drawing/2014/main" id="{F0F7AF7B-3877-754A-9EAE-7D971B6F951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67462" y="3480824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19" name="Content Placeholder 2">
                <a:extLst>
                  <a:ext uri="{FF2B5EF4-FFF2-40B4-BE49-F238E27FC236}">
                    <a16:creationId xmlns:a16="http://schemas.microsoft.com/office/drawing/2014/main" id="{F0F7AF7B-3877-754A-9EAE-7D971B6F95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7462" y="3480824"/>
                <a:ext cx="701328" cy="50358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3" name="Rounded Rectangle 142">
            <a:extLst>
              <a:ext uri="{FF2B5EF4-FFF2-40B4-BE49-F238E27FC236}">
                <a16:creationId xmlns:a16="http://schemas.microsoft.com/office/drawing/2014/main" id="{B7508439-8FAA-E04E-BA0F-01A24E2DBBD8}"/>
              </a:ext>
            </a:extLst>
          </p:cNvPr>
          <p:cNvSpPr/>
          <p:nvPr/>
        </p:nvSpPr>
        <p:spPr>
          <a:xfrm>
            <a:off x="7019643" y="5330689"/>
            <a:ext cx="1196135" cy="330065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Oval 143">
            <a:extLst>
              <a:ext uri="{FF2B5EF4-FFF2-40B4-BE49-F238E27FC236}">
                <a16:creationId xmlns:a16="http://schemas.microsoft.com/office/drawing/2014/main" id="{FBD654FA-5BA2-8D45-9F65-B0BC4FE0FB02}"/>
              </a:ext>
            </a:extLst>
          </p:cNvPr>
          <p:cNvSpPr/>
          <p:nvPr/>
        </p:nvSpPr>
        <p:spPr>
          <a:xfrm>
            <a:off x="7124425" y="5386040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Oval 144">
            <a:extLst>
              <a:ext uri="{FF2B5EF4-FFF2-40B4-BE49-F238E27FC236}">
                <a16:creationId xmlns:a16="http://schemas.microsoft.com/office/drawing/2014/main" id="{0B24ED8E-F118-FC4E-B1C7-672F6CA030F7}"/>
              </a:ext>
            </a:extLst>
          </p:cNvPr>
          <p:cNvSpPr/>
          <p:nvPr/>
        </p:nvSpPr>
        <p:spPr>
          <a:xfrm>
            <a:off x="7370684" y="5386040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Oval 145">
            <a:extLst>
              <a:ext uri="{FF2B5EF4-FFF2-40B4-BE49-F238E27FC236}">
                <a16:creationId xmlns:a16="http://schemas.microsoft.com/office/drawing/2014/main" id="{D6F63CC7-15CD-D349-8859-66124BD874ED}"/>
              </a:ext>
            </a:extLst>
          </p:cNvPr>
          <p:cNvSpPr/>
          <p:nvPr/>
        </p:nvSpPr>
        <p:spPr>
          <a:xfrm>
            <a:off x="7616943" y="5386040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Oval 146">
            <a:extLst>
              <a:ext uri="{FF2B5EF4-FFF2-40B4-BE49-F238E27FC236}">
                <a16:creationId xmlns:a16="http://schemas.microsoft.com/office/drawing/2014/main" id="{C556F6AF-5963-504F-989A-FB40DB623E05}"/>
              </a:ext>
            </a:extLst>
          </p:cNvPr>
          <p:cNvSpPr/>
          <p:nvPr/>
        </p:nvSpPr>
        <p:spPr>
          <a:xfrm>
            <a:off x="7868812" y="5386040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Oval 147">
            <a:extLst>
              <a:ext uri="{FF2B5EF4-FFF2-40B4-BE49-F238E27FC236}">
                <a16:creationId xmlns:a16="http://schemas.microsoft.com/office/drawing/2014/main" id="{7EAD415F-63DE-EB43-A7A2-F45C61798465}"/>
              </a:ext>
            </a:extLst>
          </p:cNvPr>
          <p:cNvSpPr/>
          <p:nvPr/>
        </p:nvSpPr>
        <p:spPr>
          <a:xfrm>
            <a:off x="7124425" y="3079223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Oval 148">
            <a:extLst>
              <a:ext uri="{FF2B5EF4-FFF2-40B4-BE49-F238E27FC236}">
                <a16:creationId xmlns:a16="http://schemas.microsoft.com/office/drawing/2014/main" id="{F92B470B-D922-F042-867E-B1AF31F53814}"/>
              </a:ext>
            </a:extLst>
          </p:cNvPr>
          <p:cNvSpPr/>
          <p:nvPr/>
        </p:nvSpPr>
        <p:spPr>
          <a:xfrm>
            <a:off x="7370684" y="3079223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D5C803EA-95C9-8F46-8E1F-70FC48EA99C3}"/>
              </a:ext>
            </a:extLst>
          </p:cNvPr>
          <p:cNvSpPr/>
          <p:nvPr/>
        </p:nvSpPr>
        <p:spPr>
          <a:xfrm>
            <a:off x="7616943" y="3079223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Oval 150">
            <a:extLst>
              <a:ext uri="{FF2B5EF4-FFF2-40B4-BE49-F238E27FC236}">
                <a16:creationId xmlns:a16="http://schemas.microsoft.com/office/drawing/2014/main" id="{C9A0AFE1-2C23-C746-A807-955038252BA2}"/>
              </a:ext>
            </a:extLst>
          </p:cNvPr>
          <p:cNvSpPr/>
          <p:nvPr/>
        </p:nvSpPr>
        <p:spPr>
          <a:xfrm>
            <a:off x="7868812" y="3079223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Rounded Rectangle 152">
            <a:extLst>
              <a:ext uri="{FF2B5EF4-FFF2-40B4-BE49-F238E27FC236}">
                <a16:creationId xmlns:a16="http://schemas.microsoft.com/office/drawing/2014/main" id="{4DCD0D15-2948-5C49-B702-B424B826CFBA}"/>
              </a:ext>
            </a:extLst>
          </p:cNvPr>
          <p:cNvSpPr/>
          <p:nvPr/>
        </p:nvSpPr>
        <p:spPr>
          <a:xfrm>
            <a:off x="6903490" y="4171771"/>
            <a:ext cx="1364224" cy="311369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Oval 153">
            <a:extLst>
              <a:ext uri="{FF2B5EF4-FFF2-40B4-BE49-F238E27FC236}">
                <a16:creationId xmlns:a16="http://schemas.microsoft.com/office/drawing/2014/main" id="{F60421B2-6847-DA43-8335-25E8978671EB}"/>
              </a:ext>
            </a:extLst>
          </p:cNvPr>
          <p:cNvSpPr/>
          <p:nvPr/>
        </p:nvSpPr>
        <p:spPr>
          <a:xfrm>
            <a:off x="6988040" y="4225038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D869AB43-57B9-9F48-95FC-2969B414915A}"/>
              </a:ext>
            </a:extLst>
          </p:cNvPr>
          <p:cNvSpPr/>
          <p:nvPr/>
        </p:nvSpPr>
        <p:spPr>
          <a:xfrm>
            <a:off x="7234299" y="4225038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F3AA86DF-7ED5-E845-B126-E8D66DFA4416}"/>
              </a:ext>
            </a:extLst>
          </p:cNvPr>
          <p:cNvSpPr/>
          <p:nvPr/>
        </p:nvSpPr>
        <p:spPr>
          <a:xfrm>
            <a:off x="7480558" y="4225038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049529E1-0B4F-164B-AE6E-CC1335477CBF}"/>
              </a:ext>
            </a:extLst>
          </p:cNvPr>
          <p:cNvSpPr/>
          <p:nvPr/>
        </p:nvSpPr>
        <p:spPr>
          <a:xfrm>
            <a:off x="7732427" y="4225038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Oval 157">
            <a:extLst>
              <a:ext uri="{FF2B5EF4-FFF2-40B4-BE49-F238E27FC236}">
                <a16:creationId xmlns:a16="http://schemas.microsoft.com/office/drawing/2014/main" id="{0DAD38EF-F205-2144-90B1-15E45B3FE01A}"/>
              </a:ext>
            </a:extLst>
          </p:cNvPr>
          <p:cNvSpPr/>
          <p:nvPr/>
        </p:nvSpPr>
        <p:spPr>
          <a:xfrm>
            <a:off x="7990423" y="422732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Rounded Rectangle 158">
            <a:extLst>
              <a:ext uri="{FF2B5EF4-FFF2-40B4-BE49-F238E27FC236}">
                <a16:creationId xmlns:a16="http://schemas.microsoft.com/office/drawing/2014/main" id="{9475EEB9-A7EE-8F45-8FD8-2D84E2F5222E}"/>
              </a:ext>
            </a:extLst>
          </p:cNvPr>
          <p:cNvSpPr/>
          <p:nvPr/>
        </p:nvSpPr>
        <p:spPr>
          <a:xfrm>
            <a:off x="7038733" y="3032199"/>
            <a:ext cx="1128109" cy="311369"/>
          </a:xfrm>
          <a:prstGeom prst="round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Right Arrow 159">
            <a:extLst>
              <a:ext uri="{FF2B5EF4-FFF2-40B4-BE49-F238E27FC236}">
                <a16:creationId xmlns:a16="http://schemas.microsoft.com/office/drawing/2014/main" id="{12A95AFB-626B-0B4E-8C17-06CD0B92655F}"/>
              </a:ext>
            </a:extLst>
          </p:cNvPr>
          <p:cNvSpPr/>
          <p:nvPr/>
        </p:nvSpPr>
        <p:spPr>
          <a:xfrm rot="16200000">
            <a:off x="7344354" y="354961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Right Arrow 160">
            <a:extLst>
              <a:ext uri="{FF2B5EF4-FFF2-40B4-BE49-F238E27FC236}">
                <a16:creationId xmlns:a16="http://schemas.microsoft.com/office/drawing/2014/main" id="{92042E64-F626-D042-ACC7-AC101D5D4346}"/>
              </a:ext>
            </a:extLst>
          </p:cNvPr>
          <p:cNvSpPr/>
          <p:nvPr/>
        </p:nvSpPr>
        <p:spPr>
          <a:xfrm rot="16200000">
            <a:off x="7365914" y="471876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2" name="Content Placeholder 2">
                <a:extLst>
                  <a:ext uri="{FF2B5EF4-FFF2-40B4-BE49-F238E27FC236}">
                    <a16:creationId xmlns:a16="http://schemas.microsoft.com/office/drawing/2014/main" id="{4CA7D8E9-F94A-3648-80B9-DCC422F2403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35718" y="4676183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62" name="Content Placeholder 2">
                <a:extLst>
                  <a:ext uri="{FF2B5EF4-FFF2-40B4-BE49-F238E27FC236}">
                    <a16:creationId xmlns:a16="http://schemas.microsoft.com/office/drawing/2014/main" id="{4CA7D8E9-F94A-3648-80B9-DCC422F240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718" y="4676183"/>
                <a:ext cx="701328" cy="50358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3" name="Content Placeholder 2">
                <a:extLst>
                  <a:ext uri="{FF2B5EF4-FFF2-40B4-BE49-F238E27FC236}">
                    <a16:creationId xmlns:a16="http://schemas.microsoft.com/office/drawing/2014/main" id="{CF14063D-2F76-D341-8575-DFC58CC43FA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43027" y="3497242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63" name="Content Placeholder 2">
                <a:extLst>
                  <a:ext uri="{FF2B5EF4-FFF2-40B4-BE49-F238E27FC236}">
                    <a16:creationId xmlns:a16="http://schemas.microsoft.com/office/drawing/2014/main" id="{CF14063D-2F76-D341-8575-DFC58CC43F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3027" y="3497242"/>
                <a:ext cx="701328" cy="50358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7" name="Content Placeholder 2">
                <a:extLst>
                  <a:ext uri="{FF2B5EF4-FFF2-40B4-BE49-F238E27FC236}">
                    <a16:creationId xmlns:a16="http://schemas.microsoft.com/office/drawing/2014/main" id="{920AC903-63CF-244F-AF78-1E015F906B0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85693" y="2387247"/>
                <a:ext cx="157674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87" name="Content Placeholder 2">
                <a:extLst>
                  <a:ext uri="{FF2B5EF4-FFF2-40B4-BE49-F238E27FC236}">
                    <a16:creationId xmlns:a16="http://schemas.microsoft.com/office/drawing/2014/main" id="{920AC903-63CF-244F-AF78-1E015F906B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5693" y="2387247"/>
                <a:ext cx="1576747" cy="503588"/>
              </a:xfrm>
              <a:prstGeom prst="rect">
                <a:avLst/>
              </a:prstGeom>
              <a:blipFill>
                <a:blip r:embed="rId9"/>
                <a:stretch>
                  <a:fillRect b="-48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8" name="Content Placeholder 2">
                <a:extLst>
                  <a:ext uri="{FF2B5EF4-FFF2-40B4-BE49-F238E27FC236}">
                    <a16:creationId xmlns:a16="http://schemas.microsoft.com/office/drawing/2014/main" id="{DD14B316-FA21-B445-B5C6-076462AB394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90749" y="2441522"/>
                <a:ext cx="157674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88" name="Content Placeholder 2">
                <a:extLst>
                  <a:ext uri="{FF2B5EF4-FFF2-40B4-BE49-F238E27FC236}">
                    <a16:creationId xmlns:a16="http://schemas.microsoft.com/office/drawing/2014/main" id="{DD14B316-FA21-B445-B5C6-076462AB39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0749" y="2441522"/>
                <a:ext cx="1576747" cy="503588"/>
              </a:xfrm>
              <a:prstGeom prst="rect">
                <a:avLst/>
              </a:prstGeom>
              <a:blipFill>
                <a:blip r:embed="rId10"/>
                <a:stretch>
                  <a:fillRect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0" name="Content Placeholder 2">
                <a:extLst>
                  <a:ext uri="{FF2B5EF4-FFF2-40B4-BE49-F238E27FC236}">
                    <a16:creationId xmlns:a16="http://schemas.microsoft.com/office/drawing/2014/main" id="{D2F72133-FA23-E542-8D6A-F6C8993EF0A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936405" y="5731890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90" name="Content Placeholder 2">
                <a:extLst>
                  <a:ext uri="{FF2B5EF4-FFF2-40B4-BE49-F238E27FC236}">
                    <a16:creationId xmlns:a16="http://schemas.microsoft.com/office/drawing/2014/main" id="{D2F72133-FA23-E542-8D6A-F6C8993EF0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6405" y="5731890"/>
                <a:ext cx="466367" cy="503588"/>
              </a:xfrm>
              <a:prstGeom prst="rect">
                <a:avLst/>
              </a:prstGeom>
              <a:blipFill>
                <a:blip r:embed="rId11"/>
                <a:stretch>
                  <a:fillRect l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1" name="Content Placeholder 2">
                <a:extLst>
                  <a:ext uri="{FF2B5EF4-FFF2-40B4-BE49-F238E27FC236}">
                    <a16:creationId xmlns:a16="http://schemas.microsoft.com/office/drawing/2014/main" id="{A5C72C0C-196F-D14D-B7C7-B894A9473A5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223678" y="5722080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91" name="Content Placeholder 2">
                <a:extLst>
                  <a:ext uri="{FF2B5EF4-FFF2-40B4-BE49-F238E27FC236}">
                    <a16:creationId xmlns:a16="http://schemas.microsoft.com/office/drawing/2014/main" id="{A5C72C0C-196F-D14D-B7C7-B894A9473A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3678" y="5722080"/>
                <a:ext cx="466367" cy="503588"/>
              </a:xfrm>
              <a:prstGeom prst="rect">
                <a:avLst/>
              </a:prstGeom>
              <a:blipFill>
                <a:blip r:embed="rId12"/>
                <a:stretch>
                  <a:fillRect l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2" name="Content Placeholder 2">
                <a:extLst>
                  <a:ext uri="{FF2B5EF4-FFF2-40B4-BE49-F238E27FC236}">
                    <a16:creationId xmlns:a16="http://schemas.microsoft.com/office/drawing/2014/main" id="{FA120483-D21E-3A49-B318-1CB36CEEDB5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31960" y="5709801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92" name="Content Placeholder 2">
                <a:extLst>
                  <a:ext uri="{FF2B5EF4-FFF2-40B4-BE49-F238E27FC236}">
                    <a16:creationId xmlns:a16="http://schemas.microsoft.com/office/drawing/2014/main" id="{FA120483-D21E-3A49-B318-1CB36CEEDB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1960" y="5709801"/>
                <a:ext cx="466367" cy="503588"/>
              </a:xfrm>
              <a:prstGeom prst="rect">
                <a:avLst/>
              </a:prstGeom>
              <a:blipFill>
                <a:blip r:embed="rId13"/>
                <a:stretch>
                  <a:fillRect l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4" name="Right Arrow 193">
            <a:extLst>
              <a:ext uri="{FF2B5EF4-FFF2-40B4-BE49-F238E27FC236}">
                <a16:creationId xmlns:a16="http://schemas.microsoft.com/office/drawing/2014/main" id="{EDFF357D-A43A-9946-9C8C-C5208D9A46EA}"/>
              </a:ext>
            </a:extLst>
          </p:cNvPr>
          <p:cNvSpPr/>
          <p:nvPr/>
        </p:nvSpPr>
        <p:spPr>
          <a:xfrm>
            <a:off x="3951891" y="4118260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5" name="Content Placeholder 2">
                <a:extLst>
                  <a:ext uri="{FF2B5EF4-FFF2-40B4-BE49-F238E27FC236}">
                    <a16:creationId xmlns:a16="http://schemas.microsoft.com/office/drawing/2014/main" id="{A70D1C02-7CBD-A74A-904A-2A285E9154C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818000" y="3657669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95" name="Content Placeholder 2">
                <a:extLst>
                  <a:ext uri="{FF2B5EF4-FFF2-40B4-BE49-F238E27FC236}">
                    <a16:creationId xmlns:a16="http://schemas.microsoft.com/office/drawing/2014/main" id="{A70D1C02-7CBD-A74A-904A-2A285E9154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8000" y="3657669"/>
                <a:ext cx="701328" cy="503588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8" name="Right Arrow 197">
            <a:extLst>
              <a:ext uri="{FF2B5EF4-FFF2-40B4-BE49-F238E27FC236}">
                <a16:creationId xmlns:a16="http://schemas.microsoft.com/office/drawing/2014/main" id="{AD99BFF2-26F2-1741-9FED-CA0B281A12B2}"/>
              </a:ext>
            </a:extLst>
          </p:cNvPr>
          <p:cNvSpPr/>
          <p:nvPr/>
        </p:nvSpPr>
        <p:spPr>
          <a:xfrm>
            <a:off x="6150460" y="415946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9" name="Content Placeholder 2">
                <a:extLst>
                  <a:ext uri="{FF2B5EF4-FFF2-40B4-BE49-F238E27FC236}">
                    <a16:creationId xmlns:a16="http://schemas.microsoft.com/office/drawing/2014/main" id="{A521D06C-64AB-2344-9BA1-32D193F0C51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16569" y="3698871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99" name="Content Placeholder 2">
                <a:extLst>
                  <a:ext uri="{FF2B5EF4-FFF2-40B4-BE49-F238E27FC236}">
                    <a16:creationId xmlns:a16="http://schemas.microsoft.com/office/drawing/2014/main" id="{A521D06C-64AB-2344-9BA1-32D193F0C5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6569" y="3698871"/>
                <a:ext cx="701328" cy="503588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8" name="Content Placeholder 2">
            <a:extLst>
              <a:ext uri="{FF2B5EF4-FFF2-40B4-BE49-F238E27FC236}">
                <a16:creationId xmlns:a16="http://schemas.microsoft.com/office/drawing/2014/main" id="{C36CB8F3-1507-F545-BA6B-0E9FBC00CA0F}"/>
              </a:ext>
            </a:extLst>
          </p:cNvPr>
          <p:cNvSpPr txBox="1">
            <a:spLocks/>
          </p:cNvSpPr>
          <p:nvPr/>
        </p:nvSpPr>
        <p:spPr>
          <a:xfrm>
            <a:off x="2556518" y="1169238"/>
            <a:ext cx="7567747" cy="6457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400" b="1" dirty="0">
                <a:latin typeface="Avenir Light" panose="020B0402020203020204" pitchFamily="34" charset="77"/>
              </a:rPr>
              <a:t>Neural Approach #2: </a:t>
            </a:r>
            <a:r>
              <a:rPr lang="en-US" sz="2400" dirty="0">
                <a:solidFill>
                  <a:srgbClr val="C00000"/>
                </a:solidFill>
                <a:latin typeface="Avenir Light" panose="020B0402020203020204" pitchFamily="34" charset="77"/>
              </a:rPr>
              <a:t>Recurrent Neural Network (RNN)</a:t>
            </a:r>
            <a:endParaRPr lang="en-US" sz="2400" dirty="0">
              <a:latin typeface="Avenir Light" panose="020B0402020203020204" pitchFamily="34" charset="77"/>
            </a:endParaRPr>
          </a:p>
          <a:p>
            <a:pPr marL="0" indent="0">
              <a:lnSpc>
                <a:spcPct val="120000"/>
              </a:lnSpc>
              <a:buNone/>
            </a:pPr>
            <a:endParaRPr lang="en-US" sz="2400" dirty="0">
              <a:latin typeface="Avenir Light" panose="020B04020202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77318471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73921-67AB-D84C-A73D-BD825F2BF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262"/>
            <a:ext cx="8941419" cy="1162592"/>
          </a:xfrm>
        </p:spPr>
        <p:txBody>
          <a:bodyPr/>
          <a:lstStyle/>
          <a:p>
            <a:r>
              <a:rPr lang="en-US" dirty="0"/>
              <a:t>Language Modelling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D26D248-0AC7-5A40-B0F8-88F4BE4B76D7}"/>
              </a:ext>
            </a:extLst>
          </p:cNvPr>
          <p:cNvSpPr/>
          <p:nvPr/>
        </p:nvSpPr>
        <p:spPr>
          <a:xfrm>
            <a:off x="903804" y="771482"/>
            <a:ext cx="3439596" cy="11751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B634E59-4B85-4C4B-8984-E10B47A0B100}"/>
              </a:ext>
            </a:extLst>
          </p:cNvPr>
          <p:cNvSpPr txBox="1">
            <a:spLocks/>
          </p:cNvSpPr>
          <p:nvPr/>
        </p:nvSpPr>
        <p:spPr>
          <a:xfrm>
            <a:off x="2556518" y="1169238"/>
            <a:ext cx="7567747" cy="6457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400" b="1" dirty="0">
                <a:latin typeface="Avenir Light" panose="020B0402020203020204" pitchFamily="34" charset="77"/>
              </a:rPr>
              <a:t>Neural Approach #2: </a:t>
            </a:r>
            <a:r>
              <a:rPr lang="en-US" sz="2400" dirty="0">
                <a:solidFill>
                  <a:srgbClr val="C00000"/>
                </a:solidFill>
                <a:latin typeface="Avenir Light" panose="020B0402020203020204" pitchFamily="34" charset="77"/>
              </a:rPr>
              <a:t>Recurrent Neural Network (RNN)</a:t>
            </a:r>
            <a:endParaRPr lang="en-US" sz="2400" dirty="0">
              <a:latin typeface="Avenir Light" panose="020B0402020203020204" pitchFamily="34" charset="77"/>
            </a:endParaRPr>
          </a:p>
          <a:p>
            <a:pPr marL="0" indent="0">
              <a:lnSpc>
                <a:spcPct val="120000"/>
              </a:lnSpc>
              <a:buNone/>
            </a:pPr>
            <a:endParaRPr lang="en-US" sz="2400" dirty="0">
              <a:latin typeface="Avenir Light" panose="020B0402020203020204" pitchFamily="34" charset="77"/>
            </a:endParaRPr>
          </a:p>
        </p:txBody>
      </p:sp>
      <p:sp>
        <p:nvSpPr>
          <p:cNvPr id="81" name="Content Placeholder 2">
            <a:extLst>
              <a:ext uri="{FF2B5EF4-FFF2-40B4-BE49-F238E27FC236}">
                <a16:creationId xmlns:a16="http://schemas.microsoft.com/office/drawing/2014/main" id="{0699B2A3-3B8E-414D-A3AF-577E06CECE10}"/>
              </a:ext>
            </a:extLst>
          </p:cNvPr>
          <p:cNvSpPr txBox="1">
            <a:spLocks/>
          </p:cNvSpPr>
          <p:nvPr/>
        </p:nvSpPr>
        <p:spPr>
          <a:xfrm>
            <a:off x="264163" y="5250618"/>
            <a:ext cx="1530821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Input layer</a:t>
            </a:r>
          </a:p>
        </p:txBody>
      </p:sp>
      <p:sp>
        <p:nvSpPr>
          <p:cNvPr id="50" name="Content Placeholder 2">
            <a:extLst>
              <a:ext uri="{FF2B5EF4-FFF2-40B4-BE49-F238E27FC236}">
                <a16:creationId xmlns:a16="http://schemas.microsoft.com/office/drawing/2014/main" id="{98A0229A-0E65-994A-A48A-9E766E214C56}"/>
              </a:ext>
            </a:extLst>
          </p:cNvPr>
          <p:cNvSpPr txBox="1">
            <a:spLocks/>
          </p:cNvSpPr>
          <p:nvPr/>
        </p:nvSpPr>
        <p:spPr>
          <a:xfrm>
            <a:off x="147347" y="4088472"/>
            <a:ext cx="1737960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Hidden layer</a:t>
            </a:r>
          </a:p>
        </p:txBody>
      </p: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3649502E-21DD-1642-971F-BACEABB4E04C}"/>
              </a:ext>
            </a:extLst>
          </p:cNvPr>
          <p:cNvSpPr txBox="1">
            <a:spLocks/>
          </p:cNvSpPr>
          <p:nvPr/>
        </p:nvSpPr>
        <p:spPr>
          <a:xfrm>
            <a:off x="241800" y="2952152"/>
            <a:ext cx="172138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Output layer</a:t>
            </a:r>
          </a:p>
        </p:txBody>
      </p:sp>
      <p:sp>
        <p:nvSpPr>
          <p:cNvPr id="70" name="Rounded Rectangle 69">
            <a:extLst>
              <a:ext uri="{FF2B5EF4-FFF2-40B4-BE49-F238E27FC236}">
                <a16:creationId xmlns:a16="http://schemas.microsoft.com/office/drawing/2014/main" id="{DE101D8D-392D-CE48-A76F-F593C13CFB77}"/>
              </a:ext>
            </a:extLst>
          </p:cNvPr>
          <p:cNvSpPr/>
          <p:nvPr/>
        </p:nvSpPr>
        <p:spPr>
          <a:xfrm>
            <a:off x="2561160" y="5287053"/>
            <a:ext cx="1196135" cy="330065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AF057BF2-9D6B-E249-8FBC-3B1D5B8A5CA3}"/>
              </a:ext>
            </a:extLst>
          </p:cNvPr>
          <p:cNvSpPr/>
          <p:nvPr/>
        </p:nvSpPr>
        <p:spPr>
          <a:xfrm>
            <a:off x="2665942" y="5342404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730C91DC-46B3-DD42-BA91-16A98A899679}"/>
              </a:ext>
            </a:extLst>
          </p:cNvPr>
          <p:cNvSpPr/>
          <p:nvPr/>
        </p:nvSpPr>
        <p:spPr>
          <a:xfrm>
            <a:off x="2912201" y="5342404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1A38F944-FD9F-1C42-9EF7-BA5E3DB86EBA}"/>
              </a:ext>
            </a:extLst>
          </p:cNvPr>
          <p:cNvSpPr/>
          <p:nvPr/>
        </p:nvSpPr>
        <p:spPr>
          <a:xfrm>
            <a:off x="3158460" y="5342404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91549E43-B913-244E-90FF-EB6ADE692919}"/>
              </a:ext>
            </a:extLst>
          </p:cNvPr>
          <p:cNvSpPr/>
          <p:nvPr/>
        </p:nvSpPr>
        <p:spPr>
          <a:xfrm>
            <a:off x="3410329" y="5342404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CFE7F9AF-8FB9-9E47-AA7C-B819DD96BD45}"/>
              </a:ext>
            </a:extLst>
          </p:cNvPr>
          <p:cNvSpPr/>
          <p:nvPr/>
        </p:nvSpPr>
        <p:spPr>
          <a:xfrm>
            <a:off x="2665942" y="30355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D1072A62-0E13-3843-8D0C-3A62E6BC9417}"/>
              </a:ext>
            </a:extLst>
          </p:cNvPr>
          <p:cNvSpPr/>
          <p:nvPr/>
        </p:nvSpPr>
        <p:spPr>
          <a:xfrm>
            <a:off x="2912201" y="30355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B5867DDE-FEA5-0049-9461-EB1FFEB88969}"/>
              </a:ext>
            </a:extLst>
          </p:cNvPr>
          <p:cNvSpPr/>
          <p:nvPr/>
        </p:nvSpPr>
        <p:spPr>
          <a:xfrm>
            <a:off x="3158460" y="30355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24DFF809-EE42-C349-914D-4808EEE0B2B2}"/>
              </a:ext>
            </a:extLst>
          </p:cNvPr>
          <p:cNvSpPr/>
          <p:nvPr/>
        </p:nvSpPr>
        <p:spPr>
          <a:xfrm>
            <a:off x="3410329" y="30355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ounded Rectangle 81">
            <a:extLst>
              <a:ext uri="{FF2B5EF4-FFF2-40B4-BE49-F238E27FC236}">
                <a16:creationId xmlns:a16="http://schemas.microsoft.com/office/drawing/2014/main" id="{485BEC44-F260-1145-8583-E09A6D1ADDA0}"/>
              </a:ext>
            </a:extLst>
          </p:cNvPr>
          <p:cNvSpPr/>
          <p:nvPr/>
        </p:nvSpPr>
        <p:spPr>
          <a:xfrm>
            <a:off x="2445007" y="4128135"/>
            <a:ext cx="1364224" cy="311369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D285D089-1C0C-6344-B7EA-A631D2F645B7}"/>
              </a:ext>
            </a:extLst>
          </p:cNvPr>
          <p:cNvSpPr/>
          <p:nvPr/>
        </p:nvSpPr>
        <p:spPr>
          <a:xfrm>
            <a:off x="2529557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E248521C-7AB4-A74B-BB41-9E9DBC05502F}"/>
              </a:ext>
            </a:extLst>
          </p:cNvPr>
          <p:cNvSpPr/>
          <p:nvPr/>
        </p:nvSpPr>
        <p:spPr>
          <a:xfrm>
            <a:off x="2775816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A542D303-3E89-B948-BAE1-9C28B4C7900E}"/>
              </a:ext>
            </a:extLst>
          </p:cNvPr>
          <p:cNvSpPr/>
          <p:nvPr/>
        </p:nvSpPr>
        <p:spPr>
          <a:xfrm>
            <a:off x="3022075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3557CEDB-9609-5C4E-BE7A-9A1922D84558}"/>
              </a:ext>
            </a:extLst>
          </p:cNvPr>
          <p:cNvSpPr/>
          <p:nvPr/>
        </p:nvSpPr>
        <p:spPr>
          <a:xfrm>
            <a:off x="3273944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FD0CC76B-5E71-8C4B-B186-6D1471C8CD67}"/>
              </a:ext>
            </a:extLst>
          </p:cNvPr>
          <p:cNvSpPr/>
          <p:nvPr/>
        </p:nvSpPr>
        <p:spPr>
          <a:xfrm>
            <a:off x="3531940" y="4183686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ounded Rectangle 92">
            <a:extLst>
              <a:ext uri="{FF2B5EF4-FFF2-40B4-BE49-F238E27FC236}">
                <a16:creationId xmlns:a16="http://schemas.microsoft.com/office/drawing/2014/main" id="{2E61486C-7C7C-CF4A-BF55-2488DDD06CBA}"/>
              </a:ext>
            </a:extLst>
          </p:cNvPr>
          <p:cNvSpPr/>
          <p:nvPr/>
        </p:nvSpPr>
        <p:spPr>
          <a:xfrm>
            <a:off x="2580250" y="2988563"/>
            <a:ext cx="1128109" cy="311369"/>
          </a:xfrm>
          <a:prstGeom prst="round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ight Arrow 93">
            <a:extLst>
              <a:ext uri="{FF2B5EF4-FFF2-40B4-BE49-F238E27FC236}">
                <a16:creationId xmlns:a16="http://schemas.microsoft.com/office/drawing/2014/main" id="{FAED948E-E8BC-B542-96E5-C16F47F16A92}"/>
              </a:ext>
            </a:extLst>
          </p:cNvPr>
          <p:cNvSpPr/>
          <p:nvPr/>
        </p:nvSpPr>
        <p:spPr>
          <a:xfrm rot="16200000">
            <a:off x="2885871" y="3505978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ight Arrow 94">
            <a:extLst>
              <a:ext uri="{FF2B5EF4-FFF2-40B4-BE49-F238E27FC236}">
                <a16:creationId xmlns:a16="http://schemas.microsoft.com/office/drawing/2014/main" id="{B62B8F78-5C39-C145-B3C5-F9490727FE2B}"/>
              </a:ext>
            </a:extLst>
          </p:cNvPr>
          <p:cNvSpPr/>
          <p:nvPr/>
        </p:nvSpPr>
        <p:spPr>
          <a:xfrm rot="16200000">
            <a:off x="2907431" y="467512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6" name="Content Placeholder 2">
                <a:extLst>
                  <a:ext uri="{FF2B5EF4-FFF2-40B4-BE49-F238E27FC236}">
                    <a16:creationId xmlns:a16="http://schemas.microsoft.com/office/drawing/2014/main" id="{20A6FC83-57DF-014A-87E0-1B5614DFB88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77235" y="4632547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96" name="Content Placeholder 2">
                <a:extLst>
                  <a:ext uri="{FF2B5EF4-FFF2-40B4-BE49-F238E27FC236}">
                    <a16:creationId xmlns:a16="http://schemas.microsoft.com/office/drawing/2014/main" id="{20A6FC83-57DF-014A-87E0-1B5614DFB8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7235" y="4632547"/>
                <a:ext cx="701328" cy="50358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7" name="Content Placeholder 2">
                <a:extLst>
                  <a:ext uri="{FF2B5EF4-FFF2-40B4-BE49-F238E27FC236}">
                    <a16:creationId xmlns:a16="http://schemas.microsoft.com/office/drawing/2014/main" id="{6D6C0EF3-9A48-6042-84AB-D28C74DA20A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84544" y="3453606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97" name="Content Placeholder 2">
                <a:extLst>
                  <a:ext uri="{FF2B5EF4-FFF2-40B4-BE49-F238E27FC236}">
                    <a16:creationId xmlns:a16="http://schemas.microsoft.com/office/drawing/2014/main" id="{6D6C0EF3-9A48-6042-84AB-D28C74DA20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4544" y="3453606"/>
                <a:ext cx="701328" cy="50358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8" name="Content Placeholder 2">
                <a:extLst>
                  <a:ext uri="{FF2B5EF4-FFF2-40B4-BE49-F238E27FC236}">
                    <a16:creationId xmlns:a16="http://schemas.microsoft.com/office/drawing/2014/main" id="{276A6F90-89C1-8046-A06E-32E388A4C98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36901" y="2363347"/>
                <a:ext cx="157674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98" name="Content Placeholder 2">
                <a:extLst>
                  <a:ext uri="{FF2B5EF4-FFF2-40B4-BE49-F238E27FC236}">
                    <a16:creationId xmlns:a16="http://schemas.microsoft.com/office/drawing/2014/main" id="{276A6F90-89C1-8046-A06E-32E388A4C9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6901" y="2363347"/>
                <a:ext cx="1576747" cy="503588"/>
              </a:xfrm>
              <a:prstGeom prst="rect">
                <a:avLst/>
              </a:prstGeom>
              <a:blipFill>
                <a:blip r:embed="rId4"/>
                <a:stretch>
                  <a:fillRect b="-48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9" name="Rounded Rectangle 98">
            <a:extLst>
              <a:ext uri="{FF2B5EF4-FFF2-40B4-BE49-F238E27FC236}">
                <a16:creationId xmlns:a16="http://schemas.microsoft.com/office/drawing/2014/main" id="{B0204399-681E-6C49-9E5C-CC0F2EBC7595}"/>
              </a:ext>
            </a:extLst>
          </p:cNvPr>
          <p:cNvSpPr/>
          <p:nvPr/>
        </p:nvSpPr>
        <p:spPr>
          <a:xfrm>
            <a:off x="4744078" y="5314271"/>
            <a:ext cx="1196135" cy="330065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C88A8753-B2AE-C347-8881-9E9BFB6849E7}"/>
              </a:ext>
            </a:extLst>
          </p:cNvPr>
          <p:cNvSpPr/>
          <p:nvPr/>
        </p:nvSpPr>
        <p:spPr>
          <a:xfrm>
            <a:off x="4848860" y="5369622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289A04BF-85E0-834E-BAB6-DBB4550B3940}"/>
              </a:ext>
            </a:extLst>
          </p:cNvPr>
          <p:cNvSpPr/>
          <p:nvPr/>
        </p:nvSpPr>
        <p:spPr>
          <a:xfrm>
            <a:off x="5095119" y="5369622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631EE394-6E66-9F4F-AB28-9A96FE7CAF8B}"/>
              </a:ext>
            </a:extLst>
          </p:cNvPr>
          <p:cNvSpPr/>
          <p:nvPr/>
        </p:nvSpPr>
        <p:spPr>
          <a:xfrm>
            <a:off x="5341378" y="5369622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6C486C2D-68DA-A54D-A5C4-4B5B0B3B8B73}"/>
              </a:ext>
            </a:extLst>
          </p:cNvPr>
          <p:cNvSpPr/>
          <p:nvPr/>
        </p:nvSpPr>
        <p:spPr>
          <a:xfrm>
            <a:off x="5593247" y="5369622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F70F58BE-CCAE-F645-A328-47C1EAC54035}"/>
              </a:ext>
            </a:extLst>
          </p:cNvPr>
          <p:cNvSpPr/>
          <p:nvPr/>
        </p:nvSpPr>
        <p:spPr>
          <a:xfrm>
            <a:off x="4848860" y="3062805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FE219746-6458-2648-BFF2-1638E7F0E56F}"/>
              </a:ext>
            </a:extLst>
          </p:cNvPr>
          <p:cNvSpPr/>
          <p:nvPr/>
        </p:nvSpPr>
        <p:spPr>
          <a:xfrm>
            <a:off x="5095119" y="3062805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CC39E4D5-0122-404D-AF07-8A0976CE0F90}"/>
              </a:ext>
            </a:extLst>
          </p:cNvPr>
          <p:cNvSpPr/>
          <p:nvPr/>
        </p:nvSpPr>
        <p:spPr>
          <a:xfrm>
            <a:off x="5341378" y="3062805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869B3C99-29C1-8B4B-96BE-A1AF2836059F}"/>
              </a:ext>
            </a:extLst>
          </p:cNvPr>
          <p:cNvSpPr/>
          <p:nvPr/>
        </p:nvSpPr>
        <p:spPr>
          <a:xfrm>
            <a:off x="5593247" y="3062805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ounded Rectangle 108">
            <a:extLst>
              <a:ext uri="{FF2B5EF4-FFF2-40B4-BE49-F238E27FC236}">
                <a16:creationId xmlns:a16="http://schemas.microsoft.com/office/drawing/2014/main" id="{7B63A695-A0C7-D649-B5DD-122BBCB3D254}"/>
              </a:ext>
            </a:extLst>
          </p:cNvPr>
          <p:cNvSpPr/>
          <p:nvPr/>
        </p:nvSpPr>
        <p:spPr>
          <a:xfrm>
            <a:off x="4627925" y="4155353"/>
            <a:ext cx="1364224" cy="311369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F0DCA6BB-A31D-DC41-A4C9-C2923C3B6F21}"/>
              </a:ext>
            </a:extLst>
          </p:cNvPr>
          <p:cNvSpPr/>
          <p:nvPr/>
        </p:nvSpPr>
        <p:spPr>
          <a:xfrm>
            <a:off x="4712475" y="4208620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F5A97E85-0225-1E46-A085-02FCCC792A02}"/>
              </a:ext>
            </a:extLst>
          </p:cNvPr>
          <p:cNvSpPr/>
          <p:nvPr/>
        </p:nvSpPr>
        <p:spPr>
          <a:xfrm>
            <a:off x="4958734" y="4208620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97C5A434-FA81-A04D-A77B-DC0A945AB849}"/>
              </a:ext>
            </a:extLst>
          </p:cNvPr>
          <p:cNvSpPr/>
          <p:nvPr/>
        </p:nvSpPr>
        <p:spPr>
          <a:xfrm>
            <a:off x="5204993" y="4208620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0C6578E8-0778-B145-8F5F-1C179B55F37C}"/>
              </a:ext>
            </a:extLst>
          </p:cNvPr>
          <p:cNvSpPr/>
          <p:nvPr/>
        </p:nvSpPr>
        <p:spPr>
          <a:xfrm>
            <a:off x="5456862" y="4208620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34DA400A-6EAC-B244-90C9-E2C76E3CE8B1}"/>
              </a:ext>
            </a:extLst>
          </p:cNvPr>
          <p:cNvSpPr/>
          <p:nvPr/>
        </p:nvSpPr>
        <p:spPr>
          <a:xfrm>
            <a:off x="5714858" y="4210904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ounded Rectangle 114">
            <a:extLst>
              <a:ext uri="{FF2B5EF4-FFF2-40B4-BE49-F238E27FC236}">
                <a16:creationId xmlns:a16="http://schemas.microsoft.com/office/drawing/2014/main" id="{2D7BF61E-70E5-7B42-A443-1515BC3FC19A}"/>
              </a:ext>
            </a:extLst>
          </p:cNvPr>
          <p:cNvSpPr/>
          <p:nvPr/>
        </p:nvSpPr>
        <p:spPr>
          <a:xfrm>
            <a:off x="4763168" y="3015781"/>
            <a:ext cx="1128109" cy="311369"/>
          </a:xfrm>
          <a:prstGeom prst="round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ight Arrow 115">
            <a:extLst>
              <a:ext uri="{FF2B5EF4-FFF2-40B4-BE49-F238E27FC236}">
                <a16:creationId xmlns:a16="http://schemas.microsoft.com/office/drawing/2014/main" id="{08D29459-9A76-6445-B967-14977057901D}"/>
              </a:ext>
            </a:extLst>
          </p:cNvPr>
          <p:cNvSpPr/>
          <p:nvPr/>
        </p:nvSpPr>
        <p:spPr>
          <a:xfrm rot="16200000">
            <a:off x="5068789" y="353319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ight Arrow 116">
            <a:extLst>
              <a:ext uri="{FF2B5EF4-FFF2-40B4-BE49-F238E27FC236}">
                <a16:creationId xmlns:a16="http://schemas.microsoft.com/office/drawing/2014/main" id="{9CF46DE8-0686-8347-99CE-36822CB5A4C5}"/>
              </a:ext>
            </a:extLst>
          </p:cNvPr>
          <p:cNvSpPr/>
          <p:nvPr/>
        </p:nvSpPr>
        <p:spPr>
          <a:xfrm rot="16200000">
            <a:off x="5090349" y="470234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8" name="Content Placeholder 2">
                <a:extLst>
                  <a:ext uri="{FF2B5EF4-FFF2-40B4-BE49-F238E27FC236}">
                    <a16:creationId xmlns:a16="http://schemas.microsoft.com/office/drawing/2014/main" id="{73EEE44B-3585-894E-B4F8-4CE38DFFE62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60153" y="4659765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18" name="Content Placeholder 2">
                <a:extLst>
                  <a:ext uri="{FF2B5EF4-FFF2-40B4-BE49-F238E27FC236}">
                    <a16:creationId xmlns:a16="http://schemas.microsoft.com/office/drawing/2014/main" id="{73EEE44B-3585-894E-B4F8-4CE38DFFE6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0153" y="4659765"/>
                <a:ext cx="701328" cy="50358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9" name="Content Placeholder 2">
                <a:extLst>
                  <a:ext uri="{FF2B5EF4-FFF2-40B4-BE49-F238E27FC236}">
                    <a16:creationId xmlns:a16="http://schemas.microsoft.com/office/drawing/2014/main" id="{F0F7AF7B-3877-754A-9EAE-7D971B6F951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67462" y="3480824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19" name="Content Placeholder 2">
                <a:extLst>
                  <a:ext uri="{FF2B5EF4-FFF2-40B4-BE49-F238E27FC236}">
                    <a16:creationId xmlns:a16="http://schemas.microsoft.com/office/drawing/2014/main" id="{F0F7AF7B-3877-754A-9EAE-7D971B6F95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7462" y="3480824"/>
                <a:ext cx="701328" cy="50358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3" name="Rounded Rectangle 142">
            <a:extLst>
              <a:ext uri="{FF2B5EF4-FFF2-40B4-BE49-F238E27FC236}">
                <a16:creationId xmlns:a16="http://schemas.microsoft.com/office/drawing/2014/main" id="{B7508439-8FAA-E04E-BA0F-01A24E2DBBD8}"/>
              </a:ext>
            </a:extLst>
          </p:cNvPr>
          <p:cNvSpPr/>
          <p:nvPr/>
        </p:nvSpPr>
        <p:spPr>
          <a:xfrm>
            <a:off x="7019643" y="5330689"/>
            <a:ext cx="1196135" cy="330065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Oval 143">
            <a:extLst>
              <a:ext uri="{FF2B5EF4-FFF2-40B4-BE49-F238E27FC236}">
                <a16:creationId xmlns:a16="http://schemas.microsoft.com/office/drawing/2014/main" id="{FBD654FA-5BA2-8D45-9F65-B0BC4FE0FB02}"/>
              </a:ext>
            </a:extLst>
          </p:cNvPr>
          <p:cNvSpPr/>
          <p:nvPr/>
        </p:nvSpPr>
        <p:spPr>
          <a:xfrm>
            <a:off x="7124425" y="5386040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Oval 144">
            <a:extLst>
              <a:ext uri="{FF2B5EF4-FFF2-40B4-BE49-F238E27FC236}">
                <a16:creationId xmlns:a16="http://schemas.microsoft.com/office/drawing/2014/main" id="{0B24ED8E-F118-FC4E-B1C7-672F6CA030F7}"/>
              </a:ext>
            </a:extLst>
          </p:cNvPr>
          <p:cNvSpPr/>
          <p:nvPr/>
        </p:nvSpPr>
        <p:spPr>
          <a:xfrm>
            <a:off x="7370684" y="5386040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Oval 145">
            <a:extLst>
              <a:ext uri="{FF2B5EF4-FFF2-40B4-BE49-F238E27FC236}">
                <a16:creationId xmlns:a16="http://schemas.microsoft.com/office/drawing/2014/main" id="{D6F63CC7-15CD-D349-8859-66124BD874ED}"/>
              </a:ext>
            </a:extLst>
          </p:cNvPr>
          <p:cNvSpPr/>
          <p:nvPr/>
        </p:nvSpPr>
        <p:spPr>
          <a:xfrm>
            <a:off x="7616943" y="5386040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Oval 146">
            <a:extLst>
              <a:ext uri="{FF2B5EF4-FFF2-40B4-BE49-F238E27FC236}">
                <a16:creationId xmlns:a16="http://schemas.microsoft.com/office/drawing/2014/main" id="{C556F6AF-5963-504F-989A-FB40DB623E05}"/>
              </a:ext>
            </a:extLst>
          </p:cNvPr>
          <p:cNvSpPr/>
          <p:nvPr/>
        </p:nvSpPr>
        <p:spPr>
          <a:xfrm>
            <a:off x="7868812" y="5386040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Oval 147">
            <a:extLst>
              <a:ext uri="{FF2B5EF4-FFF2-40B4-BE49-F238E27FC236}">
                <a16:creationId xmlns:a16="http://schemas.microsoft.com/office/drawing/2014/main" id="{7EAD415F-63DE-EB43-A7A2-F45C61798465}"/>
              </a:ext>
            </a:extLst>
          </p:cNvPr>
          <p:cNvSpPr/>
          <p:nvPr/>
        </p:nvSpPr>
        <p:spPr>
          <a:xfrm>
            <a:off x="7124425" y="3079223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Oval 148">
            <a:extLst>
              <a:ext uri="{FF2B5EF4-FFF2-40B4-BE49-F238E27FC236}">
                <a16:creationId xmlns:a16="http://schemas.microsoft.com/office/drawing/2014/main" id="{F92B470B-D922-F042-867E-B1AF31F53814}"/>
              </a:ext>
            </a:extLst>
          </p:cNvPr>
          <p:cNvSpPr/>
          <p:nvPr/>
        </p:nvSpPr>
        <p:spPr>
          <a:xfrm>
            <a:off x="7370684" y="3079223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D5C803EA-95C9-8F46-8E1F-70FC48EA99C3}"/>
              </a:ext>
            </a:extLst>
          </p:cNvPr>
          <p:cNvSpPr/>
          <p:nvPr/>
        </p:nvSpPr>
        <p:spPr>
          <a:xfrm>
            <a:off x="7616943" y="3079223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Oval 150">
            <a:extLst>
              <a:ext uri="{FF2B5EF4-FFF2-40B4-BE49-F238E27FC236}">
                <a16:creationId xmlns:a16="http://schemas.microsoft.com/office/drawing/2014/main" id="{C9A0AFE1-2C23-C746-A807-955038252BA2}"/>
              </a:ext>
            </a:extLst>
          </p:cNvPr>
          <p:cNvSpPr/>
          <p:nvPr/>
        </p:nvSpPr>
        <p:spPr>
          <a:xfrm>
            <a:off x="7868812" y="3079223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Rounded Rectangle 152">
            <a:extLst>
              <a:ext uri="{FF2B5EF4-FFF2-40B4-BE49-F238E27FC236}">
                <a16:creationId xmlns:a16="http://schemas.microsoft.com/office/drawing/2014/main" id="{4DCD0D15-2948-5C49-B702-B424B826CFBA}"/>
              </a:ext>
            </a:extLst>
          </p:cNvPr>
          <p:cNvSpPr/>
          <p:nvPr/>
        </p:nvSpPr>
        <p:spPr>
          <a:xfrm>
            <a:off x="6903490" y="4171771"/>
            <a:ext cx="1364224" cy="311369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Oval 153">
            <a:extLst>
              <a:ext uri="{FF2B5EF4-FFF2-40B4-BE49-F238E27FC236}">
                <a16:creationId xmlns:a16="http://schemas.microsoft.com/office/drawing/2014/main" id="{F60421B2-6847-DA43-8335-25E8978671EB}"/>
              </a:ext>
            </a:extLst>
          </p:cNvPr>
          <p:cNvSpPr/>
          <p:nvPr/>
        </p:nvSpPr>
        <p:spPr>
          <a:xfrm>
            <a:off x="6988040" y="4225038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D869AB43-57B9-9F48-95FC-2969B414915A}"/>
              </a:ext>
            </a:extLst>
          </p:cNvPr>
          <p:cNvSpPr/>
          <p:nvPr/>
        </p:nvSpPr>
        <p:spPr>
          <a:xfrm>
            <a:off x="7234299" y="4225038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F3AA86DF-7ED5-E845-B126-E8D66DFA4416}"/>
              </a:ext>
            </a:extLst>
          </p:cNvPr>
          <p:cNvSpPr/>
          <p:nvPr/>
        </p:nvSpPr>
        <p:spPr>
          <a:xfrm>
            <a:off x="7480558" y="4225038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049529E1-0B4F-164B-AE6E-CC1335477CBF}"/>
              </a:ext>
            </a:extLst>
          </p:cNvPr>
          <p:cNvSpPr/>
          <p:nvPr/>
        </p:nvSpPr>
        <p:spPr>
          <a:xfrm>
            <a:off x="7732427" y="4225038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Oval 157">
            <a:extLst>
              <a:ext uri="{FF2B5EF4-FFF2-40B4-BE49-F238E27FC236}">
                <a16:creationId xmlns:a16="http://schemas.microsoft.com/office/drawing/2014/main" id="{0DAD38EF-F205-2144-90B1-15E45B3FE01A}"/>
              </a:ext>
            </a:extLst>
          </p:cNvPr>
          <p:cNvSpPr/>
          <p:nvPr/>
        </p:nvSpPr>
        <p:spPr>
          <a:xfrm>
            <a:off x="7990423" y="422732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Rounded Rectangle 158">
            <a:extLst>
              <a:ext uri="{FF2B5EF4-FFF2-40B4-BE49-F238E27FC236}">
                <a16:creationId xmlns:a16="http://schemas.microsoft.com/office/drawing/2014/main" id="{9475EEB9-A7EE-8F45-8FD8-2D84E2F5222E}"/>
              </a:ext>
            </a:extLst>
          </p:cNvPr>
          <p:cNvSpPr/>
          <p:nvPr/>
        </p:nvSpPr>
        <p:spPr>
          <a:xfrm>
            <a:off x="7038733" y="3032199"/>
            <a:ext cx="1128109" cy="311369"/>
          </a:xfrm>
          <a:prstGeom prst="round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Right Arrow 159">
            <a:extLst>
              <a:ext uri="{FF2B5EF4-FFF2-40B4-BE49-F238E27FC236}">
                <a16:creationId xmlns:a16="http://schemas.microsoft.com/office/drawing/2014/main" id="{12A95AFB-626B-0B4E-8C17-06CD0B92655F}"/>
              </a:ext>
            </a:extLst>
          </p:cNvPr>
          <p:cNvSpPr/>
          <p:nvPr/>
        </p:nvSpPr>
        <p:spPr>
          <a:xfrm rot="16200000">
            <a:off x="7344354" y="354961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Right Arrow 160">
            <a:extLst>
              <a:ext uri="{FF2B5EF4-FFF2-40B4-BE49-F238E27FC236}">
                <a16:creationId xmlns:a16="http://schemas.microsoft.com/office/drawing/2014/main" id="{92042E64-F626-D042-ACC7-AC101D5D4346}"/>
              </a:ext>
            </a:extLst>
          </p:cNvPr>
          <p:cNvSpPr/>
          <p:nvPr/>
        </p:nvSpPr>
        <p:spPr>
          <a:xfrm rot="16200000">
            <a:off x="7365914" y="471876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2" name="Content Placeholder 2">
                <a:extLst>
                  <a:ext uri="{FF2B5EF4-FFF2-40B4-BE49-F238E27FC236}">
                    <a16:creationId xmlns:a16="http://schemas.microsoft.com/office/drawing/2014/main" id="{4CA7D8E9-F94A-3648-80B9-DCC422F2403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35718" y="4676183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62" name="Content Placeholder 2">
                <a:extLst>
                  <a:ext uri="{FF2B5EF4-FFF2-40B4-BE49-F238E27FC236}">
                    <a16:creationId xmlns:a16="http://schemas.microsoft.com/office/drawing/2014/main" id="{4CA7D8E9-F94A-3648-80B9-DCC422F240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718" y="4676183"/>
                <a:ext cx="701328" cy="50358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3" name="Content Placeholder 2">
                <a:extLst>
                  <a:ext uri="{FF2B5EF4-FFF2-40B4-BE49-F238E27FC236}">
                    <a16:creationId xmlns:a16="http://schemas.microsoft.com/office/drawing/2014/main" id="{CF14063D-2F76-D341-8575-DFC58CC43FA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43027" y="3497242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63" name="Content Placeholder 2">
                <a:extLst>
                  <a:ext uri="{FF2B5EF4-FFF2-40B4-BE49-F238E27FC236}">
                    <a16:creationId xmlns:a16="http://schemas.microsoft.com/office/drawing/2014/main" id="{CF14063D-2F76-D341-8575-DFC58CC43F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3027" y="3497242"/>
                <a:ext cx="701328" cy="50358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5" name="Rounded Rectangle 164">
            <a:extLst>
              <a:ext uri="{FF2B5EF4-FFF2-40B4-BE49-F238E27FC236}">
                <a16:creationId xmlns:a16="http://schemas.microsoft.com/office/drawing/2014/main" id="{4B2C5528-7DE4-E54A-96DB-162EE83E11FA}"/>
              </a:ext>
            </a:extLst>
          </p:cNvPr>
          <p:cNvSpPr/>
          <p:nvPr/>
        </p:nvSpPr>
        <p:spPr>
          <a:xfrm>
            <a:off x="9320649" y="5339671"/>
            <a:ext cx="1196135" cy="330065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Oval 165">
            <a:extLst>
              <a:ext uri="{FF2B5EF4-FFF2-40B4-BE49-F238E27FC236}">
                <a16:creationId xmlns:a16="http://schemas.microsoft.com/office/drawing/2014/main" id="{BF5D1DDD-E243-4945-9BE6-AF554F5D1DEF}"/>
              </a:ext>
            </a:extLst>
          </p:cNvPr>
          <p:cNvSpPr/>
          <p:nvPr/>
        </p:nvSpPr>
        <p:spPr>
          <a:xfrm>
            <a:off x="9425431" y="5395022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Oval 166">
            <a:extLst>
              <a:ext uri="{FF2B5EF4-FFF2-40B4-BE49-F238E27FC236}">
                <a16:creationId xmlns:a16="http://schemas.microsoft.com/office/drawing/2014/main" id="{4D0DA892-9667-8647-A4CD-A690575703B5}"/>
              </a:ext>
            </a:extLst>
          </p:cNvPr>
          <p:cNvSpPr/>
          <p:nvPr/>
        </p:nvSpPr>
        <p:spPr>
          <a:xfrm>
            <a:off x="9671690" y="5395022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Oval 167">
            <a:extLst>
              <a:ext uri="{FF2B5EF4-FFF2-40B4-BE49-F238E27FC236}">
                <a16:creationId xmlns:a16="http://schemas.microsoft.com/office/drawing/2014/main" id="{528EA094-A252-2E4A-BE09-4884AFCC8157}"/>
              </a:ext>
            </a:extLst>
          </p:cNvPr>
          <p:cNvSpPr/>
          <p:nvPr/>
        </p:nvSpPr>
        <p:spPr>
          <a:xfrm>
            <a:off x="9917949" y="5395022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Oval 168">
            <a:extLst>
              <a:ext uri="{FF2B5EF4-FFF2-40B4-BE49-F238E27FC236}">
                <a16:creationId xmlns:a16="http://schemas.microsoft.com/office/drawing/2014/main" id="{4121D2CD-4B48-F94A-A77C-9CE89F641011}"/>
              </a:ext>
            </a:extLst>
          </p:cNvPr>
          <p:cNvSpPr/>
          <p:nvPr/>
        </p:nvSpPr>
        <p:spPr>
          <a:xfrm>
            <a:off x="10169818" y="5395022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Oval 169">
            <a:extLst>
              <a:ext uri="{FF2B5EF4-FFF2-40B4-BE49-F238E27FC236}">
                <a16:creationId xmlns:a16="http://schemas.microsoft.com/office/drawing/2014/main" id="{79B2685C-C313-E343-87AF-3A16BC55BC2F}"/>
              </a:ext>
            </a:extLst>
          </p:cNvPr>
          <p:cNvSpPr/>
          <p:nvPr/>
        </p:nvSpPr>
        <p:spPr>
          <a:xfrm>
            <a:off x="9425431" y="3088205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5E40E88B-7C0C-B34A-8126-6254BCF5337D}"/>
              </a:ext>
            </a:extLst>
          </p:cNvPr>
          <p:cNvSpPr/>
          <p:nvPr/>
        </p:nvSpPr>
        <p:spPr>
          <a:xfrm>
            <a:off x="9671690" y="3088205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Oval 171">
            <a:extLst>
              <a:ext uri="{FF2B5EF4-FFF2-40B4-BE49-F238E27FC236}">
                <a16:creationId xmlns:a16="http://schemas.microsoft.com/office/drawing/2014/main" id="{DCB38E08-B9A3-C14F-896A-0F8077D8FB68}"/>
              </a:ext>
            </a:extLst>
          </p:cNvPr>
          <p:cNvSpPr/>
          <p:nvPr/>
        </p:nvSpPr>
        <p:spPr>
          <a:xfrm>
            <a:off x="9917949" y="3088205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Oval 172">
            <a:extLst>
              <a:ext uri="{FF2B5EF4-FFF2-40B4-BE49-F238E27FC236}">
                <a16:creationId xmlns:a16="http://schemas.microsoft.com/office/drawing/2014/main" id="{43EFC05D-5D9E-8545-80ED-5EE5833436EC}"/>
              </a:ext>
            </a:extLst>
          </p:cNvPr>
          <p:cNvSpPr/>
          <p:nvPr/>
        </p:nvSpPr>
        <p:spPr>
          <a:xfrm>
            <a:off x="10169818" y="3088205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Rounded Rectangle 174">
            <a:extLst>
              <a:ext uri="{FF2B5EF4-FFF2-40B4-BE49-F238E27FC236}">
                <a16:creationId xmlns:a16="http://schemas.microsoft.com/office/drawing/2014/main" id="{6F64A017-A35A-AC44-96D0-72EFC040B4F7}"/>
              </a:ext>
            </a:extLst>
          </p:cNvPr>
          <p:cNvSpPr/>
          <p:nvPr/>
        </p:nvSpPr>
        <p:spPr>
          <a:xfrm>
            <a:off x="9204496" y="4180753"/>
            <a:ext cx="1364224" cy="311369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Oval 175">
            <a:extLst>
              <a:ext uri="{FF2B5EF4-FFF2-40B4-BE49-F238E27FC236}">
                <a16:creationId xmlns:a16="http://schemas.microsoft.com/office/drawing/2014/main" id="{EB7699D4-5CF1-4945-AF53-9FF925C376BB}"/>
              </a:ext>
            </a:extLst>
          </p:cNvPr>
          <p:cNvSpPr/>
          <p:nvPr/>
        </p:nvSpPr>
        <p:spPr>
          <a:xfrm>
            <a:off x="9289046" y="4234020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Oval 176">
            <a:extLst>
              <a:ext uri="{FF2B5EF4-FFF2-40B4-BE49-F238E27FC236}">
                <a16:creationId xmlns:a16="http://schemas.microsoft.com/office/drawing/2014/main" id="{A9006280-6B35-5544-98E4-1B21ED7235B5}"/>
              </a:ext>
            </a:extLst>
          </p:cNvPr>
          <p:cNvSpPr/>
          <p:nvPr/>
        </p:nvSpPr>
        <p:spPr>
          <a:xfrm>
            <a:off x="9535305" y="4234020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Oval 177">
            <a:extLst>
              <a:ext uri="{FF2B5EF4-FFF2-40B4-BE49-F238E27FC236}">
                <a16:creationId xmlns:a16="http://schemas.microsoft.com/office/drawing/2014/main" id="{AC7C371E-2D08-BF45-8B8E-6FC13CFD5BF4}"/>
              </a:ext>
            </a:extLst>
          </p:cNvPr>
          <p:cNvSpPr/>
          <p:nvPr/>
        </p:nvSpPr>
        <p:spPr>
          <a:xfrm>
            <a:off x="9781564" y="4234020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Oval 178">
            <a:extLst>
              <a:ext uri="{FF2B5EF4-FFF2-40B4-BE49-F238E27FC236}">
                <a16:creationId xmlns:a16="http://schemas.microsoft.com/office/drawing/2014/main" id="{6A2513D4-883B-AC4F-83C4-340258810AA5}"/>
              </a:ext>
            </a:extLst>
          </p:cNvPr>
          <p:cNvSpPr/>
          <p:nvPr/>
        </p:nvSpPr>
        <p:spPr>
          <a:xfrm>
            <a:off x="10033433" y="4234020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Oval 179">
            <a:extLst>
              <a:ext uri="{FF2B5EF4-FFF2-40B4-BE49-F238E27FC236}">
                <a16:creationId xmlns:a16="http://schemas.microsoft.com/office/drawing/2014/main" id="{8A3B99E0-E6A1-A84A-BE61-0FEC270CA7BD}"/>
              </a:ext>
            </a:extLst>
          </p:cNvPr>
          <p:cNvSpPr/>
          <p:nvPr/>
        </p:nvSpPr>
        <p:spPr>
          <a:xfrm>
            <a:off x="10291429" y="4236304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Rounded Rectangle 180">
            <a:extLst>
              <a:ext uri="{FF2B5EF4-FFF2-40B4-BE49-F238E27FC236}">
                <a16:creationId xmlns:a16="http://schemas.microsoft.com/office/drawing/2014/main" id="{FE339CDF-6D63-3347-A831-5E801BE3FDE7}"/>
              </a:ext>
            </a:extLst>
          </p:cNvPr>
          <p:cNvSpPr/>
          <p:nvPr/>
        </p:nvSpPr>
        <p:spPr>
          <a:xfrm>
            <a:off x="9339739" y="3041181"/>
            <a:ext cx="1128109" cy="311369"/>
          </a:xfrm>
          <a:prstGeom prst="round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Right Arrow 181">
            <a:extLst>
              <a:ext uri="{FF2B5EF4-FFF2-40B4-BE49-F238E27FC236}">
                <a16:creationId xmlns:a16="http://schemas.microsoft.com/office/drawing/2014/main" id="{31F218F5-7CAA-C947-9E0B-F41992B1BD98}"/>
              </a:ext>
            </a:extLst>
          </p:cNvPr>
          <p:cNvSpPr/>
          <p:nvPr/>
        </p:nvSpPr>
        <p:spPr>
          <a:xfrm rot="16200000">
            <a:off x="9645360" y="355859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" name="Right Arrow 182">
            <a:extLst>
              <a:ext uri="{FF2B5EF4-FFF2-40B4-BE49-F238E27FC236}">
                <a16:creationId xmlns:a16="http://schemas.microsoft.com/office/drawing/2014/main" id="{6A153770-56BC-7549-92C1-9994774C09A8}"/>
              </a:ext>
            </a:extLst>
          </p:cNvPr>
          <p:cNvSpPr/>
          <p:nvPr/>
        </p:nvSpPr>
        <p:spPr>
          <a:xfrm rot="16200000">
            <a:off x="9666920" y="472774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4" name="Content Placeholder 2">
                <a:extLst>
                  <a:ext uri="{FF2B5EF4-FFF2-40B4-BE49-F238E27FC236}">
                    <a16:creationId xmlns:a16="http://schemas.microsoft.com/office/drawing/2014/main" id="{C3D61AC1-C1EE-0943-AB5B-90F7ED94F74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136724" y="4685165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84" name="Content Placeholder 2">
                <a:extLst>
                  <a:ext uri="{FF2B5EF4-FFF2-40B4-BE49-F238E27FC236}">
                    <a16:creationId xmlns:a16="http://schemas.microsoft.com/office/drawing/2014/main" id="{C3D61AC1-C1EE-0943-AB5B-90F7ED94F7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6724" y="4685165"/>
                <a:ext cx="701328" cy="50358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5" name="Content Placeholder 2">
                <a:extLst>
                  <a:ext uri="{FF2B5EF4-FFF2-40B4-BE49-F238E27FC236}">
                    <a16:creationId xmlns:a16="http://schemas.microsoft.com/office/drawing/2014/main" id="{DED50EDE-4C5F-3D40-A8FA-BBCFA6B19B1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144033" y="3506224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85" name="Content Placeholder 2">
                <a:extLst>
                  <a:ext uri="{FF2B5EF4-FFF2-40B4-BE49-F238E27FC236}">
                    <a16:creationId xmlns:a16="http://schemas.microsoft.com/office/drawing/2014/main" id="{DED50EDE-4C5F-3D40-A8FA-BBCFA6B19B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33" y="3506224"/>
                <a:ext cx="701328" cy="50358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7" name="Content Placeholder 2">
                <a:extLst>
                  <a:ext uri="{FF2B5EF4-FFF2-40B4-BE49-F238E27FC236}">
                    <a16:creationId xmlns:a16="http://schemas.microsoft.com/office/drawing/2014/main" id="{920AC903-63CF-244F-AF78-1E015F906B0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85693" y="2387247"/>
                <a:ext cx="157674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87" name="Content Placeholder 2">
                <a:extLst>
                  <a:ext uri="{FF2B5EF4-FFF2-40B4-BE49-F238E27FC236}">
                    <a16:creationId xmlns:a16="http://schemas.microsoft.com/office/drawing/2014/main" id="{920AC903-63CF-244F-AF78-1E015F906B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5693" y="2387247"/>
                <a:ext cx="1576747" cy="503588"/>
              </a:xfrm>
              <a:prstGeom prst="rect">
                <a:avLst/>
              </a:prstGeom>
              <a:blipFill>
                <a:blip r:embed="rId11"/>
                <a:stretch>
                  <a:fillRect b="-48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8" name="Content Placeholder 2">
                <a:extLst>
                  <a:ext uri="{FF2B5EF4-FFF2-40B4-BE49-F238E27FC236}">
                    <a16:creationId xmlns:a16="http://schemas.microsoft.com/office/drawing/2014/main" id="{DD14B316-FA21-B445-B5C6-076462AB394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90749" y="2441522"/>
                <a:ext cx="157674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88" name="Content Placeholder 2">
                <a:extLst>
                  <a:ext uri="{FF2B5EF4-FFF2-40B4-BE49-F238E27FC236}">
                    <a16:creationId xmlns:a16="http://schemas.microsoft.com/office/drawing/2014/main" id="{DD14B316-FA21-B445-B5C6-076462AB39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0749" y="2441522"/>
                <a:ext cx="1576747" cy="503588"/>
              </a:xfrm>
              <a:prstGeom prst="rect">
                <a:avLst/>
              </a:prstGeom>
              <a:blipFill>
                <a:blip r:embed="rId12"/>
                <a:stretch>
                  <a:fillRect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9" name="Content Placeholder 2">
                <a:extLst>
                  <a:ext uri="{FF2B5EF4-FFF2-40B4-BE49-F238E27FC236}">
                    <a16:creationId xmlns:a16="http://schemas.microsoft.com/office/drawing/2014/main" id="{5125CD9F-D43E-3943-B513-29350E30562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231175" y="2467972"/>
                <a:ext cx="157674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89" name="Content Placeholder 2">
                <a:extLst>
                  <a:ext uri="{FF2B5EF4-FFF2-40B4-BE49-F238E27FC236}">
                    <a16:creationId xmlns:a16="http://schemas.microsoft.com/office/drawing/2014/main" id="{5125CD9F-D43E-3943-B513-29350E3056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1175" y="2467972"/>
                <a:ext cx="1576747" cy="503588"/>
              </a:xfrm>
              <a:prstGeom prst="rect">
                <a:avLst/>
              </a:prstGeom>
              <a:blipFill>
                <a:blip r:embed="rId13"/>
                <a:stretch>
                  <a:fillRect b="-7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0" name="Content Placeholder 2">
                <a:extLst>
                  <a:ext uri="{FF2B5EF4-FFF2-40B4-BE49-F238E27FC236}">
                    <a16:creationId xmlns:a16="http://schemas.microsoft.com/office/drawing/2014/main" id="{D2F72133-FA23-E542-8D6A-F6C8993EF0A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936405" y="5731890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90" name="Content Placeholder 2">
                <a:extLst>
                  <a:ext uri="{FF2B5EF4-FFF2-40B4-BE49-F238E27FC236}">
                    <a16:creationId xmlns:a16="http://schemas.microsoft.com/office/drawing/2014/main" id="{D2F72133-FA23-E542-8D6A-F6C8993EF0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6405" y="5731890"/>
                <a:ext cx="466367" cy="503588"/>
              </a:xfrm>
              <a:prstGeom prst="rect">
                <a:avLst/>
              </a:prstGeom>
              <a:blipFill>
                <a:blip r:embed="rId14"/>
                <a:stretch>
                  <a:fillRect l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1" name="Content Placeholder 2">
                <a:extLst>
                  <a:ext uri="{FF2B5EF4-FFF2-40B4-BE49-F238E27FC236}">
                    <a16:creationId xmlns:a16="http://schemas.microsoft.com/office/drawing/2014/main" id="{A5C72C0C-196F-D14D-B7C7-B894A9473A5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223678" y="5722080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91" name="Content Placeholder 2">
                <a:extLst>
                  <a:ext uri="{FF2B5EF4-FFF2-40B4-BE49-F238E27FC236}">
                    <a16:creationId xmlns:a16="http://schemas.microsoft.com/office/drawing/2014/main" id="{A5C72C0C-196F-D14D-B7C7-B894A9473A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3678" y="5722080"/>
                <a:ext cx="466367" cy="503588"/>
              </a:xfrm>
              <a:prstGeom prst="rect">
                <a:avLst/>
              </a:prstGeom>
              <a:blipFill>
                <a:blip r:embed="rId15"/>
                <a:stretch>
                  <a:fillRect l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2" name="Content Placeholder 2">
                <a:extLst>
                  <a:ext uri="{FF2B5EF4-FFF2-40B4-BE49-F238E27FC236}">
                    <a16:creationId xmlns:a16="http://schemas.microsoft.com/office/drawing/2014/main" id="{FA120483-D21E-3A49-B318-1CB36CEEDB5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31960" y="5709801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92" name="Content Placeholder 2">
                <a:extLst>
                  <a:ext uri="{FF2B5EF4-FFF2-40B4-BE49-F238E27FC236}">
                    <a16:creationId xmlns:a16="http://schemas.microsoft.com/office/drawing/2014/main" id="{FA120483-D21E-3A49-B318-1CB36CEEDB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1960" y="5709801"/>
                <a:ext cx="466367" cy="503588"/>
              </a:xfrm>
              <a:prstGeom prst="rect">
                <a:avLst/>
              </a:prstGeom>
              <a:blipFill>
                <a:blip r:embed="rId16"/>
                <a:stretch>
                  <a:fillRect l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3" name="Content Placeholder 2">
                <a:extLst>
                  <a:ext uri="{FF2B5EF4-FFF2-40B4-BE49-F238E27FC236}">
                    <a16:creationId xmlns:a16="http://schemas.microsoft.com/office/drawing/2014/main" id="{A0550B78-C097-A540-9272-EF3B08EE4E7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770266" y="5731890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93" name="Content Placeholder 2">
                <a:extLst>
                  <a:ext uri="{FF2B5EF4-FFF2-40B4-BE49-F238E27FC236}">
                    <a16:creationId xmlns:a16="http://schemas.microsoft.com/office/drawing/2014/main" id="{A0550B78-C097-A540-9272-EF3B08EE4E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70266" y="5731890"/>
                <a:ext cx="466367" cy="503588"/>
              </a:xfrm>
              <a:prstGeom prst="rect">
                <a:avLst/>
              </a:prstGeom>
              <a:blipFill>
                <a:blip r:embed="rId17"/>
                <a:stretch>
                  <a:fillRect l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4" name="Right Arrow 193">
            <a:extLst>
              <a:ext uri="{FF2B5EF4-FFF2-40B4-BE49-F238E27FC236}">
                <a16:creationId xmlns:a16="http://schemas.microsoft.com/office/drawing/2014/main" id="{EDFF357D-A43A-9946-9C8C-C5208D9A46EA}"/>
              </a:ext>
            </a:extLst>
          </p:cNvPr>
          <p:cNvSpPr/>
          <p:nvPr/>
        </p:nvSpPr>
        <p:spPr>
          <a:xfrm>
            <a:off x="3951891" y="4118260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5" name="Content Placeholder 2">
                <a:extLst>
                  <a:ext uri="{FF2B5EF4-FFF2-40B4-BE49-F238E27FC236}">
                    <a16:creationId xmlns:a16="http://schemas.microsoft.com/office/drawing/2014/main" id="{A70D1C02-7CBD-A74A-904A-2A285E9154C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818000" y="3657669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95" name="Content Placeholder 2">
                <a:extLst>
                  <a:ext uri="{FF2B5EF4-FFF2-40B4-BE49-F238E27FC236}">
                    <a16:creationId xmlns:a16="http://schemas.microsoft.com/office/drawing/2014/main" id="{A70D1C02-7CBD-A74A-904A-2A285E9154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8000" y="3657669"/>
                <a:ext cx="701328" cy="503588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8" name="Right Arrow 197">
            <a:extLst>
              <a:ext uri="{FF2B5EF4-FFF2-40B4-BE49-F238E27FC236}">
                <a16:creationId xmlns:a16="http://schemas.microsoft.com/office/drawing/2014/main" id="{AD99BFF2-26F2-1741-9FED-CA0B281A12B2}"/>
              </a:ext>
            </a:extLst>
          </p:cNvPr>
          <p:cNvSpPr/>
          <p:nvPr/>
        </p:nvSpPr>
        <p:spPr>
          <a:xfrm>
            <a:off x="6150460" y="415946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9" name="Content Placeholder 2">
                <a:extLst>
                  <a:ext uri="{FF2B5EF4-FFF2-40B4-BE49-F238E27FC236}">
                    <a16:creationId xmlns:a16="http://schemas.microsoft.com/office/drawing/2014/main" id="{A521D06C-64AB-2344-9BA1-32D193F0C51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16569" y="3698871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99" name="Content Placeholder 2">
                <a:extLst>
                  <a:ext uri="{FF2B5EF4-FFF2-40B4-BE49-F238E27FC236}">
                    <a16:creationId xmlns:a16="http://schemas.microsoft.com/office/drawing/2014/main" id="{A521D06C-64AB-2344-9BA1-32D193F0C5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6569" y="3698871"/>
                <a:ext cx="701328" cy="503588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0" name="Right Arrow 199">
            <a:extLst>
              <a:ext uri="{FF2B5EF4-FFF2-40B4-BE49-F238E27FC236}">
                <a16:creationId xmlns:a16="http://schemas.microsoft.com/office/drawing/2014/main" id="{BD12B914-5DFB-1C4F-BC8A-44B371B0E731}"/>
              </a:ext>
            </a:extLst>
          </p:cNvPr>
          <p:cNvSpPr/>
          <p:nvPr/>
        </p:nvSpPr>
        <p:spPr>
          <a:xfrm>
            <a:off x="8438026" y="418075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1" name="Content Placeholder 2">
                <a:extLst>
                  <a:ext uri="{FF2B5EF4-FFF2-40B4-BE49-F238E27FC236}">
                    <a16:creationId xmlns:a16="http://schemas.microsoft.com/office/drawing/2014/main" id="{051A29E5-B48A-4C41-8B73-97B7587ED5B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04135" y="3720162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201" name="Content Placeholder 2">
                <a:extLst>
                  <a:ext uri="{FF2B5EF4-FFF2-40B4-BE49-F238E27FC236}">
                    <a16:creationId xmlns:a16="http://schemas.microsoft.com/office/drawing/2014/main" id="{051A29E5-B48A-4C41-8B73-97B7587ED5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4135" y="3720162"/>
                <a:ext cx="701328" cy="503588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6319647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73921-67AB-D84C-A73D-BD825F2BF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262"/>
            <a:ext cx="8941419" cy="1162592"/>
          </a:xfrm>
        </p:spPr>
        <p:txBody>
          <a:bodyPr/>
          <a:lstStyle/>
          <a:p>
            <a:r>
              <a:rPr lang="en-US" dirty="0"/>
              <a:t>Language Modelling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D26D248-0AC7-5A40-B0F8-88F4BE4B76D7}"/>
              </a:ext>
            </a:extLst>
          </p:cNvPr>
          <p:cNvSpPr/>
          <p:nvPr/>
        </p:nvSpPr>
        <p:spPr>
          <a:xfrm>
            <a:off x="903804" y="771482"/>
            <a:ext cx="3439596" cy="11751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B634E59-4B85-4C4B-8984-E10B47A0B100}"/>
              </a:ext>
            </a:extLst>
          </p:cNvPr>
          <p:cNvSpPr txBox="1">
            <a:spLocks/>
          </p:cNvSpPr>
          <p:nvPr/>
        </p:nvSpPr>
        <p:spPr>
          <a:xfrm>
            <a:off x="2477064" y="1154646"/>
            <a:ext cx="7567747" cy="6457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400" b="1" dirty="0">
                <a:solidFill>
                  <a:schemeClr val="accent5">
                    <a:lumMod val="75000"/>
                  </a:schemeClr>
                </a:solidFill>
                <a:latin typeface="Avenir Light" panose="020B0402020203020204" pitchFamily="34" charset="77"/>
              </a:rPr>
              <a:t>Some people find this abstract view useful.</a:t>
            </a:r>
          </a:p>
        </p:txBody>
      </p:sp>
      <p:sp>
        <p:nvSpPr>
          <p:cNvPr id="81" name="Content Placeholder 2">
            <a:extLst>
              <a:ext uri="{FF2B5EF4-FFF2-40B4-BE49-F238E27FC236}">
                <a16:creationId xmlns:a16="http://schemas.microsoft.com/office/drawing/2014/main" id="{0699B2A3-3B8E-414D-A3AF-577E06CECE10}"/>
              </a:ext>
            </a:extLst>
          </p:cNvPr>
          <p:cNvSpPr txBox="1">
            <a:spLocks/>
          </p:cNvSpPr>
          <p:nvPr/>
        </p:nvSpPr>
        <p:spPr>
          <a:xfrm>
            <a:off x="2207263" y="4766050"/>
            <a:ext cx="1530821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Input layer</a:t>
            </a:r>
          </a:p>
        </p:txBody>
      </p:sp>
      <p:sp>
        <p:nvSpPr>
          <p:cNvPr id="50" name="Content Placeholder 2">
            <a:extLst>
              <a:ext uri="{FF2B5EF4-FFF2-40B4-BE49-F238E27FC236}">
                <a16:creationId xmlns:a16="http://schemas.microsoft.com/office/drawing/2014/main" id="{98A0229A-0E65-994A-A48A-9E766E214C56}"/>
              </a:ext>
            </a:extLst>
          </p:cNvPr>
          <p:cNvSpPr txBox="1">
            <a:spLocks/>
          </p:cNvSpPr>
          <p:nvPr/>
        </p:nvSpPr>
        <p:spPr>
          <a:xfrm>
            <a:off x="2090447" y="3603904"/>
            <a:ext cx="1737960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Hidden layer</a:t>
            </a:r>
          </a:p>
        </p:txBody>
      </p: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3649502E-21DD-1642-971F-BACEABB4E04C}"/>
              </a:ext>
            </a:extLst>
          </p:cNvPr>
          <p:cNvSpPr txBox="1">
            <a:spLocks/>
          </p:cNvSpPr>
          <p:nvPr/>
        </p:nvSpPr>
        <p:spPr>
          <a:xfrm>
            <a:off x="2184900" y="2467584"/>
            <a:ext cx="172138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Output layer</a:t>
            </a:r>
          </a:p>
        </p:txBody>
      </p:sp>
      <p:sp>
        <p:nvSpPr>
          <p:cNvPr id="70" name="Rounded Rectangle 69">
            <a:extLst>
              <a:ext uri="{FF2B5EF4-FFF2-40B4-BE49-F238E27FC236}">
                <a16:creationId xmlns:a16="http://schemas.microsoft.com/office/drawing/2014/main" id="{DE101D8D-392D-CE48-A76F-F593C13CFB77}"/>
              </a:ext>
            </a:extLst>
          </p:cNvPr>
          <p:cNvSpPr/>
          <p:nvPr/>
        </p:nvSpPr>
        <p:spPr>
          <a:xfrm>
            <a:off x="4504260" y="4802485"/>
            <a:ext cx="1196135" cy="330065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AF057BF2-9D6B-E249-8FBC-3B1D5B8A5CA3}"/>
              </a:ext>
            </a:extLst>
          </p:cNvPr>
          <p:cNvSpPr/>
          <p:nvPr/>
        </p:nvSpPr>
        <p:spPr>
          <a:xfrm>
            <a:off x="4609042" y="4857836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730C91DC-46B3-DD42-BA91-16A98A899679}"/>
              </a:ext>
            </a:extLst>
          </p:cNvPr>
          <p:cNvSpPr/>
          <p:nvPr/>
        </p:nvSpPr>
        <p:spPr>
          <a:xfrm>
            <a:off x="4855301" y="4857836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1A38F944-FD9F-1C42-9EF7-BA5E3DB86EBA}"/>
              </a:ext>
            </a:extLst>
          </p:cNvPr>
          <p:cNvSpPr/>
          <p:nvPr/>
        </p:nvSpPr>
        <p:spPr>
          <a:xfrm>
            <a:off x="5101560" y="4857836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91549E43-B913-244E-90FF-EB6ADE692919}"/>
              </a:ext>
            </a:extLst>
          </p:cNvPr>
          <p:cNvSpPr/>
          <p:nvPr/>
        </p:nvSpPr>
        <p:spPr>
          <a:xfrm>
            <a:off x="5353429" y="4857836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CFE7F9AF-8FB9-9E47-AA7C-B819DD96BD45}"/>
              </a:ext>
            </a:extLst>
          </p:cNvPr>
          <p:cNvSpPr/>
          <p:nvPr/>
        </p:nvSpPr>
        <p:spPr>
          <a:xfrm>
            <a:off x="4609042" y="2551019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D1072A62-0E13-3843-8D0C-3A62E6BC9417}"/>
              </a:ext>
            </a:extLst>
          </p:cNvPr>
          <p:cNvSpPr/>
          <p:nvPr/>
        </p:nvSpPr>
        <p:spPr>
          <a:xfrm>
            <a:off x="4855301" y="2551019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B5867DDE-FEA5-0049-9461-EB1FFEB88969}"/>
              </a:ext>
            </a:extLst>
          </p:cNvPr>
          <p:cNvSpPr/>
          <p:nvPr/>
        </p:nvSpPr>
        <p:spPr>
          <a:xfrm>
            <a:off x="5101560" y="2551019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24DFF809-EE42-C349-914D-4808EEE0B2B2}"/>
              </a:ext>
            </a:extLst>
          </p:cNvPr>
          <p:cNvSpPr/>
          <p:nvPr/>
        </p:nvSpPr>
        <p:spPr>
          <a:xfrm>
            <a:off x="5353429" y="2551019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ounded Rectangle 81">
            <a:extLst>
              <a:ext uri="{FF2B5EF4-FFF2-40B4-BE49-F238E27FC236}">
                <a16:creationId xmlns:a16="http://schemas.microsoft.com/office/drawing/2014/main" id="{485BEC44-F260-1145-8583-E09A6D1ADDA0}"/>
              </a:ext>
            </a:extLst>
          </p:cNvPr>
          <p:cNvSpPr/>
          <p:nvPr/>
        </p:nvSpPr>
        <p:spPr>
          <a:xfrm>
            <a:off x="4388107" y="3643567"/>
            <a:ext cx="1364224" cy="311369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D285D089-1C0C-6344-B7EA-A631D2F645B7}"/>
              </a:ext>
            </a:extLst>
          </p:cNvPr>
          <p:cNvSpPr/>
          <p:nvPr/>
        </p:nvSpPr>
        <p:spPr>
          <a:xfrm>
            <a:off x="4472657" y="3696834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E248521C-7AB4-A74B-BB41-9E9DBC05502F}"/>
              </a:ext>
            </a:extLst>
          </p:cNvPr>
          <p:cNvSpPr/>
          <p:nvPr/>
        </p:nvSpPr>
        <p:spPr>
          <a:xfrm>
            <a:off x="4718916" y="3696834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A542D303-3E89-B948-BAE1-9C28B4C7900E}"/>
              </a:ext>
            </a:extLst>
          </p:cNvPr>
          <p:cNvSpPr/>
          <p:nvPr/>
        </p:nvSpPr>
        <p:spPr>
          <a:xfrm>
            <a:off x="4965175" y="3696834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3557CEDB-9609-5C4E-BE7A-9A1922D84558}"/>
              </a:ext>
            </a:extLst>
          </p:cNvPr>
          <p:cNvSpPr/>
          <p:nvPr/>
        </p:nvSpPr>
        <p:spPr>
          <a:xfrm>
            <a:off x="5217044" y="3696834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FD0CC76B-5E71-8C4B-B186-6D1471C8CD67}"/>
              </a:ext>
            </a:extLst>
          </p:cNvPr>
          <p:cNvSpPr/>
          <p:nvPr/>
        </p:nvSpPr>
        <p:spPr>
          <a:xfrm>
            <a:off x="5475040" y="3699118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ounded Rectangle 92">
            <a:extLst>
              <a:ext uri="{FF2B5EF4-FFF2-40B4-BE49-F238E27FC236}">
                <a16:creationId xmlns:a16="http://schemas.microsoft.com/office/drawing/2014/main" id="{2E61486C-7C7C-CF4A-BF55-2488DDD06CBA}"/>
              </a:ext>
            </a:extLst>
          </p:cNvPr>
          <p:cNvSpPr/>
          <p:nvPr/>
        </p:nvSpPr>
        <p:spPr>
          <a:xfrm>
            <a:off x="4523350" y="2503995"/>
            <a:ext cx="1128109" cy="311369"/>
          </a:xfrm>
          <a:prstGeom prst="round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ight Arrow 93">
            <a:extLst>
              <a:ext uri="{FF2B5EF4-FFF2-40B4-BE49-F238E27FC236}">
                <a16:creationId xmlns:a16="http://schemas.microsoft.com/office/drawing/2014/main" id="{FAED948E-E8BC-B542-96E5-C16F47F16A92}"/>
              </a:ext>
            </a:extLst>
          </p:cNvPr>
          <p:cNvSpPr/>
          <p:nvPr/>
        </p:nvSpPr>
        <p:spPr>
          <a:xfrm rot="16200000">
            <a:off x="4828971" y="3021410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ight Arrow 94">
            <a:extLst>
              <a:ext uri="{FF2B5EF4-FFF2-40B4-BE49-F238E27FC236}">
                <a16:creationId xmlns:a16="http://schemas.microsoft.com/office/drawing/2014/main" id="{B62B8F78-5C39-C145-B3C5-F9490727FE2B}"/>
              </a:ext>
            </a:extLst>
          </p:cNvPr>
          <p:cNvSpPr/>
          <p:nvPr/>
        </p:nvSpPr>
        <p:spPr>
          <a:xfrm rot="16200000">
            <a:off x="4850531" y="4190558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6" name="Content Placeholder 2">
                <a:extLst>
                  <a:ext uri="{FF2B5EF4-FFF2-40B4-BE49-F238E27FC236}">
                    <a16:creationId xmlns:a16="http://schemas.microsoft.com/office/drawing/2014/main" id="{20A6FC83-57DF-014A-87E0-1B5614DFB88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320335" y="4147979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96" name="Content Placeholder 2">
                <a:extLst>
                  <a:ext uri="{FF2B5EF4-FFF2-40B4-BE49-F238E27FC236}">
                    <a16:creationId xmlns:a16="http://schemas.microsoft.com/office/drawing/2014/main" id="{20A6FC83-57DF-014A-87E0-1B5614DFB8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0335" y="4147979"/>
                <a:ext cx="701328" cy="50358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7" name="Content Placeholder 2">
                <a:extLst>
                  <a:ext uri="{FF2B5EF4-FFF2-40B4-BE49-F238E27FC236}">
                    <a16:creationId xmlns:a16="http://schemas.microsoft.com/office/drawing/2014/main" id="{6D6C0EF3-9A48-6042-84AB-D28C74DA20A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327644" y="2969038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97" name="Content Placeholder 2">
                <a:extLst>
                  <a:ext uri="{FF2B5EF4-FFF2-40B4-BE49-F238E27FC236}">
                    <a16:creationId xmlns:a16="http://schemas.microsoft.com/office/drawing/2014/main" id="{6D6C0EF3-9A48-6042-84AB-D28C74DA20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7644" y="2969038"/>
                <a:ext cx="701328" cy="50358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8" name="Content Placeholder 2">
                <a:extLst>
                  <a:ext uri="{FF2B5EF4-FFF2-40B4-BE49-F238E27FC236}">
                    <a16:creationId xmlns:a16="http://schemas.microsoft.com/office/drawing/2014/main" id="{276A6F90-89C1-8046-A06E-32E388A4C98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380001" y="1878779"/>
                <a:ext cx="157674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98" name="Content Placeholder 2">
                <a:extLst>
                  <a:ext uri="{FF2B5EF4-FFF2-40B4-BE49-F238E27FC236}">
                    <a16:creationId xmlns:a16="http://schemas.microsoft.com/office/drawing/2014/main" id="{276A6F90-89C1-8046-A06E-32E388A4C9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0001" y="1878779"/>
                <a:ext cx="1576747" cy="503588"/>
              </a:xfrm>
              <a:prstGeom prst="rect">
                <a:avLst/>
              </a:prstGeom>
              <a:blipFill>
                <a:blip r:embed="rId4"/>
                <a:stretch>
                  <a:fillRect b="-48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0" name="Content Placeholder 2">
                <a:extLst>
                  <a:ext uri="{FF2B5EF4-FFF2-40B4-BE49-F238E27FC236}">
                    <a16:creationId xmlns:a16="http://schemas.microsoft.com/office/drawing/2014/main" id="{D2F72133-FA23-E542-8D6A-F6C8993EF0A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79505" y="5247322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90" name="Content Placeholder 2">
                <a:extLst>
                  <a:ext uri="{FF2B5EF4-FFF2-40B4-BE49-F238E27FC236}">
                    <a16:creationId xmlns:a16="http://schemas.microsoft.com/office/drawing/2014/main" id="{D2F72133-FA23-E542-8D6A-F6C8993EF0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9505" y="5247322"/>
                <a:ext cx="466367" cy="503588"/>
              </a:xfrm>
              <a:prstGeom prst="rect">
                <a:avLst/>
              </a:prstGeom>
              <a:blipFill>
                <a:blip r:embed="rId5"/>
                <a:stretch>
                  <a:fillRect l="-2703" b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5" name="Content Placeholder 2">
                <a:extLst>
                  <a:ext uri="{FF2B5EF4-FFF2-40B4-BE49-F238E27FC236}">
                    <a16:creationId xmlns:a16="http://schemas.microsoft.com/office/drawing/2014/main" id="{A70D1C02-7CBD-A74A-904A-2A285E9154C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60938" y="2969038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95" name="Content Placeholder 2">
                <a:extLst>
                  <a:ext uri="{FF2B5EF4-FFF2-40B4-BE49-F238E27FC236}">
                    <a16:creationId xmlns:a16="http://schemas.microsoft.com/office/drawing/2014/main" id="{A70D1C02-7CBD-A74A-904A-2A285E9154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0938" y="2969038"/>
                <a:ext cx="701328" cy="50358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urved Up Arrow 2">
            <a:extLst>
              <a:ext uri="{FF2B5EF4-FFF2-40B4-BE49-F238E27FC236}">
                <a16:creationId xmlns:a16="http://schemas.microsoft.com/office/drawing/2014/main" id="{BB36A064-7625-2441-8964-9A5BD1261D10}"/>
              </a:ext>
            </a:extLst>
          </p:cNvPr>
          <p:cNvSpPr/>
          <p:nvPr/>
        </p:nvSpPr>
        <p:spPr>
          <a:xfrm rot="16200000">
            <a:off x="5762425" y="3408634"/>
            <a:ext cx="773848" cy="706109"/>
          </a:xfrm>
          <a:prstGeom prst="curvedUpArrow">
            <a:avLst>
              <a:gd name="adj1" fmla="val 14218"/>
              <a:gd name="adj2" fmla="val 50000"/>
              <a:gd name="adj3" fmla="val 25000"/>
            </a:avLst>
          </a:prstGeom>
          <a:solidFill>
            <a:schemeClr val="tx1">
              <a:lumMod val="95000"/>
              <a:lumOff val="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EE88FE48-D5BF-0E40-BFCC-391AE36E8079}"/>
                  </a:ext>
                </a:extLst>
              </p:cNvPr>
              <p:cNvSpPr/>
              <p:nvPr/>
            </p:nvSpPr>
            <p:spPr>
              <a:xfrm>
                <a:off x="6890002" y="3347340"/>
                <a:ext cx="4755897" cy="10743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b="1" dirty="0">
                    <a:latin typeface="Avenir Light" panose="020B0402020203020204" pitchFamily="34" charset="77"/>
                  </a:rPr>
                  <a:t>The recurrent loop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b="1" dirty="0">
                    <a:latin typeface="Avenir Light" panose="020B0402020203020204" pitchFamily="34" charset="77"/>
                  </a:rPr>
                  <a:t> conveys that the current hidden layer is influenced by the hidden layer from the previous time step.</a:t>
                </a:r>
                <a:endParaRPr lang="en-US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EE88FE48-D5BF-0E40-BFCC-391AE36E80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0002" y="3347340"/>
                <a:ext cx="4755897" cy="1074397"/>
              </a:xfrm>
              <a:prstGeom prst="rect">
                <a:avLst/>
              </a:prstGeom>
              <a:blipFill>
                <a:blip r:embed="rId7"/>
                <a:stretch>
                  <a:fillRect l="-1067"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540509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Content Placeholder 2">
            <a:extLst>
              <a:ext uri="{FF2B5EF4-FFF2-40B4-BE49-F238E27FC236}">
                <a16:creationId xmlns:a16="http://schemas.microsoft.com/office/drawing/2014/main" id="{0699B2A3-3B8E-414D-A3AF-577E06CECE10}"/>
              </a:ext>
            </a:extLst>
          </p:cNvPr>
          <p:cNvSpPr txBox="1">
            <a:spLocks/>
          </p:cNvSpPr>
          <p:nvPr/>
        </p:nvSpPr>
        <p:spPr>
          <a:xfrm>
            <a:off x="264163" y="5250618"/>
            <a:ext cx="1530821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Input layer</a:t>
            </a:r>
          </a:p>
        </p:txBody>
      </p:sp>
      <p:sp>
        <p:nvSpPr>
          <p:cNvPr id="50" name="Content Placeholder 2">
            <a:extLst>
              <a:ext uri="{FF2B5EF4-FFF2-40B4-BE49-F238E27FC236}">
                <a16:creationId xmlns:a16="http://schemas.microsoft.com/office/drawing/2014/main" id="{98A0229A-0E65-994A-A48A-9E766E214C56}"/>
              </a:ext>
            </a:extLst>
          </p:cNvPr>
          <p:cNvSpPr txBox="1">
            <a:spLocks/>
          </p:cNvSpPr>
          <p:nvPr/>
        </p:nvSpPr>
        <p:spPr>
          <a:xfrm>
            <a:off x="147347" y="4088472"/>
            <a:ext cx="1737960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Hidden layer</a:t>
            </a:r>
          </a:p>
        </p:txBody>
      </p: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3649502E-21DD-1642-971F-BACEABB4E04C}"/>
              </a:ext>
            </a:extLst>
          </p:cNvPr>
          <p:cNvSpPr txBox="1">
            <a:spLocks/>
          </p:cNvSpPr>
          <p:nvPr/>
        </p:nvSpPr>
        <p:spPr>
          <a:xfrm>
            <a:off x="241800" y="2952152"/>
            <a:ext cx="172138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Output layer</a:t>
            </a:r>
          </a:p>
        </p:txBody>
      </p:sp>
      <p:sp>
        <p:nvSpPr>
          <p:cNvPr id="70" name="Rounded Rectangle 69">
            <a:extLst>
              <a:ext uri="{FF2B5EF4-FFF2-40B4-BE49-F238E27FC236}">
                <a16:creationId xmlns:a16="http://schemas.microsoft.com/office/drawing/2014/main" id="{DE101D8D-392D-CE48-A76F-F593C13CFB77}"/>
              </a:ext>
            </a:extLst>
          </p:cNvPr>
          <p:cNvSpPr/>
          <p:nvPr/>
        </p:nvSpPr>
        <p:spPr>
          <a:xfrm>
            <a:off x="2561160" y="5287053"/>
            <a:ext cx="1196135" cy="330065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AF057BF2-9D6B-E249-8FBC-3B1D5B8A5CA3}"/>
              </a:ext>
            </a:extLst>
          </p:cNvPr>
          <p:cNvSpPr/>
          <p:nvPr/>
        </p:nvSpPr>
        <p:spPr>
          <a:xfrm>
            <a:off x="2665942" y="5342404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730C91DC-46B3-DD42-BA91-16A98A899679}"/>
              </a:ext>
            </a:extLst>
          </p:cNvPr>
          <p:cNvSpPr/>
          <p:nvPr/>
        </p:nvSpPr>
        <p:spPr>
          <a:xfrm>
            <a:off x="2912201" y="5342404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1A38F944-FD9F-1C42-9EF7-BA5E3DB86EBA}"/>
              </a:ext>
            </a:extLst>
          </p:cNvPr>
          <p:cNvSpPr/>
          <p:nvPr/>
        </p:nvSpPr>
        <p:spPr>
          <a:xfrm>
            <a:off x="3158460" y="5342404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91549E43-B913-244E-90FF-EB6ADE692919}"/>
              </a:ext>
            </a:extLst>
          </p:cNvPr>
          <p:cNvSpPr/>
          <p:nvPr/>
        </p:nvSpPr>
        <p:spPr>
          <a:xfrm>
            <a:off x="3410329" y="5342404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CFE7F9AF-8FB9-9E47-AA7C-B819DD96BD45}"/>
              </a:ext>
            </a:extLst>
          </p:cNvPr>
          <p:cNvSpPr/>
          <p:nvPr/>
        </p:nvSpPr>
        <p:spPr>
          <a:xfrm>
            <a:off x="2665942" y="30355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D1072A62-0E13-3843-8D0C-3A62E6BC9417}"/>
              </a:ext>
            </a:extLst>
          </p:cNvPr>
          <p:cNvSpPr/>
          <p:nvPr/>
        </p:nvSpPr>
        <p:spPr>
          <a:xfrm>
            <a:off x="2912201" y="30355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B5867DDE-FEA5-0049-9461-EB1FFEB88969}"/>
              </a:ext>
            </a:extLst>
          </p:cNvPr>
          <p:cNvSpPr/>
          <p:nvPr/>
        </p:nvSpPr>
        <p:spPr>
          <a:xfrm>
            <a:off x="3158460" y="30355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24DFF809-EE42-C349-914D-4808EEE0B2B2}"/>
              </a:ext>
            </a:extLst>
          </p:cNvPr>
          <p:cNvSpPr/>
          <p:nvPr/>
        </p:nvSpPr>
        <p:spPr>
          <a:xfrm>
            <a:off x="3410329" y="30355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ounded Rectangle 81">
            <a:extLst>
              <a:ext uri="{FF2B5EF4-FFF2-40B4-BE49-F238E27FC236}">
                <a16:creationId xmlns:a16="http://schemas.microsoft.com/office/drawing/2014/main" id="{485BEC44-F260-1145-8583-E09A6D1ADDA0}"/>
              </a:ext>
            </a:extLst>
          </p:cNvPr>
          <p:cNvSpPr/>
          <p:nvPr/>
        </p:nvSpPr>
        <p:spPr>
          <a:xfrm>
            <a:off x="2445007" y="4128135"/>
            <a:ext cx="1364224" cy="311369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D285D089-1C0C-6344-B7EA-A631D2F645B7}"/>
              </a:ext>
            </a:extLst>
          </p:cNvPr>
          <p:cNvSpPr/>
          <p:nvPr/>
        </p:nvSpPr>
        <p:spPr>
          <a:xfrm>
            <a:off x="2529557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E248521C-7AB4-A74B-BB41-9E9DBC05502F}"/>
              </a:ext>
            </a:extLst>
          </p:cNvPr>
          <p:cNvSpPr/>
          <p:nvPr/>
        </p:nvSpPr>
        <p:spPr>
          <a:xfrm>
            <a:off x="2775816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A542D303-3E89-B948-BAE1-9C28B4C7900E}"/>
              </a:ext>
            </a:extLst>
          </p:cNvPr>
          <p:cNvSpPr/>
          <p:nvPr/>
        </p:nvSpPr>
        <p:spPr>
          <a:xfrm>
            <a:off x="3022075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3557CEDB-9609-5C4E-BE7A-9A1922D84558}"/>
              </a:ext>
            </a:extLst>
          </p:cNvPr>
          <p:cNvSpPr/>
          <p:nvPr/>
        </p:nvSpPr>
        <p:spPr>
          <a:xfrm>
            <a:off x="3273944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FD0CC76B-5E71-8C4B-B186-6D1471C8CD67}"/>
              </a:ext>
            </a:extLst>
          </p:cNvPr>
          <p:cNvSpPr/>
          <p:nvPr/>
        </p:nvSpPr>
        <p:spPr>
          <a:xfrm>
            <a:off x="3531940" y="4183686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ounded Rectangle 92">
            <a:extLst>
              <a:ext uri="{FF2B5EF4-FFF2-40B4-BE49-F238E27FC236}">
                <a16:creationId xmlns:a16="http://schemas.microsoft.com/office/drawing/2014/main" id="{2E61486C-7C7C-CF4A-BF55-2488DDD06CBA}"/>
              </a:ext>
            </a:extLst>
          </p:cNvPr>
          <p:cNvSpPr/>
          <p:nvPr/>
        </p:nvSpPr>
        <p:spPr>
          <a:xfrm>
            <a:off x="2580250" y="2988563"/>
            <a:ext cx="1128109" cy="311369"/>
          </a:xfrm>
          <a:prstGeom prst="round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ight Arrow 93">
            <a:extLst>
              <a:ext uri="{FF2B5EF4-FFF2-40B4-BE49-F238E27FC236}">
                <a16:creationId xmlns:a16="http://schemas.microsoft.com/office/drawing/2014/main" id="{FAED948E-E8BC-B542-96E5-C16F47F16A92}"/>
              </a:ext>
            </a:extLst>
          </p:cNvPr>
          <p:cNvSpPr/>
          <p:nvPr/>
        </p:nvSpPr>
        <p:spPr>
          <a:xfrm rot="16200000">
            <a:off x="2885871" y="3505978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ight Arrow 94">
            <a:extLst>
              <a:ext uri="{FF2B5EF4-FFF2-40B4-BE49-F238E27FC236}">
                <a16:creationId xmlns:a16="http://schemas.microsoft.com/office/drawing/2014/main" id="{B62B8F78-5C39-C145-B3C5-F9490727FE2B}"/>
              </a:ext>
            </a:extLst>
          </p:cNvPr>
          <p:cNvSpPr/>
          <p:nvPr/>
        </p:nvSpPr>
        <p:spPr>
          <a:xfrm rot="16200000">
            <a:off x="2907431" y="467512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6" name="Content Placeholder 2">
                <a:extLst>
                  <a:ext uri="{FF2B5EF4-FFF2-40B4-BE49-F238E27FC236}">
                    <a16:creationId xmlns:a16="http://schemas.microsoft.com/office/drawing/2014/main" id="{20A6FC83-57DF-014A-87E0-1B5614DFB88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77235" y="4632547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96" name="Content Placeholder 2">
                <a:extLst>
                  <a:ext uri="{FF2B5EF4-FFF2-40B4-BE49-F238E27FC236}">
                    <a16:creationId xmlns:a16="http://schemas.microsoft.com/office/drawing/2014/main" id="{20A6FC83-57DF-014A-87E0-1B5614DFB8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7235" y="4632547"/>
                <a:ext cx="701328" cy="50358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7" name="Content Placeholder 2">
                <a:extLst>
                  <a:ext uri="{FF2B5EF4-FFF2-40B4-BE49-F238E27FC236}">
                    <a16:creationId xmlns:a16="http://schemas.microsoft.com/office/drawing/2014/main" id="{6D6C0EF3-9A48-6042-84AB-D28C74DA20A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84544" y="3453606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97" name="Content Placeholder 2">
                <a:extLst>
                  <a:ext uri="{FF2B5EF4-FFF2-40B4-BE49-F238E27FC236}">
                    <a16:creationId xmlns:a16="http://schemas.microsoft.com/office/drawing/2014/main" id="{6D6C0EF3-9A48-6042-84AB-D28C74DA20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4544" y="3453606"/>
                <a:ext cx="701328" cy="50358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8" name="Content Placeholder 2">
                <a:extLst>
                  <a:ext uri="{FF2B5EF4-FFF2-40B4-BE49-F238E27FC236}">
                    <a16:creationId xmlns:a16="http://schemas.microsoft.com/office/drawing/2014/main" id="{276A6F90-89C1-8046-A06E-32E388A4C98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36901" y="2363347"/>
                <a:ext cx="157674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98" name="Content Placeholder 2">
                <a:extLst>
                  <a:ext uri="{FF2B5EF4-FFF2-40B4-BE49-F238E27FC236}">
                    <a16:creationId xmlns:a16="http://schemas.microsoft.com/office/drawing/2014/main" id="{276A6F90-89C1-8046-A06E-32E388A4C9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6901" y="2363347"/>
                <a:ext cx="1576747" cy="503588"/>
              </a:xfrm>
              <a:prstGeom prst="rect">
                <a:avLst/>
              </a:prstGeom>
              <a:blipFill>
                <a:blip r:embed="rId4"/>
                <a:stretch>
                  <a:fillRect b="-48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0" name="Content Placeholder 2">
                <a:extLst>
                  <a:ext uri="{FF2B5EF4-FFF2-40B4-BE49-F238E27FC236}">
                    <a16:creationId xmlns:a16="http://schemas.microsoft.com/office/drawing/2014/main" id="{D2F72133-FA23-E542-8D6A-F6C8993EF0A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936405" y="5566790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90" name="Content Placeholder 2">
                <a:extLst>
                  <a:ext uri="{FF2B5EF4-FFF2-40B4-BE49-F238E27FC236}">
                    <a16:creationId xmlns:a16="http://schemas.microsoft.com/office/drawing/2014/main" id="{D2F72133-FA23-E542-8D6A-F6C8993EF0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6405" y="5566790"/>
                <a:ext cx="466367" cy="503588"/>
              </a:xfrm>
              <a:prstGeom prst="rect">
                <a:avLst/>
              </a:prstGeom>
              <a:blipFill>
                <a:blip r:embed="rId5"/>
                <a:stretch>
                  <a:fillRect l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8" name="Rectangle 107">
            <a:extLst>
              <a:ext uri="{FF2B5EF4-FFF2-40B4-BE49-F238E27FC236}">
                <a16:creationId xmlns:a16="http://schemas.microsoft.com/office/drawing/2014/main" id="{64A89667-1B61-D84C-8396-266EF010A525}"/>
              </a:ext>
            </a:extLst>
          </p:cNvPr>
          <p:cNvSpPr/>
          <p:nvPr/>
        </p:nvSpPr>
        <p:spPr>
          <a:xfrm>
            <a:off x="8699208" y="313658"/>
            <a:ext cx="3137191" cy="1125196"/>
          </a:xfrm>
          <a:prstGeom prst="rect">
            <a:avLst/>
          </a:prstGeom>
          <a:solidFill>
            <a:srgbClr val="FFF2CC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Title 1">
            <a:extLst>
              <a:ext uri="{FF2B5EF4-FFF2-40B4-BE49-F238E27FC236}">
                <a16:creationId xmlns:a16="http://schemas.microsoft.com/office/drawing/2014/main" id="{FF867746-7A2F-644D-88D5-C3102C6A9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262"/>
            <a:ext cx="8941419" cy="1162592"/>
          </a:xfrm>
        </p:spPr>
        <p:txBody>
          <a:bodyPr/>
          <a:lstStyle/>
          <a:p>
            <a:r>
              <a:rPr lang="en-US" dirty="0"/>
              <a:t>RNN</a:t>
            </a: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C67F1680-4E6A-FF47-A5A3-45A4491667D3}"/>
              </a:ext>
            </a:extLst>
          </p:cNvPr>
          <p:cNvSpPr/>
          <p:nvPr/>
        </p:nvSpPr>
        <p:spPr>
          <a:xfrm>
            <a:off x="903804" y="771482"/>
            <a:ext cx="836096" cy="11751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Content Placeholder 2">
            <a:extLst>
              <a:ext uri="{FF2B5EF4-FFF2-40B4-BE49-F238E27FC236}">
                <a16:creationId xmlns:a16="http://schemas.microsoft.com/office/drawing/2014/main" id="{FF5E74C9-A5CD-6F40-A4BA-762E8454B052}"/>
              </a:ext>
            </a:extLst>
          </p:cNvPr>
          <p:cNvSpPr txBox="1">
            <a:spLocks/>
          </p:cNvSpPr>
          <p:nvPr/>
        </p:nvSpPr>
        <p:spPr>
          <a:xfrm>
            <a:off x="4191000" y="750736"/>
            <a:ext cx="3272331" cy="6457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b="1" dirty="0">
                <a:latin typeface="Avenir Light" panose="020B0402020203020204" pitchFamily="34" charset="77"/>
              </a:rPr>
              <a:t>Training Process</a:t>
            </a:r>
            <a:endParaRPr lang="en-US" dirty="0">
              <a:latin typeface="Avenir Light" panose="020B0402020203020204" pitchFamily="34" charset="7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id="{5063524F-251F-C44B-AA39-5AA181F58DDD}"/>
                  </a:ext>
                </a:extLst>
              </p:cNvPr>
              <p:cNvSpPr/>
              <p:nvPr/>
            </p:nvSpPr>
            <p:spPr>
              <a:xfrm>
                <a:off x="2608151" y="1860486"/>
                <a:ext cx="129394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𝐶𝐸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id="{5063524F-251F-C44B-AA39-5AA181F58D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8151" y="1860486"/>
                <a:ext cx="1293944" cy="369332"/>
              </a:xfrm>
              <a:prstGeom prst="rect">
                <a:avLst/>
              </a:prstGeom>
              <a:blipFill>
                <a:blip r:embed="rId6"/>
                <a:stretch>
                  <a:fillRect b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8" name="Content Placeholder 2">
            <a:extLst>
              <a:ext uri="{FF2B5EF4-FFF2-40B4-BE49-F238E27FC236}">
                <a16:creationId xmlns:a16="http://schemas.microsoft.com/office/drawing/2014/main" id="{731B846A-C5A9-5A4B-9377-7E1921B50F8E}"/>
              </a:ext>
            </a:extLst>
          </p:cNvPr>
          <p:cNvSpPr txBox="1">
            <a:spLocks/>
          </p:cNvSpPr>
          <p:nvPr/>
        </p:nvSpPr>
        <p:spPr>
          <a:xfrm>
            <a:off x="1130300" y="1872315"/>
            <a:ext cx="866479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rgbClr val="C00000"/>
                </a:solidFill>
                <a:latin typeface="Avenir Light" panose="020B0402020203020204" pitchFamily="34" charset="77"/>
              </a:rPr>
              <a:t>Error</a:t>
            </a:r>
          </a:p>
        </p:txBody>
      </p:sp>
      <p:sp>
        <p:nvSpPr>
          <p:cNvPr id="129" name="Content Placeholder 2">
            <a:extLst>
              <a:ext uri="{FF2B5EF4-FFF2-40B4-BE49-F238E27FC236}">
                <a16:creationId xmlns:a16="http://schemas.microsoft.com/office/drawing/2014/main" id="{0E613D49-C154-6840-B48E-9022C64E7B06}"/>
              </a:ext>
            </a:extLst>
          </p:cNvPr>
          <p:cNvSpPr txBox="1">
            <a:spLocks/>
          </p:cNvSpPr>
          <p:nvPr/>
        </p:nvSpPr>
        <p:spPr>
          <a:xfrm>
            <a:off x="2709001" y="6009384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solidFill>
                  <a:srgbClr val="7030A0"/>
                </a:solidFill>
                <a:latin typeface="Avenir Light" panose="020B0402020203020204" pitchFamily="34" charset="77"/>
              </a:rPr>
              <a:t>She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6027C8F-2D36-FB4B-B530-018F14273101}"/>
                  </a:ext>
                </a:extLst>
              </p:cNvPr>
              <p:cNvSpPr txBox="1"/>
              <p:nvPr/>
            </p:nvSpPr>
            <p:spPr>
              <a:xfrm>
                <a:off x="8769764" y="521408"/>
                <a:ext cx="2996077" cy="6723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𝐶𝐸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bSup>
                          <m:r>
                            <m:rPr>
                              <m:nor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6027C8F-2D36-FB4B-B530-018F142731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9764" y="521408"/>
                <a:ext cx="2996077" cy="672300"/>
              </a:xfrm>
              <a:prstGeom prst="rect">
                <a:avLst/>
              </a:prstGeom>
              <a:blipFill>
                <a:blip r:embed="rId7"/>
                <a:stretch>
                  <a:fillRect l="-1271" t="-140741" r="-2542" b="-1981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9067399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Content Placeholder 2">
            <a:extLst>
              <a:ext uri="{FF2B5EF4-FFF2-40B4-BE49-F238E27FC236}">
                <a16:creationId xmlns:a16="http://schemas.microsoft.com/office/drawing/2014/main" id="{0699B2A3-3B8E-414D-A3AF-577E06CECE10}"/>
              </a:ext>
            </a:extLst>
          </p:cNvPr>
          <p:cNvSpPr txBox="1">
            <a:spLocks/>
          </p:cNvSpPr>
          <p:nvPr/>
        </p:nvSpPr>
        <p:spPr>
          <a:xfrm>
            <a:off x="264163" y="5250618"/>
            <a:ext cx="1530821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Input layer</a:t>
            </a:r>
          </a:p>
        </p:txBody>
      </p:sp>
      <p:sp>
        <p:nvSpPr>
          <p:cNvPr id="50" name="Content Placeholder 2">
            <a:extLst>
              <a:ext uri="{FF2B5EF4-FFF2-40B4-BE49-F238E27FC236}">
                <a16:creationId xmlns:a16="http://schemas.microsoft.com/office/drawing/2014/main" id="{98A0229A-0E65-994A-A48A-9E766E214C56}"/>
              </a:ext>
            </a:extLst>
          </p:cNvPr>
          <p:cNvSpPr txBox="1">
            <a:spLocks/>
          </p:cNvSpPr>
          <p:nvPr/>
        </p:nvSpPr>
        <p:spPr>
          <a:xfrm>
            <a:off x="147347" y="4088472"/>
            <a:ext cx="1737960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Hidden layer</a:t>
            </a:r>
          </a:p>
        </p:txBody>
      </p: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3649502E-21DD-1642-971F-BACEABB4E04C}"/>
              </a:ext>
            </a:extLst>
          </p:cNvPr>
          <p:cNvSpPr txBox="1">
            <a:spLocks/>
          </p:cNvSpPr>
          <p:nvPr/>
        </p:nvSpPr>
        <p:spPr>
          <a:xfrm>
            <a:off x="241800" y="2952152"/>
            <a:ext cx="172138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Output layer</a:t>
            </a:r>
          </a:p>
        </p:txBody>
      </p:sp>
      <p:sp>
        <p:nvSpPr>
          <p:cNvPr id="70" name="Rounded Rectangle 69">
            <a:extLst>
              <a:ext uri="{FF2B5EF4-FFF2-40B4-BE49-F238E27FC236}">
                <a16:creationId xmlns:a16="http://schemas.microsoft.com/office/drawing/2014/main" id="{DE101D8D-392D-CE48-A76F-F593C13CFB77}"/>
              </a:ext>
            </a:extLst>
          </p:cNvPr>
          <p:cNvSpPr/>
          <p:nvPr/>
        </p:nvSpPr>
        <p:spPr>
          <a:xfrm>
            <a:off x="2561160" y="5287053"/>
            <a:ext cx="1196135" cy="330065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AF057BF2-9D6B-E249-8FBC-3B1D5B8A5CA3}"/>
              </a:ext>
            </a:extLst>
          </p:cNvPr>
          <p:cNvSpPr/>
          <p:nvPr/>
        </p:nvSpPr>
        <p:spPr>
          <a:xfrm>
            <a:off x="2665942" y="5342404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730C91DC-46B3-DD42-BA91-16A98A899679}"/>
              </a:ext>
            </a:extLst>
          </p:cNvPr>
          <p:cNvSpPr/>
          <p:nvPr/>
        </p:nvSpPr>
        <p:spPr>
          <a:xfrm>
            <a:off x="2912201" y="5342404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1A38F944-FD9F-1C42-9EF7-BA5E3DB86EBA}"/>
              </a:ext>
            </a:extLst>
          </p:cNvPr>
          <p:cNvSpPr/>
          <p:nvPr/>
        </p:nvSpPr>
        <p:spPr>
          <a:xfrm>
            <a:off x="3158460" y="5342404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91549E43-B913-244E-90FF-EB6ADE692919}"/>
              </a:ext>
            </a:extLst>
          </p:cNvPr>
          <p:cNvSpPr/>
          <p:nvPr/>
        </p:nvSpPr>
        <p:spPr>
          <a:xfrm>
            <a:off x="3410329" y="5342404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CFE7F9AF-8FB9-9E47-AA7C-B819DD96BD45}"/>
              </a:ext>
            </a:extLst>
          </p:cNvPr>
          <p:cNvSpPr/>
          <p:nvPr/>
        </p:nvSpPr>
        <p:spPr>
          <a:xfrm>
            <a:off x="2665942" y="30355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D1072A62-0E13-3843-8D0C-3A62E6BC9417}"/>
              </a:ext>
            </a:extLst>
          </p:cNvPr>
          <p:cNvSpPr/>
          <p:nvPr/>
        </p:nvSpPr>
        <p:spPr>
          <a:xfrm>
            <a:off x="2912201" y="30355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B5867DDE-FEA5-0049-9461-EB1FFEB88969}"/>
              </a:ext>
            </a:extLst>
          </p:cNvPr>
          <p:cNvSpPr/>
          <p:nvPr/>
        </p:nvSpPr>
        <p:spPr>
          <a:xfrm>
            <a:off x="3158460" y="30355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24DFF809-EE42-C349-914D-4808EEE0B2B2}"/>
              </a:ext>
            </a:extLst>
          </p:cNvPr>
          <p:cNvSpPr/>
          <p:nvPr/>
        </p:nvSpPr>
        <p:spPr>
          <a:xfrm>
            <a:off x="3410329" y="30355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ounded Rectangle 81">
            <a:extLst>
              <a:ext uri="{FF2B5EF4-FFF2-40B4-BE49-F238E27FC236}">
                <a16:creationId xmlns:a16="http://schemas.microsoft.com/office/drawing/2014/main" id="{485BEC44-F260-1145-8583-E09A6D1ADDA0}"/>
              </a:ext>
            </a:extLst>
          </p:cNvPr>
          <p:cNvSpPr/>
          <p:nvPr/>
        </p:nvSpPr>
        <p:spPr>
          <a:xfrm>
            <a:off x="2445007" y="4128135"/>
            <a:ext cx="1364224" cy="311369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D285D089-1C0C-6344-B7EA-A631D2F645B7}"/>
              </a:ext>
            </a:extLst>
          </p:cNvPr>
          <p:cNvSpPr/>
          <p:nvPr/>
        </p:nvSpPr>
        <p:spPr>
          <a:xfrm>
            <a:off x="2529557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E248521C-7AB4-A74B-BB41-9E9DBC05502F}"/>
              </a:ext>
            </a:extLst>
          </p:cNvPr>
          <p:cNvSpPr/>
          <p:nvPr/>
        </p:nvSpPr>
        <p:spPr>
          <a:xfrm>
            <a:off x="2775816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A542D303-3E89-B948-BAE1-9C28B4C7900E}"/>
              </a:ext>
            </a:extLst>
          </p:cNvPr>
          <p:cNvSpPr/>
          <p:nvPr/>
        </p:nvSpPr>
        <p:spPr>
          <a:xfrm>
            <a:off x="3022075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3557CEDB-9609-5C4E-BE7A-9A1922D84558}"/>
              </a:ext>
            </a:extLst>
          </p:cNvPr>
          <p:cNvSpPr/>
          <p:nvPr/>
        </p:nvSpPr>
        <p:spPr>
          <a:xfrm>
            <a:off x="3273944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FD0CC76B-5E71-8C4B-B186-6D1471C8CD67}"/>
              </a:ext>
            </a:extLst>
          </p:cNvPr>
          <p:cNvSpPr/>
          <p:nvPr/>
        </p:nvSpPr>
        <p:spPr>
          <a:xfrm>
            <a:off x="3531940" y="4183686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ounded Rectangle 92">
            <a:extLst>
              <a:ext uri="{FF2B5EF4-FFF2-40B4-BE49-F238E27FC236}">
                <a16:creationId xmlns:a16="http://schemas.microsoft.com/office/drawing/2014/main" id="{2E61486C-7C7C-CF4A-BF55-2488DDD06CBA}"/>
              </a:ext>
            </a:extLst>
          </p:cNvPr>
          <p:cNvSpPr/>
          <p:nvPr/>
        </p:nvSpPr>
        <p:spPr>
          <a:xfrm>
            <a:off x="2580250" y="2988563"/>
            <a:ext cx="1128109" cy="311369"/>
          </a:xfrm>
          <a:prstGeom prst="round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ight Arrow 93">
            <a:extLst>
              <a:ext uri="{FF2B5EF4-FFF2-40B4-BE49-F238E27FC236}">
                <a16:creationId xmlns:a16="http://schemas.microsoft.com/office/drawing/2014/main" id="{FAED948E-E8BC-B542-96E5-C16F47F16A92}"/>
              </a:ext>
            </a:extLst>
          </p:cNvPr>
          <p:cNvSpPr/>
          <p:nvPr/>
        </p:nvSpPr>
        <p:spPr>
          <a:xfrm rot="16200000">
            <a:off x="2885871" y="3505978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ight Arrow 94">
            <a:extLst>
              <a:ext uri="{FF2B5EF4-FFF2-40B4-BE49-F238E27FC236}">
                <a16:creationId xmlns:a16="http://schemas.microsoft.com/office/drawing/2014/main" id="{B62B8F78-5C39-C145-B3C5-F9490727FE2B}"/>
              </a:ext>
            </a:extLst>
          </p:cNvPr>
          <p:cNvSpPr/>
          <p:nvPr/>
        </p:nvSpPr>
        <p:spPr>
          <a:xfrm rot="16200000">
            <a:off x="2907431" y="467512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6" name="Content Placeholder 2">
                <a:extLst>
                  <a:ext uri="{FF2B5EF4-FFF2-40B4-BE49-F238E27FC236}">
                    <a16:creationId xmlns:a16="http://schemas.microsoft.com/office/drawing/2014/main" id="{20A6FC83-57DF-014A-87E0-1B5614DFB88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77235" y="4632547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96" name="Content Placeholder 2">
                <a:extLst>
                  <a:ext uri="{FF2B5EF4-FFF2-40B4-BE49-F238E27FC236}">
                    <a16:creationId xmlns:a16="http://schemas.microsoft.com/office/drawing/2014/main" id="{20A6FC83-57DF-014A-87E0-1B5614DFB8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7235" y="4632547"/>
                <a:ext cx="701328" cy="50358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7" name="Content Placeholder 2">
                <a:extLst>
                  <a:ext uri="{FF2B5EF4-FFF2-40B4-BE49-F238E27FC236}">
                    <a16:creationId xmlns:a16="http://schemas.microsoft.com/office/drawing/2014/main" id="{6D6C0EF3-9A48-6042-84AB-D28C74DA20A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84544" y="3453606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97" name="Content Placeholder 2">
                <a:extLst>
                  <a:ext uri="{FF2B5EF4-FFF2-40B4-BE49-F238E27FC236}">
                    <a16:creationId xmlns:a16="http://schemas.microsoft.com/office/drawing/2014/main" id="{6D6C0EF3-9A48-6042-84AB-D28C74DA20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4544" y="3453606"/>
                <a:ext cx="701328" cy="50358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8" name="Content Placeholder 2">
                <a:extLst>
                  <a:ext uri="{FF2B5EF4-FFF2-40B4-BE49-F238E27FC236}">
                    <a16:creationId xmlns:a16="http://schemas.microsoft.com/office/drawing/2014/main" id="{276A6F90-89C1-8046-A06E-32E388A4C98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36901" y="2363347"/>
                <a:ext cx="157674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98" name="Content Placeholder 2">
                <a:extLst>
                  <a:ext uri="{FF2B5EF4-FFF2-40B4-BE49-F238E27FC236}">
                    <a16:creationId xmlns:a16="http://schemas.microsoft.com/office/drawing/2014/main" id="{276A6F90-89C1-8046-A06E-32E388A4C9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6901" y="2363347"/>
                <a:ext cx="1576747" cy="503588"/>
              </a:xfrm>
              <a:prstGeom prst="rect">
                <a:avLst/>
              </a:prstGeom>
              <a:blipFill>
                <a:blip r:embed="rId4"/>
                <a:stretch>
                  <a:fillRect b="-48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9" name="Rounded Rectangle 98">
            <a:extLst>
              <a:ext uri="{FF2B5EF4-FFF2-40B4-BE49-F238E27FC236}">
                <a16:creationId xmlns:a16="http://schemas.microsoft.com/office/drawing/2014/main" id="{B0204399-681E-6C49-9E5C-CC0F2EBC7595}"/>
              </a:ext>
            </a:extLst>
          </p:cNvPr>
          <p:cNvSpPr/>
          <p:nvPr/>
        </p:nvSpPr>
        <p:spPr>
          <a:xfrm>
            <a:off x="4744078" y="5314271"/>
            <a:ext cx="1196135" cy="330065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C88A8753-B2AE-C347-8881-9E9BFB6849E7}"/>
              </a:ext>
            </a:extLst>
          </p:cNvPr>
          <p:cNvSpPr/>
          <p:nvPr/>
        </p:nvSpPr>
        <p:spPr>
          <a:xfrm>
            <a:off x="4848860" y="5369622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289A04BF-85E0-834E-BAB6-DBB4550B3940}"/>
              </a:ext>
            </a:extLst>
          </p:cNvPr>
          <p:cNvSpPr/>
          <p:nvPr/>
        </p:nvSpPr>
        <p:spPr>
          <a:xfrm>
            <a:off x="5095119" y="5369622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631EE394-6E66-9F4F-AB28-9A96FE7CAF8B}"/>
              </a:ext>
            </a:extLst>
          </p:cNvPr>
          <p:cNvSpPr/>
          <p:nvPr/>
        </p:nvSpPr>
        <p:spPr>
          <a:xfrm>
            <a:off x="5341378" y="5369622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6C486C2D-68DA-A54D-A5C4-4B5B0B3B8B73}"/>
              </a:ext>
            </a:extLst>
          </p:cNvPr>
          <p:cNvSpPr/>
          <p:nvPr/>
        </p:nvSpPr>
        <p:spPr>
          <a:xfrm>
            <a:off x="5593247" y="5369622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F70F58BE-CCAE-F645-A328-47C1EAC54035}"/>
              </a:ext>
            </a:extLst>
          </p:cNvPr>
          <p:cNvSpPr/>
          <p:nvPr/>
        </p:nvSpPr>
        <p:spPr>
          <a:xfrm>
            <a:off x="4848860" y="3062805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FE219746-6458-2648-BFF2-1638E7F0E56F}"/>
              </a:ext>
            </a:extLst>
          </p:cNvPr>
          <p:cNvSpPr/>
          <p:nvPr/>
        </p:nvSpPr>
        <p:spPr>
          <a:xfrm>
            <a:off x="5095119" y="3062805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CC39E4D5-0122-404D-AF07-8A0976CE0F90}"/>
              </a:ext>
            </a:extLst>
          </p:cNvPr>
          <p:cNvSpPr/>
          <p:nvPr/>
        </p:nvSpPr>
        <p:spPr>
          <a:xfrm>
            <a:off x="5341378" y="3062805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869B3C99-29C1-8B4B-96BE-A1AF2836059F}"/>
              </a:ext>
            </a:extLst>
          </p:cNvPr>
          <p:cNvSpPr/>
          <p:nvPr/>
        </p:nvSpPr>
        <p:spPr>
          <a:xfrm>
            <a:off x="5593247" y="3062805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ounded Rectangle 108">
            <a:extLst>
              <a:ext uri="{FF2B5EF4-FFF2-40B4-BE49-F238E27FC236}">
                <a16:creationId xmlns:a16="http://schemas.microsoft.com/office/drawing/2014/main" id="{7B63A695-A0C7-D649-B5DD-122BBCB3D254}"/>
              </a:ext>
            </a:extLst>
          </p:cNvPr>
          <p:cNvSpPr/>
          <p:nvPr/>
        </p:nvSpPr>
        <p:spPr>
          <a:xfrm>
            <a:off x="4627925" y="4155353"/>
            <a:ext cx="1364224" cy="311369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F0DCA6BB-A31D-DC41-A4C9-C2923C3B6F21}"/>
              </a:ext>
            </a:extLst>
          </p:cNvPr>
          <p:cNvSpPr/>
          <p:nvPr/>
        </p:nvSpPr>
        <p:spPr>
          <a:xfrm>
            <a:off x="4712475" y="4208620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F5A97E85-0225-1E46-A085-02FCCC792A02}"/>
              </a:ext>
            </a:extLst>
          </p:cNvPr>
          <p:cNvSpPr/>
          <p:nvPr/>
        </p:nvSpPr>
        <p:spPr>
          <a:xfrm>
            <a:off x="4958734" y="4208620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97C5A434-FA81-A04D-A77B-DC0A945AB849}"/>
              </a:ext>
            </a:extLst>
          </p:cNvPr>
          <p:cNvSpPr/>
          <p:nvPr/>
        </p:nvSpPr>
        <p:spPr>
          <a:xfrm>
            <a:off x="5204993" y="4208620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0C6578E8-0778-B145-8F5F-1C179B55F37C}"/>
              </a:ext>
            </a:extLst>
          </p:cNvPr>
          <p:cNvSpPr/>
          <p:nvPr/>
        </p:nvSpPr>
        <p:spPr>
          <a:xfrm>
            <a:off x="5456862" y="4208620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34DA400A-6EAC-B244-90C9-E2C76E3CE8B1}"/>
              </a:ext>
            </a:extLst>
          </p:cNvPr>
          <p:cNvSpPr/>
          <p:nvPr/>
        </p:nvSpPr>
        <p:spPr>
          <a:xfrm>
            <a:off x="5714858" y="4210904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ounded Rectangle 114">
            <a:extLst>
              <a:ext uri="{FF2B5EF4-FFF2-40B4-BE49-F238E27FC236}">
                <a16:creationId xmlns:a16="http://schemas.microsoft.com/office/drawing/2014/main" id="{2D7BF61E-70E5-7B42-A443-1515BC3FC19A}"/>
              </a:ext>
            </a:extLst>
          </p:cNvPr>
          <p:cNvSpPr/>
          <p:nvPr/>
        </p:nvSpPr>
        <p:spPr>
          <a:xfrm>
            <a:off x="4763168" y="3015781"/>
            <a:ext cx="1128109" cy="311369"/>
          </a:xfrm>
          <a:prstGeom prst="round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ight Arrow 115">
            <a:extLst>
              <a:ext uri="{FF2B5EF4-FFF2-40B4-BE49-F238E27FC236}">
                <a16:creationId xmlns:a16="http://schemas.microsoft.com/office/drawing/2014/main" id="{08D29459-9A76-6445-B967-14977057901D}"/>
              </a:ext>
            </a:extLst>
          </p:cNvPr>
          <p:cNvSpPr/>
          <p:nvPr/>
        </p:nvSpPr>
        <p:spPr>
          <a:xfrm rot="16200000">
            <a:off x="5068789" y="353319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ight Arrow 116">
            <a:extLst>
              <a:ext uri="{FF2B5EF4-FFF2-40B4-BE49-F238E27FC236}">
                <a16:creationId xmlns:a16="http://schemas.microsoft.com/office/drawing/2014/main" id="{9CF46DE8-0686-8347-99CE-36822CB5A4C5}"/>
              </a:ext>
            </a:extLst>
          </p:cNvPr>
          <p:cNvSpPr/>
          <p:nvPr/>
        </p:nvSpPr>
        <p:spPr>
          <a:xfrm rot="16200000">
            <a:off x="5090349" y="470234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8" name="Content Placeholder 2">
                <a:extLst>
                  <a:ext uri="{FF2B5EF4-FFF2-40B4-BE49-F238E27FC236}">
                    <a16:creationId xmlns:a16="http://schemas.microsoft.com/office/drawing/2014/main" id="{73EEE44B-3585-894E-B4F8-4CE38DFFE62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60153" y="4659765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18" name="Content Placeholder 2">
                <a:extLst>
                  <a:ext uri="{FF2B5EF4-FFF2-40B4-BE49-F238E27FC236}">
                    <a16:creationId xmlns:a16="http://schemas.microsoft.com/office/drawing/2014/main" id="{73EEE44B-3585-894E-B4F8-4CE38DFFE6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0153" y="4659765"/>
                <a:ext cx="701328" cy="50358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9" name="Content Placeholder 2">
                <a:extLst>
                  <a:ext uri="{FF2B5EF4-FFF2-40B4-BE49-F238E27FC236}">
                    <a16:creationId xmlns:a16="http://schemas.microsoft.com/office/drawing/2014/main" id="{F0F7AF7B-3877-754A-9EAE-7D971B6F951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67462" y="3480824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19" name="Content Placeholder 2">
                <a:extLst>
                  <a:ext uri="{FF2B5EF4-FFF2-40B4-BE49-F238E27FC236}">
                    <a16:creationId xmlns:a16="http://schemas.microsoft.com/office/drawing/2014/main" id="{F0F7AF7B-3877-754A-9EAE-7D971B6F95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7462" y="3480824"/>
                <a:ext cx="701328" cy="50358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7" name="Content Placeholder 2">
                <a:extLst>
                  <a:ext uri="{FF2B5EF4-FFF2-40B4-BE49-F238E27FC236}">
                    <a16:creationId xmlns:a16="http://schemas.microsoft.com/office/drawing/2014/main" id="{920AC903-63CF-244F-AF78-1E015F906B0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85693" y="2387247"/>
                <a:ext cx="157674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87" name="Content Placeholder 2">
                <a:extLst>
                  <a:ext uri="{FF2B5EF4-FFF2-40B4-BE49-F238E27FC236}">
                    <a16:creationId xmlns:a16="http://schemas.microsoft.com/office/drawing/2014/main" id="{920AC903-63CF-244F-AF78-1E015F906B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5693" y="2387247"/>
                <a:ext cx="1576747" cy="503588"/>
              </a:xfrm>
              <a:prstGeom prst="rect">
                <a:avLst/>
              </a:prstGeom>
              <a:blipFill>
                <a:blip r:embed="rId7"/>
                <a:stretch>
                  <a:fillRect b="-48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0" name="Content Placeholder 2">
                <a:extLst>
                  <a:ext uri="{FF2B5EF4-FFF2-40B4-BE49-F238E27FC236}">
                    <a16:creationId xmlns:a16="http://schemas.microsoft.com/office/drawing/2014/main" id="{D2F72133-FA23-E542-8D6A-F6C8993EF0A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936405" y="5566790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90" name="Content Placeholder 2">
                <a:extLst>
                  <a:ext uri="{FF2B5EF4-FFF2-40B4-BE49-F238E27FC236}">
                    <a16:creationId xmlns:a16="http://schemas.microsoft.com/office/drawing/2014/main" id="{D2F72133-FA23-E542-8D6A-F6C8993EF0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6405" y="5566790"/>
                <a:ext cx="466367" cy="503588"/>
              </a:xfrm>
              <a:prstGeom prst="rect">
                <a:avLst/>
              </a:prstGeom>
              <a:blipFill>
                <a:blip r:embed="rId8"/>
                <a:stretch>
                  <a:fillRect l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1" name="Content Placeholder 2">
                <a:extLst>
                  <a:ext uri="{FF2B5EF4-FFF2-40B4-BE49-F238E27FC236}">
                    <a16:creationId xmlns:a16="http://schemas.microsoft.com/office/drawing/2014/main" id="{A5C72C0C-196F-D14D-B7C7-B894A9473A5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223678" y="5595080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91" name="Content Placeholder 2">
                <a:extLst>
                  <a:ext uri="{FF2B5EF4-FFF2-40B4-BE49-F238E27FC236}">
                    <a16:creationId xmlns:a16="http://schemas.microsoft.com/office/drawing/2014/main" id="{A5C72C0C-196F-D14D-B7C7-B894A9473A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3678" y="5595080"/>
                <a:ext cx="466367" cy="503588"/>
              </a:xfrm>
              <a:prstGeom prst="rect">
                <a:avLst/>
              </a:prstGeom>
              <a:blipFill>
                <a:blip r:embed="rId9"/>
                <a:stretch>
                  <a:fillRect l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4" name="Right Arrow 193">
            <a:extLst>
              <a:ext uri="{FF2B5EF4-FFF2-40B4-BE49-F238E27FC236}">
                <a16:creationId xmlns:a16="http://schemas.microsoft.com/office/drawing/2014/main" id="{EDFF357D-A43A-9946-9C8C-C5208D9A46EA}"/>
              </a:ext>
            </a:extLst>
          </p:cNvPr>
          <p:cNvSpPr/>
          <p:nvPr/>
        </p:nvSpPr>
        <p:spPr>
          <a:xfrm>
            <a:off x="3951891" y="4118260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5" name="Content Placeholder 2">
                <a:extLst>
                  <a:ext uri="{FF2B5EF4-FFF2-40B4-BE49-F238E27FC236}">
                    <a16:creationId xmlns:a16="http://schemas.microsoft.com/office/drawing/2014/main" id="{A70D1C02-7CBD-A74A-904A-2A285E9154C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818000" y="3657669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95" name="Content Placeholder 2">
                <a:extLst>
                  <a:ext uri="{FF2B5EF4-FFF2-40B4-BE49-F238E27FC236}">
                    <a16:creationId xmlns:a16="http://schemas.microsoft.com/office/drawing/2014/main" id="{A70D1C02-7CBD-A74A-904A-2A285E9154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8000" y="3657669"/>
                <a:ext cx="701328" cy="50358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8" name="Rectangle 107">
            <a:extLst>
              <a:ext uri="{FF2B5EF4-FFF2-40B4-BE49-F238E27FC236}">
                <a16:creationId xmlns:a16="http://schemas.microsoft.com/office/drawing/2014/main" id="{64A89667-1B61-D84C-8396-266EF010A525}"/>
              </a:ext>
            </a:extLst>
          </p:cNvPr>
          <p:cNvSpPr/>
          <p:nvPr/>
        </p:nvSpPr>
        <p:spPr>
          <a:xfrm>
            <a:off x="8699208" y="313658"/>
            <a:ext cx="3137191" cy="1125196"/>
          </a:xfrm>
          <a:prstGeom prst="rect">
            <a:avLst/>
          </a:prstGeom>
          <a:solidFill>
            <a:srgbClr val="FFF2CC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Title 1">
            <a:extLst>
              <a:ext uri="{FF2B5EF4-FFF2-40B4-BE49-F238E27FC236}">
                <a16:creationId xmlns:a16="http://schemas.microsoft.com/office/drawing/2014/main" id="{FF867746-7A2F-644D-88D5-C3102C6A9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262"/>
            <a:ext cx="8941419" cy="1162592"/>
          </a:xfrm>
        </p:spPr>
        <p:txBody>
          <a:bodyPr/>
          <a:lstStyle/>
          <a:p>
            <a:r>
              <a:rPr lang="en-US" dirty="0"/>
              <a:t>RNN</a:t>
            </a: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C67F1680-4E6A-FF47-A5A3-45A4491667D3}"/>
              </a:ext>
            </a:extLst>
          </p:cNvPr>
          <p:cNvSpPr/>
          <p:nvPr/>
        </p:nvSpPr>
        <p:spPr>
          <a:xfrm>
            <a:off x="903804" y="771482"/>
            <a:ext cx="836096" cy="11751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Content Placeholder 2">
            <a:extLst>
              <a:ext uri="{FF2B5EF4-FFF2-40B4-BE49-F238E27FC236}">
                <a16:creationId xmlns:a16="http://schemas.microsoft.com/office/drawing/2014/main" id="{FF5E74C9-A5CD-6F40-A4BA-762E8454B052}"/>
              </a:ext>
            </a:extLst>
          </p:cNvPr>
          <p:cNvSpPr txBox="1">
            <a:spLocks/>
          </p:cNvSpPr>
          <p:nvPr/>
        </p:nvSpPr>
        <p:spPr>
          <a:xfrm>
            <a:off x="4191000" y="750736"/>
            <a:ext cx="3272331" cy="6457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b="1" dirty="0">
                <a:latin typeface="Avenir Light" panose="020B0402020203020204" pitchFamily="34" charset="77"/>
              </a:rPr>
              <a:t>Training Process</a:t>
            </a:r>
            <a:endParaRPr lang="en-US" dirty="0">
              <a:latin typeface="Avenir Light" panose="020B0402020203020204" pitchFamily="34" charset="7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4E79B6EB-C451-D04B-B1B0-087954287C6F}"/>
                  </a:ext>
                </a:extLst>
              </p:cNvPr>
              <p:cNvSpPr/>
              <p:nvPr/>
            </p:nvSpPr>
            <p:spPr>
              <a:xfrm>
                <a:off x="4671674" y="1848029"/>
                <a:ext cx="130381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𝐶𝐸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4E79B6EB-C451-D04B-B1B0-087954287C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1674" y="1848029"/>
                <a:ext cx="1303818" cy="369332"/>
              </a:xfrm>
              <a:prstGeom prst="rect">
                <a:avLst/>
              </a:prstGeom>
              <a:blipFill>
                <a:blip r:embed="rId11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id="{5063524F-251F-C44B-AA39-5AA181F58DDD}"/>
                  </a:ext>
                </a:extLst>
              </p:cNvPr>
              <p:cNvSpPr/>
              <p:nvPr/>
            </p:nvSpPr>
            <p:spPr>
              <a:xfrm>
                <a:off x="2608151" y="1860486"/>
                <a:ext cx="129394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𝐶𝐸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id="{5063524F-251F-C44B-AA39-5AA181F58D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8151" y="1860486"/>
                <a:ext cx="1293944" cy="369332"/>
              </a:xfrm>
              <a:prstGeom prst="rect">
                <a:avLst/>
              </a:prstGeom>
              <a:blipFill>
                <a:blip r:embed="rId12"/>
                <a:stretch>
                  <a:fillRect b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8" name="Content Placeholder 2">
            <a:extLst>
              <a:ext uri="{FF2B5EF4-FFF2-40B4-BE49-F238E27FC236}">
                <a16:creationId xmlns:a16="http://schemas.microsoft.com/office/drawing/2014/main" id="{731B846A-C5A9-5A4B-9377-7E1921B50F8E}"/>
              </a:ext>
            </a:extLst>
          </p:cNvPr>
          <p:cNvSpPr txBox="1">
            <a:spLocks/>
          </p:cNvSpPr>
          <p:nvPr/>
        </p:nvSpPr>
        <p:spPr>
          <a:xfrm>
            <a:off x="1130300" y="1872315"/>
            <a:ext cx="866479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rgbClr val="C00000"/>
                </a:solidFill>
                <a:latin typeface="Avenir Light" panose="020B0402020203020204" pitchFamily="34" charset="77"/>
              </a:rPr>
              <a:t>Error</a:t>
            </a:r>
          </a:p>
        </p:txBody>
      </p:sp>
      <p:sp>
        <p:nvSpPr>
          <p:cNvPr id="129" name="Content Placeholder 2">
            <a:extLst>
              <a:ext uri="{FF2B5EF4-FFF2-40B4-BE49-F238E27FC236}">
                <a16:creationId xmlns:a16="http://schemas.microsoft.com/office/drawing/2014/main" id="{0E613D49-C154-6840-B48E-9022C64E7B06}"/>
              </a:ext>
            </a:extLst>
          </p:cNvPr>
          <p:cNvSpPr txBox="1">
            <a:spLocks/>
          </p:cNvSpPr>
          <p:nvPr/>
        </p:nvSpPr>
        <p:spPr>
          <a:xfrm>
            <a:off x="2709001" y="6009384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solidFill>
                  <a:srgbClr val="7030A0"/>
                </a:solidFill>
                <a:latin typeface="Avenir Light" panose="020B0402020203020204" pitchFamily="34" charset="77"/>
              </a:rPr>
              <a:t>She</a:t>
            </a:r>
          </a:p>
        </p:txBody>
      </p:sp>
      <p:sp>
        <p:nvSpPr>
          <p:cNvPr id="130" name="Content Placeholder 2">
            <a:extLst>
              <a:ext uri="{FF2B5EF4-FFF2-40B4-BE49-F238E27FC236}">
                <a16:creationId xmlns:a16="http://schemas.microsoft.com/office/drawing/2014/main" id="{4DC2E29A-5B02-B947-AAE1-1EF7A80E15E2}"/>
              </a:ext>
            </a:extLst>
          </p:cNvPr>
          <p:cNvSpPr txBox="1">
            <a:spLocks/>
          </p:cNvSpPr>
          <p:nvPr/>
        </p:nvSpPr>
        <p:spPr>
          <a:xfrm>
            <a:off x="4752175" y="6003497"/>
            <a:ext cx="1005821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solidFill>
                  <a:srgbClr val="7030A0"/>
                </a:solidFill>
                <a:latin typeface="Avenir Light" panose="020B0402020203020204" pitchFamily="34" charset="77"/>
              </a:rPr>
              <a:t>went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35A6F7C1-5C0F-8044-ADAB-7DBC2E97BE84}"/>
                  </a:ext>
                </a:extLst>
              </p:cNvPr>
              <p:cNvSpPr txBox="1"/>
              <p:nvPr/>
            </p:nvSpPr>
            <p:spPr>
              <a:xfrm>
                <a:off x="8769764" y="521408"/>
                <a:ext cx="2996077" cy="6723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𝐶𝐸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bSup>
                          <m:r>
                            <m:rPr>
                              <m:nor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35A6F7C1-5C0F-8044-ADAB-7DBC2E97BE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9764" y="521408"/>
                <a:ext cx="2996077" cy="672300"/>
              </a:xfrm>
              <a:prstGeom prst="rect">
                <a:avLst/>
              </a:prstGeom>
              <a:blipFill>
                <a:blip r:embed="rId13"/>
                <a:stretch>
                  <a:fillRect l="-1271" t="-140741" r="-2542" b="-1981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472490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Content Placeholder 2">
            <a:extLst>
              <a:ext uri="{FF2B5EF4-FFF2-40B4-BE49-F238E27FC236}">
                <a16:creationId xmlns:a16="http://schemas.microsoft.com/office/drawing/2014/main" id="{0699B2A3-3B8E-414D-A3AF-577E06CECE10}"/>
              </a:ext>
            </a:extLst>
          </p:cNvPr>
          <p:cNvSpPr txBox="1">
            <a:spLocks/>
          </p:cNvSpPr>
          <p:nvPr/>
        </p:nvSpPr>
        <p:spPr>
          <a:xfrm>
            <a:off x="264163" y="5250618"/>
            <a:ext cx="1530821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Input layer</a:t>
            </a:r>
          </a:p>
        </p:txBody>
      </p:sp>
      <p:sp>
        <p:nvSpPr>
          <p:cNvPr id="50" name="Content Placeholder 2">
            <a:extLst>
              <a:ext uri="{FF2B5EF4-FFF2-40B4-BE49-F238E27FC236}">
                <a16:creationId xmlns:a16="http://schemas.microsoft.com/office/drawing/2014/main" id="{98A0229A-0E65-994A-A48A-9E766E214C56}"/>
              </a:ext>
            </a:extLst>
          </p:cNvPr>
          <p:cNvSpPr txBox="1">
            <a:spLocks/>
          </p:cNvSpPr>
          <p:nvPr/>
        </p:nvSpPr>
        <p:spPr>
          <a:xfrm>
            <a:off x="147347" y="4088472"/>
            <a:ext cx="1737960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Hidden layer</a:t>
            </a:r>
          </a:p>
        </p:txBody>
      </p: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3649502E-21DD-1642-971F-BACEABB4E04C}"/>
              </a:ext>
            </a:extLst>
          </p:cNvPr>
          <p:cNvSpPr txBox="1">
            <a:spLocks/>
          </p:cNvSpPr>
          <p:nvPr/>
        </p:nvSpPr>
        <p:spPr>
          <a:xfrm>
            <a:off x="241800" y="2952152"/>
            <a:ext cx="172138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Output layer</a:t>
            </a:r>
          </a:p>
        </p:txBody>
      </p:sp>
      <p:sp>
        <p:nvSpPr>
          <p:cNvPr id="70" name="Rounded Rectangle 69">
            <a:extLst>
              <a:ext uri="{FF2B5EF4-FFF2-40B4-BE49-F238E27FC236}">
                <a16:creationId xmlns:a16="http://schemas.microsoft.com/office/drawing/2014/main" id="{DE101D8D-392D-CE48-A76F-F593C13CFB77}"/>
              </a:ext>
            </a:extLst>
          </p:cNvPr>
          <p:cNvSpPr/>
          <p:nvPr/>
        </p:nvSpPr>
        <p:spPr>
          <a:xfrm>
            <a:off x="2561160" y="5287053"/>
            <a:ext cx="1196135" cy="330065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AF057BF2-9D6B-E249-8FBC-3B1D5B8A5CA3}"/>
              </a:ext>
            </a:extLst>
          </p:cNvPr>
          <p:cNvSpPr/>
          <p:nvPr/>
        </p:nvSpPr>
        <p:spPr>
          <a:xfrm>
            <a:off x="2665942" y="5342404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730C91DC-46B3-DD42-BA91-16A98A899679}"/>
              </a:ext>
            </a:extLst>
          </p:cNvPr>
          <p:cNvSpPr/>
          <p:nvPr/>
        </p:nvSpPr>
        <p:spPr>
          <a:xfrm>
            <a:off x="2912201" y="5342404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1A38F944-FD9F-1C42-9EF7-BA5E3DB86EBA}"/>
              </a:ext>
            </a:extLst>
          </p:cNvPr>
          <p:cNvSpPr/>
          <p:nvPr/>
        </p:nvSpPr>
        <p:spPr>
          <a:xfrm>
            <a:off x="3158460" y="5342404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91549E43-B913-244E-90FF-EB6ADE692919}"/>
              </a:ext>
            </a:extLst>
          </p:cNvPr>
          <p:cNvSpPr/>
          <p:nvPr/>
        </p:nvSpPr>
        <p:spPr>
          <a:xfrm>
            <a:off x="3410329" y="5342404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CFE7F9AF-8FB9-9E47-AA7C-B819DD96BD45}"/>
              </a:ext>
            </a:extLst>
          </p:cNvPr>
          <p:cNvSpPr/>
          <p:nvPr/>
        </p:nvSpPr>
        <p:spPr>
          <a:xfrm>
            <a:off x="2665942" y="30355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D1072A62-0E13-3843-8D0C-3A62E6BC9417}"/>
              </a:ext>
            </a:extLst>
          </p:cNvPr>
          <p:cNvSpPr/>
          <p:nvPr/>
        </p:nvSpPr>
        <p:spPr>
          <a:xfrm>
            <a:off x="2912201" y="30355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B5867DDE-FEA5-0049-9461-EB1FFEB88969}"/>
              </a:ext>
            </a:extLst>
          </p:cNvPr>
          <p:cNvSpPr/>
          <p:nvPr/>
        </p:nvSpPr>
        <p:spPr>
          <a:xfrm>
            <a:off x="3158460" y="30355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24DFF809-EE42-C349-914D-4808EEE0B2B2}"/>
              </a:ext>
            </a:extLst>
          </p:cNvPr>
          <p:cNvSpPr/>
          <p:nvPr/>
        </p:nvSpPr>
        <p:spPr>
          <a:xfrm>
            <a:off x="3410329" y="30355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ounded Rectangle 81">
            <a:extLst>
              <a:ext uri="{FF2B5EF4-FFF2-40B4-BE49-F238E27FC236}">
                <a16:creationId xmlns:a16="http://schemas.microsoft.com/office/drawing/2014/main" id="{485BEC44-F260-1145-8583-E09A6D1ADDA0}"/>
              </a:ext>
            </a:extLst>
          </p:cNvPr>
          <p:cNvSpPr/>
          <p:nvPr/>
        </p:nvSpPr>
        <p:spPr>
          <a:xfrm>
            <a:off x="2445007" y="4128135"/>
            <a:ext cx="1364224" cy="311369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D285D089-1C0C-6344-B7EA-A631D2F645B7}"/>
              </a:ext>
            </a:extLst>
          </p:cNvPr>
          <p:cNvSpPr/>
          <p:nvPr/>
        </p:nvSpPr>
        <p:spPr>
          <a:xfrm>
            <a:off x="2529557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E248521C-7AB4-A74B-BB41-9E9DBC05502F}"/>
              </a:ext>
            </a:extLst>
          </p:cNvPr>
          <p:cNvSpPr/>
          <p:nvPr/>
        </p:nvSpPr>
        <p:spPr>
          <a:xfrm>
            <a:off x="2775816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A542D303-3E89-B948-BAE1-9C28B4C7900E}"/>
              </a:ext>
            </a:extLst>
          </p:cNvPr>
          <p:cNvSpPr/>
          <p:nvPr/>
        </p:nvSpPr>
        <p:spPr>
          <a:xfrm>
            <a:off x="3022075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3557CEDB-9609-5C4E-BE7A-9A1922D84558}"/>
              </a:ext>
            </a:extLst>
          </p:cNvPr>
          <p:cNvSpPr/>
          <p:nvPr/>
        </p:nvSpPr>
        <p:spPr>
          <a:xfrm>
            <a:off x="3273944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FD0CC76B-5E71-8C4B-B186-6D1471C8CD67}"/>
              </a:ext>
            </a:extLst>
          </p:cNvPr>
          <p:cNvSpPr/>
          <p:nvPr/>
        </p:nvSpPr>
        <p:spPr>
          <a:xfrm>
            <a:off x="3531940" y="4183686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ounded Rectangle 92">
            <a:extLst>
              <a:ext uri="{FF2B5EF4-FFF2-40B4-BE49-F238E27FC236}">
                <a16:creationId xmlns:a16="http://schemas.microsoft.com/office/drawing/2014/main" id="{2E61486C-7C7C-CF4A-BF55-2488DDD06CBA}"/>
              </a:ext>
            </a:extLst>
          </p:cNvPr>
          <p:cNvSpPr/>
          <p:nvPr/>
        </p:nvSpPr>
        <p:spPr>
          <a:xfrm>
            <a:off x="2580250" y="2988563"/>
            <a:ext cx="1128109" cy="311369"/>
          </a:xfrm>
          <a:prstGeom prst="round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ight Arrow 93">
            <a:extLst>
              <a:ext uri="{FF2B5EF4-FFF2-40B4-BE49-F238E27FC236}">
                <a16:creationId xmlns:a16="http://schemas.microsoft.com/office/drawing/2014/main" id="{FAED948E-E8BC-B542-96E5-C16F47F16A92}"/>
              </a:ext>
            </a:extLst>
          </p:cNvPr>
          <p:cNvSpPr/>
          <p:nvPr/>
        </p:nvSpPr>
        <p:spPr>
          <a:xfrm rot="16200000">
            <a:off x="2885871" y="3505978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ight Arrow 94">
            <a:extLst>
              <a:ext uri="{FF2B5EF4-FFF2-40B4-BE49-F238E27FC236}">
                <a16:creationId xmlns:a16="http://schemas.microsoft.com/office/drawing/2014/main" id="{B62B8F78-5C39-C145-B3C5-F9490727FE2B}"/>
              </a:ext>
            </a:extLst>
          </p:cNvPr>
          <p:cNvSpPr/>
          <p:nvPr/>
        </p:nvSpPr>
        <p:spPr>
          <a:xfrm rot="16200000">
            <a:off x="2907431" y="467512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6" name="Content Placeholder 2">
                <a:extLst>
                  <a:ext uri="{FF2B5EF4-FFF2-40B4-BE49-F238E27FC236}">
                    <a16:creationId xmlns:a16="http://schemas.microsoft.com/office/drawing/2014/main" id="{20A6FC83-57DF-014A-87E0-1B5614DFB88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77235" y="4632547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96" name="Content Placeholder 2">
                <a:extLst>
                  <a:ext uri="{FF2B5EF4-FFF2-40B4-BE49-F238E27FC236}">
                    <a16:creationId xmlns:a16="http://schemas.microsoft.com/office/drawing/2014/main" id="{20A6FC83-57DF-014A-87E0-1B5614DFB8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7235" y="4632547"/>
                <a:ext cx="701328" cy="50358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7" name="Content Placeholder 2">
                <a:extLst>
                  <a:ext uri="{FF2B5EF4-FFF2-40B4-BE49-F238E27FC236}">
                    <a16:creationId xmlns:a16="http://schemas.microsoft.com/office/drawing/2014/main" id="{6D6C0EF3-9A48-6042-84AB-D28C74DA20A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84544" y="3453606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97" name="Content Placeholder 2">
                <a:extLst>
                  <a:ext uri="{FF2B5EF4-FFF2-40B4-BE49-F238E27FC236}">
                    <a16:creationId xmlns:a16="http://schemas.microsoft.com/office/drawing/2014/main" id="{6D6C0EF3-9A48-6042-84AB-D28C74DA20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4544" y="3453606"/>
                <a:ext cx="701328" cy="50358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8" name="Content Placeholder 2">
                <a:extLst>
                  <a:ext uri="{FF2B5EF4-FFF2-40B4-BE49-F238E27FC236}">
                    <a16:creationId xmlns:a16="http://schemas.microsoft.com/office/drawing/2014/main" id="{276A6F90-89C1-8046-A06E-32E388A4C98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36901" y="2363347"/>
                <a:ext cx="157674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98" name="Content Placeholder 2">
                <a:extLst>
                  <a:ext uri="{FF2B5EF4-FFF2-40B4-BE49-F238E27FC236}">
                    <a16:creationId xmlns:a16="http://schemas.microsoft.com/office/drawing/2014/main" id="{276A6F90-89C1-8046-A06E-32E388A4C9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6901" y="2363347"/>
                <a:ext cx="1576747" cy="503588"/>
              </a:xfrm>
              <a:prstGeom prst="rect">
                <a:avLst/>
              </a:prstGeom>
              <a:blipFill>
                <a:blip r:embed="rId4"/>
                <a:stretch>
                  <a:fillRect b="-48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9" name="Rounded Rectangle 98">
            <a:extLst>
              <a:ext uri="{FF2B5EF4-FFF2-40B4-BE49-F238E27FC236}">
                <a16:creationId xmlns:a16="http://schemas.microsoft.com/office/drawing/2014/main" id="{B0204399-681E-6C49-9E5C-CC0F2EBC7595}"/>
              </a:ext>
            </a:extLst>
          </p:cNvPr>
          <p:cNvSpPr/>
          <p:nvPr/>
        </p:nvSpPr>
        <p:spPr>
          <a:xfrm>
            <a:off x="4744078" y="5314271"/>
            <a:ext cx="1196135" cy="330065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C88A8753-B2AE-C347-8881-9E9BFB6849E7}"/>
              </a:ext>
            </a:extLst>
          </p:cNvPr>
          <p:cNvSpPr/>
          <p:nvPr/>
        </p:nvSpPr>
        <p:spPr>
          <a:xfrm>
            <a:off x="4848860" y="5369622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289A04BF-85E0-834E-BAB6-DBB4550B3940}"/>
              </a:ext>
            </a:extLst>
          </p:cNvPr>
          <p:cNvSpPr/>
          <p:nvPr/>
        </p:nvSpPr>
        <p:spPr>
          <a:xfrm>
            <a:off x="5095119" y="5369622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631EE394-6E66-9F4F-AB28-9A96FE7CAF8B}"/>
              </a:ext>
            </a:extLst>
          </p:cNvPr>
          <p:cNvSpPr/>
          <p:nvPr/>
        </p:nvSpPr>
        <p:spPr>
          <a:xfrm>
            <a:off x="5341378" y="5369622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6C486C2D-68DA-A54D-A5C4-4B5B0B3B8B73}"/>
              </a:ext>
            </a:extLst>
          </p:cNvPr>
          <p:cNvSpPr/>
          <p:nvPr/>
        </p:nvSpPr>
        <p:spPr>
          <a:xfrm>
            <a:off x="5593247" y="5369622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F70F58BE-CCAE-F645-A328-47C1EAC54035}"/>
              </a:ext>
            </a:extLst>
          </p:cNvPr>
          <p:cNvSpPr/>
          <p:nvPr/>
        </p:nvSpPr>
        <p:spPr>
          <a:xfrm>
            <a:off x="4848860" y="3062805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FE219746-6458-2648-BFF2-1638E7F0E56F}"/>
              </a:ext>
            </a:extLst>
          </p:cNvPr>
          <p:cNvSpPr/>
          <p:nvPr/>
        </p:nvSpPr>
        <p:spPr>
          <a:xfrm>
            <a:off x="5095119" y="3062805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CC39E4D5-0122-404D-AF07-8A0976CE0F90}"/>
              </a:ext>
            </a:extLst>
          </p:cNvPr>
          <p:cNvSpPr/>
          <p:nvPr/>
        </p:nvSpPr>
        <p:spPr>
          <a:xfrm>
            <a:off x="5341378" y="3062805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869B3C99-29C1-8B4B-96BE-A1AF2836059F}"/>
              </a:ext>
            </a:extLst>
          </p:cNvPr>
          <p:cNvSpPr/>
          <p:nvPr/>
        </p:nvSpPr>
        <p:spPr>
          <a:xfrm>
            <a:off x="5593247" y="3062805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ounded Rectangle 108">
            <a:extLst>
              <a:ext uri="{FF2B5EF4-FFF2-40B4-BE49-F238E27FC236}">
                <a16:creationId xmlns:a16="http://schemas.microsoft.com/office/drawing/2014/main" id="{7B63A695-A0C7-D649-B5DD-122BBCB3D254}"/>
              </a:ext>
            </a:extLst>
          </p:cNvPr>
          <p:cNvSpPr/>
          <p:nvPr/>
        </p:nvSpPr>
        <p:spPr>
          <a:xfrm>
            <a:off x="4627925" y="4155353"/>
            <a:ext cx="1364224" cy="311369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F0DCA6BB-A31D-DC41-A4C9-C2923C3B6F21}"/>
              </a:ext>
            </a:extLst>
          </p:cNvPr>
          <p:cNvSpPr/>
          <p:nvPr/>
        </p:nvSpPr>
        <p:spPr>
          <a:xfrm>
            <a:off x="4712475" y="4208620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F5A97E85-0225-1E46-A085-02FCCC792A02}"/>
              </a:ext>
            </a:extLst>
          </p:cNvPr>
          <p:cNvSpPr/>
          <p:nvPr/>
        </p:nvSpPr>
        <p:spPr>
          <a:xfrm>
            <a:off x="4958734" y="4208620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97C5A434-FA81-A04D-A77B-DC0A945AB849}"/>
              </a:ext>
            </a:extLst>
          </p:cNvPr>
          <p:cNvSpPr/>
          <p:nvPr/>
        </p:nvSpPr>
        <p:spPr>
          <a:xfrm>
            <a:off x="5204993" y="4208620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0C6578E8-0778-B145-8F5F-1C179B55F37C}"/>
              </a:ext>
            </a:extLst>
          </p:cNvPr>
          <p:cNvSpPr/>
          <p:nvPr/>
        </p:nvSpPr>
        <p:spPr>
          <a:xfrm>
            <a:off x="5456862" y="4208620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34DA400A-6EAC-B244-90C9-E2C76E3CE8B1}"/>
              </a:ext>
            </a:extLst>
          </p:cNvPr>
          <p:cNvSpPr/>
          <p:nvPr/>
        </p:nvSpPr>
        <p:spPr>
          <a:xfrm>
            <a:off x="5714858" y="4210904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ounded Rectangle 114">
            <a:extLst>
              <a:ext uri="{FF2B5EF4-FFF2-40B4-BE49-F238E27FC236}">
                <a16:creationId xmlns:a16="http://schemas.microsoft.com/office/drawing/2014/main" id="{2D7BF61E-70E5-7B42-A443-1515BC3FC19A}"/>
              </a:ext>
            </a:extLst>
          </p:cNvPr>
          <p:cNvSpPr/>
          <p:nvPr/>
        </p:nvSpPr>
        <p:spPr>
          <a:xfrm>
            <a:off x="4763168" y="3015781"/>
            <a:ext cx="1128109" cy="311369"/>
          </a:xfrm>
          <a:prstGeom prst="round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ight Arrow 115">
            <a:extLst>
              <a:ext uri="{FF2B5EF4-FFF2-40B4-BE49-F238E27FC236}">
                <a16:creationId xmlns:a16="http://schemas.microsoft.com/office/drawing/2014/main" id="{08D29459-9A76-6445-B967-14977057901D}"/>
              </a:ext>
            </a:extLst>
          </p:cNvPr>
          <p:cNvSpPr/>
          <p:nvPr/>
        </p:nvSpPr>
        <p:spPr>
          <a:xfrm rot="16200000">
            <a:off x="5068789" y="353319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ight Arrow 116">
            <a:extLst>
              <a:ext uri="{FF2B5EF4-FFF2-40B4-BE49-F238E27FC236}">
                <a16:creationId xmlns:a16="http://schemas.microsoft.com/office/drawing/2014/main" id="{9CF46DE8-0686-8347-99CE-36822CB5A4C5}"/>
              </a:ext>
            </a:extLst>
          </p:cNvPr>
          <p:cNvSpPr/>
          <p:nvPr/>
        </p:nvSpPr>
        <p:spPr>
          <a:xfrm rot="16200000">
            <a:off x="5090349" y="470234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8" name="Content Placeholder 2">
                <a:extLst>
                  <a:ext uri="{FF2B5EF4-FFF2-40B4-BE49-F238E27FC236}">
                    <a16:creationId xmlns:a16="http://schemas.microsoft.com/office/drawing/2014/main" id="{73EEE44B-3585-894E-B4F8-4CE38DFFE62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60153" y="4659765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18" name="Content Placeholder 2">
                <a:extLst>
                  <a:ext uri="{FF2B5EF4-FFF2-40B4-BE49-F238E27FC236}">
                    <a16:creationId xmlns:a16="http://schemas.microsoft.com/office/drawing/2014/main" id="{73EEE44B-3585-894E-B4F8-4CE38DFFE6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0153" y="4659765"/>
                <a:ext cx="701328" cy="50358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9" name="Content Placeholder 2">
                <a:extLst>
                  <a:ext uri="{FF2B5EF4-FFF2-40B4-BE49-F238E27FC236}">
                    <a16:creationId xmlns:a16="http://schemas.microsoft.com/office/drawing/2014/main" id="{F0F7AF7B-3877-754A-9EAE-7D971B6F951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67462" y="3480824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19" name="Content Placeholder 2">
                <a:extLst>
                  <a:ext uri="{FF2B5EF4-FFF2-40B4-BE49-F238E27FC236}">
                    <a16:creationId xmlns:a16="http://schemas.microsoft.com/office/drawing/2014/main" id="{F0F7AF7B-3877-754A-9EAE-7D971B6F95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7462" y="3480824"/>
                <a:ext cx="701328" cy="50358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3" name="Rounded Rectangle 142">
            <a:extLst>
              <a:ext uri="{FF2B5EF4-FFF2-40B4-BE49-F238E27FC236}">
                <a16:creationId xmlns:a16="http://schemas.microsoft.com/office/drawing/2014/main" id="{B7508439-8FAA-E04E-BA0F-01A24E2DBBD8}"/>
              </a:ext>
            </a:extLst>
          </p:cNvPr>
          <p:cNvSpPr/>
          <p:nvPr/>
        </p:nvSpPr>
        <p:spPr>
          <a:xfrm>
            <a:off x="7019643" y="5330689"/>
            <a:ext cx="1196135" cy="330065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Oval 143">
            <a:extLst>
              <a:ext uri="{FF2B5EF4-FFF2-40B4-BE49-F238E27FC236}">
                <a16:creationId xmlns:a16="http://schemas.microsoft.com/office/drawing/2014/main" id="{FBD654FA-5BA2-8D45-9F65-B0BC4FE0FB02}"/>
              </a:ext>
            </a:extLst>
          </p:cNvPr>
          <p:cNvSpPr/>
          <p:nvPr/>
        </p:nvSpPr>
        <p:spPr>
          <a:xfrm>
            <a:off x="7124425" y="5386040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Oval 144">
            <a:extLst>
              <a:ext uri="{FF2B5EF4-FFF2-40B4-BE49-F238E27FC236}">
                <a16:creationId xmlns:a16="http://schemas.microsoft.com/office/drawing/2014/main" id="{0B24ED8E-F118-FC4E-B1C7-672F6CA030F7}"/>
              </a:ext>
            </a:extLst>
          </p:cNvPr>
          <p:cNvSpPr/>
          <p:nvPr/>
        </p:nvSpPr>
        <p:spPr>
          <a:xfrm>
            <a:off x="7370684" y="5386040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Oval 145">
            <a:extLst>
              <a:ext uri="{FF2B5EF4-FFF2-40B4-BE49-F238E27FC236}">
                <a16:creationId xmlns:a16="http://schemas.microsoft.com/office/drawing/2014/main" id="{D6F63CC7-15CD-D349-8859-66124BD874ED}"/>
              </a:ext>
            </a:extLst>
          </p:cNvPr>
          <p:cNvSpPr/>
          <p:nvPr/>
        </p:nvSpPr>
        <p:spPr>
          <a:xfrm>
            <a:off x="7616943" y="5386040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Oval 146">
            <a:extLst>
              <a:ext uri="{FF2B5EF4-FFF2-40B4-BE49-F238E27FC236}">
                <a16:creationId xmlns:a16="http://schemas.microsoft.com/office/drawing/2014/main" id="{C556F6AF-5963-504F-989A-FB40DB623E05}"/>
              </a:ext>
            </a:extLst>
          </p:cNvPr>
          <p:cNvSpPr/>
          <p:nvPr/>
        </p:nvSpPr>
        <p:spPr>
          <a:xfrm>
            <a:off x="7868812" y="5386040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Oval 147">
            <a:extLst>
              <a:ext uri="{FF2B5EF4-FFF2-40B4-BE49-F238E27FC236}">
                <a16:creationId xmlns:a16="http://schemas.microsoft.com/office/drawing/2014/main" id="{7EAD415F-63DE-EB43-A7A2-F45C61798465}"/>
              </a:ext>
            </a:extLst>
          </p:cNvPr>
          <p:cNvSpPr/>
          <p:nvPr/>
        </p:nvSpPr>
        <p:spPr>
          <a:xfrm>
            <a:off x="7124425" y="3079223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Oval 148">
            <a:extLst>
              <a:ext uri="{FF2B5EF4-FFF2-40B4-BE49-F238E27FC236}">
                <a16:creationId xmlns:a16="http://schemas.microsoft.com/office/drawing/2014/main" id="{F92B470B-D922-F042-867E-B1AF31F53814}"/>
              </a:ext>
            </a:extLst>
          </p:cNvPr>
          <p:cNvSpPr/>
          <p:nvPr/>
        </p:nvSpPr>
        <p:spPr>
          <a:xfrm>
            <a:off x="7370684" y="3079223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D5C803EA-95C9-8F46-8E1F-70FC48EA99C3}"/>
              </a:ext>
            </a:extLst>
          </p:cNvPr>
          <p:cNvSpPr/>
          <p:nvPr/>
        </p:nvSpPr>
        <p:spPr>
          <a:xfrm>
            <a:off x="7616943" y="3079223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Oval 150">
            <a:extLst>
              <a:ext uri="{FF2B5EF4-FFF2-40B4-BE49-F238E27FC236}">
                <a16:creationId xmlns:a16="http://schemas.microsoft.com/office/drawing/2014/main" id="{C9A0AFE1-2C23-C746-A807-955038252BA2}"/>
              </a:ext>
            </a:extLst>
          </p:cNvPr>
          <p:cNvSpPr/>
          <p:nvPr/>
        </p:nvSpPr>
        <p:spPr>
          <a:xfrm>
            <a:off x="7868812" y="3079223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Rounded Rectangle 152">
            <a:extLst>
              <a:ext uri="{FF2B5EF4-FFF2-40B4-BE49-F238E27FC236}">
                <a16:creationId xmlns:a16="http://schemas.microsoft.com/office/drawing/2014/main" id="{4DCD0D15-2948-5C49-B702-B424B826CFBA}"/>
              </a:ext>
            </a:extLst>
          </p:cNvPr>
          <p:cNvSpPr/>
          <p:nvPr/>
        </p:nvSpPr>
        <p:spPr>
          <a:xfrm>
            <a:off x="6903490" y="4171771"/>
            <a:ext cx="1364224" cy="311369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Oval 153">
            <a:extLst>
              <a:ext uri="{FF2B5EF4-FFF2-40B4-BE49-F238E27FC236}">
                <a16:creationId xmlns:a16="http://schemas.microsoft.com/office/drawing/2014/main" id="{F60421B2-6847-DA43-8335-25E8978671EB}"/>
              </a:ext>
            </a:extLst>
          </p:cNvPr>
          <p:cNvSpPr/>
          <p:nvPr/>
        </p:nvSpPr>
        <p:spPr>
          <a:xfrm>
            <a:off x="6988040" y="4225038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D869AB43-57B9-9F48-95FC-2969B414915A}"/>
              </a:ext>
            </a:extLst>
          </p:cNvPr>
          <p:cNvSpPr/>
          <p:nvPr/>
        </p:nvSpPr>
        <p:spPr>
          <a:xfrm>
            <a:off x="7234299" y="4225038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F3AA86DF-7ED5-E845-B126-E8D66DFA4416}"/>
              </a:ext>
            </a:extLst>
          </p:cNvPr>
          <p:cNvSpPr/>
          <p:nvPr/>
        </p:nvSpPr>
        <p:spPr>
          <a:xfrm>
            <a:off x="7480558" y="4225038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049529E1-0B4F-164B-AE6E-CC1335477CBF}"/>
              </a:ext>
            </a:extLst>
          </p:cNvPr>
          <p:cNvSpPr/>
          <p:nvPr/>
        </p:nvSpPr>
        <p:spPr>
          <a:xfrm>
            <a:off x="7732427" y="4225038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Oval 157">
            <a:extLst>
              <a:ext uri="{FF2B5EF4-FFF2-40B4-BE49-F238E27FC236}">
                <a16:creationId xmlns:a16="http://schemas.microsoft.com/office/drawing/2014/main" id="{0DAD38EF-F205-2144-90B1-15E45B3FE01A}"/>
              </a:ext>
            </a:extLst>
          </p:cNvPr>
          <p:cNvSpPr/>
          <p:nvPr/>
        </p:nvSpPr>
        <p:spPr>
          <a:xfrm>
            <a:off x="7990423" y="422732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Rounded Rectangle 158">
            <a:extLst>
              <a:ext uri="{FF2B5EF4-FFF2-40B4-BE49-F238E27FC236}">
                <a16:creationId xmlns:a16="http://schemas.microsoft.com/office/drawing/2014/main" id="{9475EEB9-A7EE-8F45-8FD8-2D84E2F5222E}"/>
              </a:ext>
            </a:extLst>
          </p:cNvPr>
          <p:cNvSpPr/>
          <p:nvPr/>
        </p:nvSpPr>
        <p:spPr>
          <a:xfrm>
            <a:off x="7038733" y="3032199"/>
            <a:ext cx="1128109" cy="311369"/>
          </a:xfrm>
          <a:prstGeom prst="round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Right Arrow 159">
            <a:extLst>
              <a:ext uri="{FF2B5EF4-FFF2-40B4-BE49-F238E27FC236}">
                <a16:creationId xmlns:a16="http://schemas.microsoft.com/office/drawing/2014/main" id="{12A95AFB-626B-0B4E-8C17-06CD0B92655F}"/>
              </a:ext>
            </a:extLst>
          </p:cNvPr>
          <p:cNvSpPr/>
          <p:nvPr/>
        </p:nvSpPr>
        <p:spPr>
          <a:xfrm rot="16200000">
            <a:off x="7344354" y="354961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Right Arrow 160">
            <a:extLst>
              <a:ext uri="{FF2B5EF4-FFF2-40B4-BE49-F238E27FC236}">
                <a16:creationId xmlns:a16="http://schemas.microsoft.com/office/drawing/2014/main" id="{92042E64-F626-D042-ACC7-AC101D5D4346}"/>
              </a:ext>
            </a:extLst>
          </p:cNvPr>
          <p:cNvSpPr/>
          <p:nvPr/>
        </p:nvSpPr>
        <p:spPr>
          <a:xfrm rot="16200000">
            <a:off x="7365914" y="471876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2" name="Content Placeholder 2">
                <a:extLst>
                  <a:ext uri="{FF2B5EF4-FFF2-40B4-BE49-F238E27FC236}">
                    <a16:creationId xmlns:a16="http://schemas.microsoft.com/office/drawing/2014/main" id="{4CA7D8E9-F94A-3648-80B9-DCC422F2403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35718" y="4676183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62" name="Content Placeholder 2">
                <a:extLst>
                  <a:ext uri="{FF2B5EF4-FFF2-40B4-BE49-F238E27FC236}">
                    <a16:creationId xmlns:a16="http://schemas.microsoft.com/office/drawing/2014/main" id="{4CA7D8E9-F94A-3648-80B9-DCC422F240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718" y="4676183"/>
                <a:ext cx="701328" cy="50358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3" name="Content Placeholder 2">
                <a:extLst>
                  <a:ext uri="{FF2B5EF4-FFF2-40B4-BE49-F238E27FC236}">
                    <a16:creationId xmlns:a16="http://schemas.microsoft.com/office/drawing/2014/main" id="{CF14063D-2F76-D341-8575-DFC58CC43FA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43027" y="3497242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63" name="Content Placeholder 2">
                <a:extLst>
                  <a:ext uri="{FF2B5EF4-FFF2-40B4-BE49-F238E27FC236}">
                    <a16:creationId xmlns:a16="http://schemas.microsoft.com/office/drawing/2014/main" id="{CF14063D-2F76-D341-8575-DFC58CC43F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3027" y="3497242"/>
                <a:ext cx="701328" cy="50358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7" name="Content Placeholder 2">
                <a:extLst>
                  <a:ext uri="{FF2B5EF4-FFF2-40B4-BE49-F238E27FC236}">
                    <a16:creationId xmlns:a16="http://schemas.microsoft.com/office/drawing/2014/main" id="{920AC903-63CF-244F-AF78-1E015F906B0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85693" y="2387247"/>
                <a:ext cx="157674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87" name="Content Placeholder 2">
                <a:extLst>
                  <a:ext uri="{FF2B5EF4-FFF2-40B4-BE49-F238E27FC236}">
                    <a16:creationId xmlns:a16="http://schemas.microsoft.com/office/drawing/2014/main" id="{920AC903-63CF-244F-AF78-1E015F906B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5693" y="2387247"/>
                <a:ext cx="1576747" cy="503588"/>
              </a:xfrm>
              <a:prstGeom prst="rect">
                <a:avLst/>
              </a:prstGeom>
              <a:blipFill>
                <a:blip r:embed="rId9"/>
                <a:stretch>
                  <a:fillRect b="-48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8" name="Content Placeholder 2">
                <a:extLst>
                  <a:ext uri="{FF2B5EF4-FFF2-40B4-BE49-F238E27FC236}">
                    <a16:creationId xmlns:a16="http://schemas.microsoft.com/office/drawing/2014/main" id="{DD14B316-FA21-B445-B5C6-076462AB394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90749" y="2441522"/>
                <a:ext cx="157674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88" name="Content Placeholder 2">
                <a:extLst>
                  <a:ext uri="{FF2B5EF4-FFF2-40B4-BE49-F238E27FC236}">
                    <a16:creationId xmlns:a16="http://schemas.microsoft.com/office/drawing/2014/main" id="{DD14B316-FA21-B445-B5C6-076462AB39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0749" y="2441522"/>
                <a:ext cx="1576747" cy="503588"/>
              </a:xfrm>
              <a:prstGeom prst="rect">
                <a:avLst/>
              </a:prstGeom>
              <a:blipFill>
                <a:blip r:embed="rId10"/>
                <a:stretch>
                  <a:fillRect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0" name="Content Placeholder 2">
                <a:extLst>
                  <a:ext uri="{FF2B5EF4-FFF2-40B4-BE49-F238E27FC236}">
                    <a16:creationId xmlns:a16="http://schemas.microsoft.com/office/drawing/2014/main" id="{D2F72133-FA23-E542-8D6A-F6C8993EF0A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936405" y="5566790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90" name="Content Placeholder 2">
                <a:extLst>
                  <a:ext uri="{FF2B5EF4-FFF2-40B4-BE49-F238E27FC236}">
                    <a16:creationId xmlns:a16="http://schemas.microsoft.com/office/drawing/2014/main" id="{D2F72133-FA23-E542-8D6A-F6C8993EF0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6405" y="5566790"/>
                <a:ext cx="466367" cy="503588"/>
              </a:xfrm>
              <a:prstGeom prst="rect">
                <a:avLst/>
              </a:prstGeom>
              <a:blipFill>
                <a:blip r:embed="rId11"/>
                <a:stretch>
                  <a:fillRect l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1" name="Content Placeholder 2">
                <a:extLst>
                  <a:ext uri="{FF2B5EF4-FFF2-40B4-BE49-F238E27FC236}">
                    <a16:creationId xmlns:a16="http://schemas.microsoft.com/office/drawing/2014/main" id="{A5C72C0C-196F-D14D-B7C7-B894A9473A5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223678" y="5595080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91" name="Content Placeholder 2">
                <a:extLst>
                  <a:ext uri="{FF2B5EF4-FFF2-40B4-BE49-F238E27FC236}">
                    <a16:creationId xmlns:a16="http://schemas.microsoft.com/office/drawing/2014/main" id="{A5C72C0C-196F-D14D-B7C7-B894A9473A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3678" y="5595080"/>
                <a:ext cx="466367" cy="503588"/>
              </a:xfrm>
              <a:prstGeom prst="rect">
                <a:avLst/>
              </a:prstGeom>
              <a:blipFill>
                <a:blip r:embed="rId12"/>
                <a:stretch>
                  <a:fillRect l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2" name="Content Placeholder 2">
                <a:extLst>
                  <a:ext uri="{FF2B5EF4-FFF2-40B4-BE49-F238E27FC236}">
                    <a16:creationId xmlns:a16="http://schemas.microsoft.com/office/drawing/2014/main" id="{FA120483-D21E-3A49-B318-1CB36CEEDB5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31960" y="5570101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92" name="Content Placeholder 2">
                <a:extLst>
                  <a:ext uri="{FF2B5EF4-FFF2-40B4-BE49-F238E27FC236}">
                    <a16:creationId xmlns:a16="http://schemas.microsoft.com/office/drawing/2014/main" id="{FA120483-D21E-3A49-B318-1CB36CEEDB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1960" y="5570101"/>
                <a:ext cx="466367" cy="503588"/>
              </a:xfrm>
              <a:prstGeom prst="rect">
                <a:avLst/>
              </a:prstGeom>
              <a:blipFill>
                <a:blip r:embed="rId13"/>
                <a:stretch>
                  <a:fillRect l="-5263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4" name="Right Arrow 193">
            <a:extLst>
              <a:ext uri="{FF2B5EF4-FFF2-40B4-BE49-F238E27FC236}">
                <a16:creationId xmlns:a16="http://schemas.microsoft.com/office/drawing/2014/main" id="{EDFF357D-A43A-9946-9C8C-C5208D9A46EA}"/>
              </a:ext>
            </a:extLst>
          </p:cNvPr>
          <p:cNvSpPr/>
          <p:nvPr/>
        </p:nvSpPr>
        <p:spPr>
          <a:xfrm>
            <a:off x="3951891" y="4118260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5" name="Content Placeholder 2">
                <a:extLst>
                  <a:ext uri="{FF2B5EF4-FFF2-40B4-BE49-F238E27FC236}">
                    <a16:creationId xmlns:a16="http://schemas.microsoft.com/office/drawing/2014/main" id="{A70D1C02-7CBD-A74A-904A-2A285E9154C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818000" y="3657669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95" name="Content Placeholder 2">
                <a:extLst>
                  <a:ext uri="{FF2B5EF4-FFF2-40B4-BE49-F238E27FC236}">
                    <a16:creationId xmlns:a16="http://schemas.microsoft.com/office/drawing/2014/main" id="{A70D1C02-7CBD-A74A-904A-2A285E9154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8000" y="3657669"/>
                <a:ext cx="701328" cy="503588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8" name="Right Arrow 197">
            <a:extLst>
              <a:ext uri="{FF2B5EF4-FFF2-40B4-BE49-F238E27FC236}">
                <a16:creationId xmlns:a16="http://schemas.microsoft.com/office/drawing/2014/main" id="{AD99BFF2-26F2-1741-9FED-CA0B281A12B2}"/>
              </a:ext>
            </a:extLst>
          </p:cNvPr>
          <p:cNvSpPr/>
          <p:nvPr/>
        </p:nvSpPr>
        <p:spPr>
          <a:xfrm>
            <a:off x="6150460" y="415946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9" name="Content Placeholder 2">
                <a:extLst>
                  <a:ext uri="{FF2B5EF4-FFF2-40B4-BE49-F238E27FC236}">
                    <a16:creationId xmlns:a16="http://schemas.microsoft.com/office/drawing/2014/main" id="{A521D06C-64AB-2344-9BA1-32D193F0C51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16569" y="3698871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99" name="Content Placeholder 2">
                <a:extLst>
                  <a:ext uri="{FF2B5EF4-FFF2-40B4-BE49-F238E27FC236}">
                    <a16:creationId xmlns:a16="http://schemas.microsoft.com/office/drawing/2014/main" id="{A521D06C-64AB-2344-9BA1-32D193F0C5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6569" y="3698871"/>
                <a:ext cx="701328" cy="503588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8" name="Rectangle 107">
            <a:extLst>
              <a:ext uri="{FF2B5EF4-FFF2-40B4-BE49-F238E27FC236}">
                <a16:creationId xmlns:a16="http://schemas.microsoft.com/office/drawing/2014/main" id="{64A89667-1B61-D84C-8396-266EF010A525}"/>
              </a:ext>
            </a:extLst>
          </p:cNvPr>
          <p:cNvSpPr/>
          <p:nvPr/>
        </p:nvSpPr>
        <p:spPr>
          <a:xfrm>
            <a:off x="8699208" y="313658"/>
            <a:ext cx="3137191" cy="1125196"/>
          </a:xfrm>
          <a:prstGeom prst="rect">
            <a:avLst/>
          </a:prstGeom>
          <a:solidFill>
            <a:srgbClr val="FFF2CC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Title 1">
            <a:extLst>
              <a:ext uri="{FF2B5EF4-FFF2-40B4-BE49-F238E27FC236}">
                <a16:creationId xmlns:a16="http://schemas.microsoft.com/office/drawing/2014/main" id="{FF867746-7A2F-644D-88D5-C3102C6A9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262"/>
            <a:ext cx="8941419" cy="1162592"/>
          </a:xfrm>
        </p:spPr>
        <p:txBody>
          <a:bodyPr/>
          <a:lstStyle/>
          <a:p>
            <a:r>
              <a:rPr lang="en-US" dirty="0"/>
              <a:t>RNN</a:t>
            </a: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C67F1680-4E6A-FF47-A5A3-45A4491667D3}"/>
              </a:ext>
            </a:extLst>
          </p:cNvPr>
          <p:cNvSpPr/>
          <p:nvPr/>
        </p:nvSpPr>
        <p:spPr>
          <a:xfrm>
            <a:off x="903804" y="771482"/>
            <a:ext cx="836096" cy="11751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Content Placeholder 2">
            <a:extLst>
              <a:ext uri="{FF2B5EF4-FFF2-40B4-BE49-F238E27FC236}">
                <a16:creationId xmlns:a16="http://schemas.microsoft.com/office/drawing/2014/main" id="{FF5E74C9-A5CD-6F40-A4BA-762E8454B052}"/>
              </a:ext>
            </a:extLst>
          </p:cNvPr>
          <p:cNvSpPr txBox="1">
            <a:spLocks/>
          </p:cNvSpPr>
          <p:nvPr/>
        </p:nvSpPr>
        <p:spPr>
          <a:xfrm>
            <a:off x="4191000" y="750736"/>
            <a:ext cx="3272331" cy="6457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b="1" dirty="0">
                <a:latin typeface="Avenir Light" panose="020B0402020203020204" pitchFamily="34" charset="77"/>
              </a:rPr>
              <a:t>Training Process</a:t>
            </a:r>
            <a:endParaRPr lang="en-US" dirty="0">
              <a:latin typeface="Avenir Light" panose="020B0402020203020204" pitchFamily="34" charset="7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4E79B6EB-C451-D04B-B1B0-087954287C6F}"/>
                  </a:ext>
                </a:extLst>
              </p:cNvPr>
              <p:cNvSpPr/>
              <p:nvPr/>
            </p:nvSpPr>
            <p:spPr>
              <a:xfrm>
                <a:off x="4671674" y="1848029"/>
                <a:ext cx="130381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𝐶𝐸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4E79B6EB-C451-D04B-B1B0-087954287C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1674" y="1848029"/>
                <a:ext cx="1303818" cy="369332"/>
              </a:xfrm>
              <a:prstGeom prst="rect">
                <a:avLst/>
              </a:prstGeom>
              <a:blipFill>
                <a:blip r:embed="rId16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D39D8EA6-94BF-C944-90F0-487881524E96}"/>
                  </a:ext>
                </a:extLst>
              </p:cNvPr>
              <p:cNvSpPr/>
              <p:nvPr/>
            </p:nvSpPr>
            <p:spPr>
              <a:xfrm>
                <a:off x="7032525" y="1860250"/>
                <a:ext cx="130381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𝐶𝐸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D39D8EA6-94BF-C944-90F0-487881524E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2525" y="1860250"/>
                <a:ext cx="1303818" cy="369332"/>
              </a:xfrm>
              <a:prstGeom prst="rect">
                <a:avLst/>
              </a:prstGeom>
              <a:blipFill>
                <a:blip r:embed="rId17"/>
                <a:stretch>
                  <a:fillRect b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id="{5063524F-251F-C44B-AA39-5AA181F58DDD}"/>
                  </a:ext>
                </a:extLst>
              </p:cNvPr>
              <p:cNvSpPr/>
              <p:nvPr/>
            </p:nvSpPr>
            <p:spPr>
              <a:xfrm>
                <a:off x="2608151" y="1860486"/>
                <a:ext cx="129394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𝐶𝐸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id="{5063524F-251F-C44B-AA39-5AA181F58D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8151" y="1860486"/>
                <a:ext cx="1293944" cy="369332"/>
              </a:xfrm>
              <a:prstGeom prst="rect">
                <a:avLst/>
              </a:prstGeom>
              <a:blipFill>
                <a:blip r:embed="rId18"/>
                <a:stretch>
                  <a:fillRect b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8" name="Content Placeholder 2">
            <a:extLst>
              <a:ext uri="{FF2B5EF4-FFF2-40B4-BE49-F238E27FC236}">
                <a16:creationId xmlns:a16="http://schemas.microsoft.com/office/drawing/2014/main" id="{731B846A-C5A9-5A4B-9377-7E1921B50F8E}"/>
              </a:ext>
            </a:extLst>
          </p:cNvPr>
          <p:cNvSpPr txBox="1">
            <a:spLocks/>
          </p:cNvSpPr>
          <p:nvPr/>
        </p:nvSpPr>
        <p:spPr>
          <a:xfrm>
            <a:off x="1130300" y="1872315"/>
            <a:ext cx="866479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rgbClr val="C00000"/>
                </a:solidFill>
                <a:latin typeface="Avenir Light" panose="020B0402020203020204" pitchFamily="34" charset="77"/>
              </a:rPr>
              <a:t>Error</a:t>
            </a:r>
          </a:p>
        </p:txBody>
      </p:sp>
      <p:sp>
        <p:nvSpPr>
          <p:cNvPr id="129" name="Content Placeholder 2">
            <a:extLst>
              <a:ext uri="{FF2B5EF4-FFF2-40B4-BE49-F238E27FC236}">
                <a16:creationId xmlns:a16="http://schemas.microsoft.com/office/drawing/2014/main" id="{0E613D49-C154-6840-B48E-9022C64E7B06}"/>
              </a:ext>
            </a:extLst>
          </p:cNvPr>
          <p:cNvSpPr txBox="1">
            <a:spLocks/>
          </p:cNvSpPr>
          <p:nvPr/>
        </p:nvSpPr>
        <p:spPr>
          <a:xfrm>
            <a:off x="2709001" y="6009384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solidFill>
                  <a:srgbClr val="7030A0"/>
                </a:solidFill>
                <a:latin typeface="Avenir Light" panose="020B0402020203020204" pitchFamily="34" charset="77"/>
              </a:rPr>
              <a:t>She</a:t>
            </a:r>
          </a:p>
        </p:txBody>
      </p:sp>
      <p:sp>
        <p:nvSpPr>
          <p:cNvPr id="130" name="Content Placeholder 2">
            <a:extLst>
              <a:ext uri="{FF2B5EF4-FFF2-40B4-BE49-F238E27FC236}">
                <a16:creationId xmlns:a16="http://schemas.microsoft.com/office/drawing/2014/main" id="{4DC2E29A-5B02-B947-AAE1-1EF7A80E15E2}"/>
              </a:ext>
            </a:extLst>
          </p:cNvPr>
          <p:cNvSpPr txBox="1">
            <a:spLocks/>
          </p:cNvSpPr>
          <p:nvPr/>
        </p:nvSpPr>
        <p:spPr>
          <a:xfrm>
            <a:off x="4752175" y="6003497"/>
            <a:ext cx="1005821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solidFill>
                  <a:srgbClr val="7030A0"/>
                </a:solidFill>
                <a:latin typeface="Avenir Light" panose="020B0402020203020204" pitchFamily="34" charset="77"/>
              </a:rPr>
              <a:t>went</a:t>
            </a:r>
          </a:p>
        </p:txBody>
      </p:sp>
      <p:sp>
        <p:nvSpPr>
          <p:cNvPr id="131" name="Content Placeholder 2">
            <a:extLst>
              <a:ext uri="{FF2B5EF4-FFF2-40B4-BE49-F238E27FC236}">
                <a16:creationId xmlns:a16="http://schemas.microsoft.com/office/drawing/2014/main" id="{884FC12A-0129-4F4F-9451-AADE3FF0302A}"/>
              </a:ext>
            </a:extLst>
          </p:cNvPr>
          <p:cNvSpPr txBox="1">
            <a:spLocks/>
          </p:cNvSpPr>
          <p:nvPr/>
        </p:nvSpPr>
        <p:spPr>
          <a:xfrm>
            <a:off x="7149247" y="5992962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solidFill>
                  <a:srgbClr val="7030A0"/>
                </a:solidFill>
                <a:latin typeface="Avenir Light" panose="020B0402020203020204" pitchFamily="34" charset="77"/>
              </a:rPr>
              <a:t>to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89F6E9D3-412D-2C4C-AA84-8A114DCD67BE}"/>
                  </a:ext>
                </a:extLst>
              </p:cNvPr>
              <p:cNvSpPr txBox="1"/>
              <p:nvPr/>
            </p:nvSpPr>
            <p:spPr>
              <a:xfrm>
                <a:off x="8769764" y="521408"/>
                <a:ext cx="2996077" cy="6723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𝐶𝐸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bSup>
                          <m:r>
                            <m:rPr>
                              <m:nor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89F6E9D3-412D-2C4C-AA84-8A114DCD67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9764" y="521408"/>
                <a:ext cx="2996077" cy="672300"/>
              </a:xfrm>
              <a:prstGeom prst="rect">
                <a:avLst/>
              </a:prstGeom>
              <a:blipFill>
                <a:blip r:embed="rId19"/>
                <a:stretch>
                  <a:fillRect l="-1271" t="-140741" r="-2542" b="-1981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7151025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Content Placeholder 2">
            <a:extLst>
              <a:ext uri="{FF2B5EF4-FFF2-40B4-BE49-F238E27FC236}">
                <a16:creationId xmlns:a16="http://schemas.microsoft.com/office/drawing/2014/main" id="{0699B2A3-3B8E-414D-A3AF-577E06CECE10}"/>
              </a:ext>
            </a:extLst>
          </p:cNvPr>
          <p:cNvSpPr txBox="1">
            <a:spLocks/>
          </p:cNvSpPr>
          <p:nvPr/>
        </p:nvSpPr>
        <p:spPr>
          <a:xfrm>
            <a:off x="264163" y="5250618"/>
            <a:ext cx="1530821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Input layer</a:t>
            </a:r>
          </a:p>
        </p:txBody>
      </p:sp>
      <p:sp>
        <p:nvSpPr>
          <p:cNvPr id="50" name="Content Placeholder 2">
            <a:extLst>
              <a:ext uri="{FF2B5EF4-FFF2-40B4-BE49-F238E27FC236}">
                <a16:creationId xmlns:a16="http://schemas.microsoft.com/office/drawing/2014/main" id="{98A0229A-0E65-994A-A48A-9E766E214C56}"/>
              </a:ext>
            </a:extLst>
          </p:cNvPr>
          <p:cNvSpPr txBox="1">
            <a:spLocks/>
          </p:cNvSpPr>
          <p:nvPr/>
        </p:nvSpPr>
        <p:spPr>
          <a:xfrm>
            <a:off x="147347" y="4088472"/>
            <a:ext cx="1737960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Hidden layer</a:t>
            </a:r>
          </a:p>
        </p:txBody>
      </p: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3649502E-21DD-1642-971F-BACEABB4E04C}"/>
              </a:ext>
            </a:extLst>
          </p:cNvPr>
          <p:cNvSpPr txBox="1">
            <a:spLocks/>
          </p:cNvSpPr>
          <p:nvPr/>
        </p:nvSpPr>
        <p:spPr>
          <a:xfrm>
            <a:off x="241800" y="2952152"/>
            <a:ext cx="172138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Output layer</a:t>
            </a:r>
          </a:p>
        </p:txBody>
      </p:sp>
      <p:sp>
        <p:nvSpPr>
          <p:cNvPr id="70" name="Rounded Rectangle 69">
            <a:extLst>
              <a:ext uri="{FF2B5EF4-FFF2-40B4-BE49-F238E27FC236}">
                <a16:creationId xmlns:a16="http://schemas.microsoft.com/office/drawing/2014/main" id="{DE101D8D-392D-CE48-A76F-F593C13CFB77}"/>
              </a:ext>
            </a:extLst>
          </p:cNvPr>
          <p:cNvSpPr/>
          <p:nvPr/>
        </p:nvSpPr>
        <p:spPr>
          <a:xfrm>
            <a:off x="2561160" y="5287053"/>
            <a:ext cx="1196135" cy="330065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AF057BF2-9D6B-E249-8FBC-3B1D5B8A5CA3}"/>
              </a:ext>
            </a:extLst>
          </p:cNvPr>
          <p:cNvSpPr/>
          <p:nvPr/>
        </p:nvSpPr>
        <p:spPr>
          <a:xfrm>
            <a:off x="2665942" y="5342404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730C91DC-46B3-DD42-BA91-16A98A899679}"/>
              </a:ext>
            </a:extLst>
          </p:cNvPr>
          <p:cNvSpPr/>
          <p:nvPr/>
        </p:nvSpPr>
        <p:spPr>
          <a:xfrm>
            <a:off x="2912201" y="5342404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1A38F944-FD9F-1C42-9EF7-BA5E3DB86EBA}"/>
              </a:ext>
            </a:extLst>
          </p:cNvPr>
          <p:cNvSpPr/>
          <p:nvPr/>
        </p:nvSpPr>
        <p:spPr>
          <a:xfrm>
            <a:off x="3158460" y="5342404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91549E43-B913-244E-90FF-EB6ADE692919}"/>
              </a:ext>
            </a:extLst>
          </p:cNvPr>
          <p:cNvSpPr/>
          <p:nvPr/>
        </p:nvSpPr>
        <p:spPr>
          <a:xfrm>
            <a:off x="3410329" y="5342404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CFE7F9AF-8FB9-9E47-AA7C-B819DD96BD45}"/>
              </a:ext>
            </a:extLst>
          </p:cNvPr>
          <p:cNvSpPr/>
          <p:nvPr/>
        </p:nvSpPr>
        <p:spPr>
          <a:xfrm>
            <a:off x="2665942" y="30355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D1072A62-0E13-3843-8D0C-3A62E6BC9417}"/>
              </a:ext>
            </a:extLst>
          </p:cNvPr>
          <p:cNvSpPr/>
          <p:nvPr/>
        </p:nvSpPr>
        <p:spPr>
          <a:xfrm>
            <a:off x="2912201" y="30355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B5867DDE-FEA5-0049-9461-EB1FFEB88969}"/>
              </a:ext>
            </a:extLst>
          </p:cNvPr>
          <p:cNvSpPr/>
          <p:nvPr/>
        </p:nvSpPr>
        <p:spPr>
          <a:xfrm>
            <a:off x="3158460" y="30355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24DFF809-EE42-C349-914D-4808EEE0B2B2}"/>
              </a:ext>
            </a:extLst>
          </p:cNvPr>
          <p:cNvSpPr/>
          <p:nvPr/>
        </p:nvSpPr>
        <p:spPr>
          <a:xfrm>
            <a:off x="3410329" y="30355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ounded Rectangle 81">
            <a:extLst>
              <a:ext uri="{FF2B5EF4-FFF2-40B4-BE49-F238E27FC236}">
                <a16:creationId xmlns:a16="http://schemas.microsoft.com/office/drawing/2014/main" id="{485BEC44-F260-1145-8583-E09A6D1ADDA0}"/>
              </a:ext>
            </a:extLst>
          </p:cNvPr>
          <p:cNvSpPr/>
          <p:nvPr/>
        </p:nvSpPr>
        <p:spPr>
          <a:xfrm>
            <a:off x="2445007" y="4128135"/>
            <a:ext cx="1364224" cy="311369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D285D089-1C0C-6344-B7EA-A631D2F645B7}"/>
              </a:ext>
            </a:extLst>
          </p:cNvPr>
          <p:cNvSpPr/>
          <p:nvPr/>
        </p:nvSpPr>
        <p:spPr>
          <a:xfrm>
            <a:off x="2529557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E248521C-7AB4-A74B-BB41-9E9DBC05502F}"/>
              </a:ext>
            </a:extLst>
          </p:cNvPr>
          <p:cNvSpPr/>
          <p:nvPr/>
        </p:nvSpPr>
        <p:spPr>
          <a:xfrm>
            <a:off x="2775816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A542D303-3E89-B948-BAE1-9C28B4C7900E}"/>
              </a:ext>
            </a:extLst>
          </p:cNvPr>
          <p:cNvSpPr/>
          <p:nvPr/>
        </p:nvSpPr>
        <p:spPr>
          <a:xfrm>
            <a:off x="3022075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3557CEDB-9609-5C4E-BE7A-9A1922D84558}"/>
              </a:ext>
            </a:extLst>
          </p:cNvPr>
          <p:cNvSpPr/>
          <p:nvPr/>
        </p:nvSpPr>
        <p:spPr>
          <a:xfrm>
            <a:off x="3273944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FD0CC76B-5E71-8C4B-B186-6D1471C8CD67}"/>
              </a:ext>
            </a:extLst>
          </p:cNvPr>
          <p:cNvSpPr/>
          <p:nvPr/>
        </p:nvSpPr>
        <p:spPr>
          <a:xfrm>
            <a:off x="3531940" y="4183686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ounded Rectangle 92">
            <a:extLst>
              <a:ext uri="{FF2B5EF4-FFF2-40B4-BE49-F238E27FC236}">
                <a16:creationId xmlns:a16="http://schemas.microsoft.com/office/drawing/2014/main" id="{2E61486C-7C7C-CF4A-BF55-2488DDD06CBA}"/>
              </a:ext>
            </a:extLst>
          </p:cNvPr>
          <p:cNvSpPr/>
          <p:nvPr/>
        </p:nvSpPr>
        <p:spPr>
          <a:xfrm>
            <a:off x="2580250" y="2988563"/>
            <a:ext cx="1128109" cy="311369"/>
          </a:xfrm>
          <a:prstGeom prst="round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ight Arrow 93">
            <a:extLst>
              <a:ext uri="{FF2B5EF4-FFF2-40B4-BE49-F238E27FC236}">
                <a16:creationId xmlns:a16="http://schemas.microsoft.com/office/drawing/2014/main" id="{FAED948E-E8BC-B542-96E5-C16F47F16A92}"/>
              </a:ext>
            </a:extLst>
          </p:cNvPr>
          <p:cNvSpPr/>
          <p:nvPr/>
        </p:nvSpPr>
        <p:spPr>
          <a:xfrm rot="16200000">
            <a:off x="2885871" y="3505978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ight Arrow 94">
            <a:extLst>
              <a:ext uri="{FF2B5EF4-FFF2-40B4-BE49-F238E27FC236}">
                <a16:creationId xmlns:a16="http://schemas.microsoft.com/office/drawing/2014/main" id="{B62B8F78-5C39-C145-B3C5-F9490727FE2B}"/>
              </a:ext>
            </a:extLst>
          </p:cNvPr>
          <p:cNvSpPr/>
          <p:nvPr/>
        </p:nvSpPr>
        <p:spPr>
          <a:xfrm rot="16200000">
            <a:off x="2907431" y="467512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6" name="Content Placeholder 2">
                <a:extLst>
                  <a:ext uri="{FF2B5EF4-FFF2-40B4-BE49-F238E27FC236}">
                    <a16:creationId xmlns:a16="http://schemas.microsoft.com/office/drawing/2014/main" id="{20A6FC83-57DF-014A-87E0-1B5614DFB88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77235" y="4632547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96" name="Content Placeholder 2">
                <a:extLst>
                  <a:ext uri="{FF2B5EF4-FFF2-40B4-BE49-F238E27FC236}">
                    <a16:creationId xmlns:a16="http://schemas.microsoft.com/office/drawing/2014/main" id="{20A6FC83-57DF-014A-87E0-1B5614DFB8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7235" y="4632547"/>
                <a:ext cx="701328" cy="50358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7" name="Content Placeholder 2">
                <a:extLst>
                  <a:ext uri="{FF2B5EF4-FFF2-40B4-BE49-F238E27FC236}">
                    <a16:creationId xmlns:a16="http://schemas.microsoft.com/office/drawing/2014/main" id="{6D6C0EF3-9A48-6042-84AB-D28C74DA20A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84544" y="3453606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97" name="Content Placeholder 2">
                <a:extLst>
                  <a:ext uri="{FF2B5EF4-FFF2-40B4-BE49-F238E27FC236}">
                    <a16:creationId xmlns:a16="http://schemas.microsoft.com/office/drawing/2014/main" id="{6D6C0EF3-9A48-6042-84AB-D28C74DA20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4544" y="3453606"/>
                <a:ext cx="701328" cy="50358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8" name="Content Placeholder 2">
                <a:extLst>
                  <a:ext uri="{FF2B5EF4-FFF2-40B4-BE49-F238E27FC236}">
                    <a16:creationId xmlns:a16="http://schemas.microsoft.com/office/drawing/2014/main" id="{276A6F90-89C1-8046-A06E-32E388A4C98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36901" y="2363347"/>
                <a:ext cx="157674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98" name="Content Placeholder 2">
                <a:extLst>
                  <a:ext uri="{FF2B5EF4-FFF2-40B4-BE49-F238E27FC236}">
                    <a16:creationId xmlns:a16="http://schemas.microsoft.com/office/drawing/2014/main" id="{276A6F90-89C1-8046-A06E-32E388A4C9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6901" y="2363347"/>
                <a:ext cx="1576747" cy="503588"/>
              </a:xfrm>
              <a:prstGeom prst="rect">
                <a:avLst/>
              </a:prstGeom>
              <a:blipFill>
                <a:blip r:embed="rId4"/>
                <a:stretch>
                  <a:fillRect b="-48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9" name="Rounded Rectangle 98">
            <a:extLst>
              <a:ext uri="{FF2B5EF4-FFF2-40B4-BE49-F238E27FC236}">
                <a16:creationId xmlns:a16="http://schemas.microsoft.com/office/drawing/2014/main" id="{B0204399-681E-6C49-9E5C-CC0F2EBC7595}"/>
              </a:ext>
            </a:extLst>
          </p:cNvPr>
          <p:cNvSpPr/>
          <p:nvPr/>
        </p:nvSpPr>
        <p:spPr>
          <a:xfrm>
            <a:off x="4744078" y="5314271"/>
            <a:ext cx="1196135" cy="330065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C88A8753-B2AE-C347-8881-9E9BFB6849E7}"/>
              </a:ext>
            </a:extLst>
          </p:cNvPr>
          <p:cNvSpPr/>
          <p:nvPr/>
        </p:nvSpPr>
        <p:spPr>
          <a:xfrm>
            <a:off x="4848860" y="5369622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289A04BF-85E0-834E-BAB6-DBB4550B3940}"/>
              </a:ext>
            </a:extLst>
          </p:cNvPr>
          <p:cNvSpPr/>
          <p:nvPr/>
        </p:nvSpPr>
        <p:spPr>
          <a:xfrm>
            <a:off x="5095119" y="5369622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631EE394-6E66-9F4F-AB28-9A96FE7CAF8B}"/>
              </a:ext>
            </a:extLst>
          </p:cNvPr>
          <p:cNvSpPr/>
          <p:nvPr/>
        </p:nvSpPr>
        <p:spPr>
          <a:xfrm>
            <a:off x="5341378" y="5369622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6C486C2D-68DA-A54D-A5C4-4B5B0B3B8B73}"/>
              </a:ext>
            </a:extLst>
          </p:cNvPr>
          <p:cNvSpPr/>
          <p:nvPr/>
        </p:nvSpPr>
        <p:spPr>
          <a:xfrm>
            <a:off x="5593247" y="5369622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F70F58BE-CCAE-F645-A328-47C1EAC54035}"/>
              </a:ext>
            </a:extLst>
          </p:cNvPr>
          <p:cNvSpPr/>
          <p:nvPr/>
        </p:nvSpPr>
        <p:spPr>
          <a:xfrm>
            <a:off x="4848860" y="3062805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FE219746-6458-2648-BFF2-1638E7F0E56F}"/>
              </a:ext>
            </a:extLst>
          </p:cNvPr>
          <p:cNvSpPr/>
          <p:nvPr/>
        </p:nvSpPr>
        <p:spPr>
          <a:xfrm>
            <a:off x="5095119" y="3062805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CC39E4D5-0122-404D-AF07-8A0976CE0F90}"/>
              </a:ext>
            </a:extLst>
          </p:cNvPr>
          <p:cNvSpPr/>
          <p:nvPr/>
        </p:nvSpPr>
        <p:spPr>
          <a:xfrm>
            <a:off x="5341378" y="3062805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869B3C99-29C1-8B4B-96BE-A1AF2836059F}"/>
              </a:ext>
            </a:extLst>
          </p:cNvPr>
          <p:cNvSpPr/>
          <p:nvPr/>
        </p:nvSpPr>
        <p:spPr>
          <a:xfrm>
            <a:off x="5593247" y="3062805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ounded Rectangle 108">
            <a:extLst>
              <a:ext uri="{FF2B5EF4-FFF2-40B4-BE49-F238E27FC236}">
                <a16:creationId xmlns:a16="http://schemas.microsoft.com/office/drawing/2014/main" id="{7B63A695-A0C7-D649-B5DD-122BBCB3D254}"/>
              </a:ext>
            </a:extLst>
          </p:cNvPr>
          <p:cNvSpPr/>
          <p:nvPr/>
        </p:nvSpPr>
        <p:spPr>
          <a:xfrm>
            <a:off x="4627925" y="4155353"/>
            <a:ext cx="1364224" cy="311369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F0DCA6BB-A31D-DC41-A4C9-C2923C3B6F21}"/>
              </a:ext>
            </a:extLst>
          </p:cNvPr>
          <p:cNvSpPr/>
          <p:nvPr/>
        </p:nvSpPr>
        <p:spPr>
          <a:xfrm>
            <a:off x="4712475" y="4208620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F5A97E85-0225-1E46-A085-02FCCC792A02}"/>
              </a:ext>
            </a:extLst>
          </p:cNvPr>
          <p:cNvSpPr/>
          <p:nvPr/>
        </p:nvSpPr>
        <p:spPr>
          <a:xfrm>
            <a:off x="4958734" y="4208620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97C5A434-FA81-A04D-A77B-DC0A945AB849}"/>
              </a:ext>
            </a:extLst>
          </p:cNvPr>
          <p:cNvSpPr/>
          <p:nvPr/>
        </p:nvSpPr>
        <p:spPr>
          <a:xfrm>
            <a:off x="5204993" y="4208620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0C6578E8-0778-B145-8F5F-1C179B55F37C}"/>
              </a:ext>
            </a:extLst>
          </p:cNvPr>
          <p:cNvSpPr/>
          <p:nvPr/>
        </p:nvSpPr>
        <p:spPr>
          <a:xfrm>
            <a:off x="5456862" y="4208620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34DA400A-6EAC-B244-90C9-E2C76E3CE8B1}"/>
              </a:ext>
            </a:extLst>
          </p:cNvPr>
          <p:cNvSpPr/>
          <p:nvPr/>
        </p:nvSpPr>
        <p:spPr>
          <a:xfrm>
            <a:off x="5714858" y="4210904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ounded Rectangle 114">
            <a:extLst>
              <a:ext uri="{FF2B5EF4-FFF2-40B4-BE49-F238E27FC236}">
                <a16:creationId xmlns:a16="http://schemas.microsoft.com/office/drawing/2014/main" id="{2D7BF61E-70E5-7B42-A443-1515BC3FC19A}"/>
              </a:ext>
            </a:extLst>
          </p:cNvPr>
          <p:cNvSpPr/>
          <p:nvPr/>
        </p:nvSpPr>
        <p:spPr>
          <a:xfrm>
            <a:off x="4763168" y="3015781"/>
            <a:ext cx="1128109" cy="311369"/>
          </a:xfrm>
          <a:prstGeom prst="round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ight Arrow 115">
            <a:extLst>
              <a:ext uri="{FF2B5EF4-FFF2-40B4-BE49-F238E27FC236}">
                <a16:creationId xmlns:a16="http://schemas.microsoft.com/office/drawing/2014/main" id="{08D29459-9A76-6445-B967-14977057901D}"/>
              </a:ext>
            </a:extLst>
          </p:cNvPr>
          <p:cNvSpPr/>
          <p:nvPr/>
        </p:nvSpPr>
        <p:spPr>
          <a:xfrm rot="16200000">
            <a:off x="5068789" y="353319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ight Arrow 116">
            <a:extLst>
              <a:ext uri="{FF2B5EF4-FFF2-40B4-BE49-F238E27FC236}">
                <a16:creationId xmlns:a16="http://schemas.microsoft.com/office/drawing/2014/main" id="{9CF46DE8-0686-8347-99CE-36822CB5A4C5}"/>
              </a:ext>
            </a:extLst>
          </p:cNvPr>
          <p:cNvSpPr/>
          <p:nvPr/>
        </p:nvSpPr>
        <p:spPr>
          <a:xfrm rot="16200000">
            <a:off x="5090349" y="470234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8" name="Content Placeholder 2">
                <a:extLst>
                  <a:ext uri="{FF2B5EF4-FFF2-40B4-BE49-F238E27FC236}">
                    <a16:creationId xmlns:a16="http://schemas.microsoft.com/office/drawing/2014/main" id="{73EEE44B-3585-894E-B4F8-4CE38DFFE62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60153" y="4659765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18" name="Content Placeholder 2">
                <a:extLst>
                  <a:ext uri="{FF2B5EF4-FFF2-40B4-BE49-F238E27FC236}">
                    <a16:creationId xmlns:a16="http://schemas.microsoft.com/office/drawing/2014/main" id="{73EEE44B-3585-894E-B4F8-4CE38DFFE6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0153" y="4659765"/>
                <a:ext cx="701328" cy="50358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9" name="Content Placeholder 2">
                <a:extLst>
                  <a:ext uri="{FF2B5EF4-FFF2-40B4-BE49-F238E27FC236}">
                    <a16:creationId xmlns:a16="http://schemas.microsoft.com/office/drawing/2014/main" id="{F0F7AF7B-3877-754A-9EAE-7D971B6F951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67462" y="3480824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19" name="Content Placeholder 2">
                <a:extLst>
                  <a:ext uri="{FF2B5EF4-FFF2-40B4-BE49-F238E27FC236}">
                    <a16:creationId xmlns:a16="http://schemas.microsoft.com/office/drawing/2014/main" id="{F0F7AF7B-3877-754A-9EAE-7D971B6F95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7462" y="3480824"/>
                <a:ext cx="701328" cy="50358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3" name="Rounded Rectangle 142">
            <a:extLst>
              <a:ext uri="{FF2B5EF4-FFF2-40B4-BE49-F238E27FC236}">
                <a16:creationId xmlns:a16="http://schemas.microsoft.com/office/drawing/2014/main" id="{B7508439-8FAA-E04E-BA0F-01A24E2DBBD8}"/>
              </a:ext>
            </a:extLst>
          </p:cNvPr>
          <p:cNvSpPr/>
          <p:nvPr/>
        </p:nvSpPr>
        <p:spPr>
          <a:xfrm>
            <a:off x="7019643" y="5330689"/>
            <a:ext cx="1196135" cy="330065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Oval 143">
            <a:extLst>
              <a:ext uri="{FF2B5EF4-FFF2-40B4-BE49-F238E27FC236}">
                <a16:creationId xmlns:a16="http://schemas.microsoft.com/office/drawing/2014/main" id="{FBD654FA-5BA2-8D45-9F65-B0BC4FE0FB02}"/>
              </a:ext>
            </a:extLst>
          </p:cNvPr>
          <p:cNvSpPr/>
          <p:nvPr/>
        </p:nvSpPr>
        <p:spPr>
          <a:xfrm>
            <a:off x="7124425" y="5386040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Oval 144">
            <a:extLst>
              <a:ext uri="{FF2B5EF4-FFF2-40B4-BE49-F238E27FC236}">
                <a16:creationId xmlns:a16="http://schemas.microsoft.com/office/drawing/2014/main" id="{0B24ED8E-F118-FC4E-B1C7-672F6CA030F7}"/>
              </a:ext>
            </a:extLst>
          </p:cNvPr>
          <p:cNvSpPr/>
          <p:nvPr/>
        </p:nvSpPr>
        <p:spPr>
          <a:xfrm>
            <a:off x="7370684" y="5386040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Oval 145">
            <a:extLst>
              <a:ext uri="{FF2B5EF4-FFF2-40B4-BE49-F238E27FC236}">
                <a16:creationId xmlns:a16="http://schemas.microsoft.com/office/drawing/2014/main" id="{D6F63CC7-15CD-D349-8859-66124BD874ED}"/>
              </a:ext>
            </a:extLst>
          </p:cNvPr>
          <p:cNvSpPr/>
          <p:nvPr/>
        </p:nvSpPr>
        <p:spPr>
          <a:xfrm>
            <a:off x="7616943" y="5386040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Oval 146">
            <a:extLst>
              <a:ext uri="{FF2B5EF4-FFF2-40B4-BE49-F238E27FC236}">
                <a16:creationId xmlns:a16="http://schemas.microsoft.com/office/drawing/2014/main" id="{C556F6AF-5963-504F-989A-FB40DB623E05}"/>
              </a:ext>
            </a:extLst>
          </p:cNvPr>
          <p:cNvSpPr/>
          <p:nvPr/>
        </p:nvSpPr>
        <p:spPr>
          <a:xfrm>
            <a:off x="7868812" y="5386040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Oval 147">
            <a:extLst>
              <a:ext uri="{FF2B5EF4-FFF2-40B4-BE49-F238E27FC236}">
                <a16:creationId xmlns:a16="http://schemas.microsoft.com/office/drawing/2014/main" id="{7EAD415F-63DE-EB43-A7A2-F45C61798465}"/>
              </a:ext>
            </a:extLst>
          </p:cNvPr>
          <p:cNvSpPr/>
          <p:nvPr/>
        </p:nvSpPr>
        <p:spPr>
          <a:xfrm>
            <a:off x="7124425" y="3079223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Oval 148">
            <a:extLst>
              <a:ext uri="{FF2B5EF4-FFF2-40B4-BE49-F238E27FC236}">
                <a16:creationId xmlns:a16="http://schemas.microsoft.com/office/drawing/2014/main" id="{F92B470B-D922-F042-867E-B1AF31F53814}"/>
              </a:ext>
            </a:extLst>
          </p:cNvPr>
          <p:cNvSpPr/>
          <p:nvPr/>
        </p:nvSpPr>
        <p:spPr>
          <a:xfrm>
            <a:off x="7370684" y="3079223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D5C803EA-95C9-8F46-8E1F-70FC48EA99C3}"/>
              </a:ext>
            </a:extLst>
          </p:cNvPr>
          <p:cNvSpPr/>
          <p:nvPr/>
        </p:nvSpPr>
        <p:spPr>
          <a:xfrm>
            <a:off x="7616943" y="3079223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Oval 150">
            <a:extLst>
              <a:ext uri="{FF2B5EF4-FFF2-40B4-BE49-F238E27FC236}">
                <a16:creationId xmlns:a16="http://schemas.microsoft.com/office/drawing/2014/main" id="{C9A0AFE1-2C23-C746-A807-955038252BA2}"/>
              </a:ext>
            </a:extLst>
          </p:cNvPr>
          <p:cNvSpPr/>
          <p:nvPr/>
        </p:nvSpPr>
        <p:spPr>
          <a:xfrm>
            <a:off x="7868812" y="3079223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Rounded Rectangle 152">
            <a:extLst>
              <a:ext uri="{FF2B5EF4-FFF2-40B4-BE49-F238E27FC236}">
                <a16:creationId xmlns:a16="http://schemas.microsoft.com/office/drawing/2014/main" id="{4DCD0D15-2948-5C49-B702-B424B826CFBA}"/>
              </a:ext>
            </a:extLst>
          </p:cNvPr>
          <p:cNvSpPr/>
          <p:nvPr/>
        </p:nvSpPr>
        <p:spPr>
          <a:xfrm>
            <a:off x="6903490" y="4171771"/>
            <a:ext cx="1364224" cy="311369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Oval 153">
            <a:extLst>
              <a:ext uri="{FF2B5EF4-FFF2-40B4-BE49-F238E27FC236}">
                <a16:creationId xmlns:a16="http://schemas.microsoft.com/office/drawing/2014/main" id="{F60421B2-6847-DA43-8335-25E8978671EB}"/>
              </a:ext>
            </a:extLst>
          </p:cNvPr>
          <p:cNvSpPr/>
          <p:nvPr/>
        </p:nvSpPr>
        <p:spPr>
          <a:xfrm>
            <a:off x="6988040" y="4225038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D869AB43-57B9-9F48-95FC-2969B414915A}"/>
              </a:ext>
            </a:extLst>
          </p:cNvPr>
          <p:cNvSpPr/>
          <p:nvPr/>
        </p:nvSpPr>
        <p:spPr>
          <a:xfrm>
            <a:off x="7234299" y="4225038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F3AA86DF-7ED5-E845-B126-E8D66DFA4416}"/>
              </a:ext>
            </a:extLst>
          </p:cNvPr>
          <p:cNvSpPr/>
          <p:nvPr/>
        </p:nvSpPr>
        <p:spPr>
          <a:xfrm>
            <a:off x="7480558" y="4225038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049529E1-0B4F-164B-AE6E-CC1335477CBF}"/>
              </a:ext>
            </a:extLst>
          </p:cNvPr>
          <p:cNvSpPr/>
          <p:nvPr/>
        </p:nvSpPr>
        <p:spPr>
          <a:xfrm>
            <a:off x="7732427" y="4225038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Oval 157">
            <a:extLst>
              <a:ext uri="{FF2B5EF4-FFF2-40B4-BE49-F238E27FC236}">
                <a16:creationId xmlns:a16="http://schemas.microsoft.com/office/drawing/2014/main" id="{0DAD38EF-F205-2144-90B1-15E45B3FE01A}"/>
              </a:ext>
            </a:extLst>
          </p:cNvPr>
          <p:cNvSpPr/>
          <p:nvPr/>
        </p:nvSpPr>
        <p:spPr>
          <a:xfrm>
            <a:off x="7990423" y="422732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Rounded Rectangle 158">
            <a:extLst>
              <a:ext uri="{FF2B5EF4-FFF2-40B4-BE49-F238E27FC236}">
                <a16:creationId xmlns:a16="http://schemas.microsoft.com/office/drawing/2014/main" id="{9475EEB9-A7EE-8F45-8FD8-2D84E2F5222E}"/>
              </a:ext>
            </a:extLst>
          </p:cNvPr>
          <p:cNvSpPr/>
          <p:nvPr/>
        </p:nvSpPr>
        <p:spPr>
          <a:xfrm>
            <a:off x="7038733" y="3032199"/>
            <a:ext cx="1128109" cy="311369"/>
          </a:xfrm>
          <a:prstGeom prst="round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Right Arrow 159">
            <a:extLst>
              <a:ext uri="{FF2B5EF4-FFF2-40B4-BE49-F238E27FC236}">
                <a16:creationId xmlns:a16="http://schemas.microsoft.com/office/drawing/2014/main" id="{12A95AFB-626B-0B4E-8C17-06CD0B92655F}"/>
              </a:ext>
            </a:extLst>
          </p:cNvPr>
          <p:cNvSpPr/>
          <p:nvPr/>
        </p:nvSpPr>
        <p:spPr>
          <a:xfrm rot="16200000">
            <a:off x="7344354" y="354961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Right Arrow 160">
            <a:extLst>
              <a:ext uri="{FF2B5EF4-FFF2-40B4-BE49-F238E27FC236}">
                <a16:creationId xmlns:a16="http://schemas.microsoft.com/office/drawing/2014/main" id="{92042E64-F626-D042-ACC7-AC101D5D4346}"/>
              </a:ext>
            </a:extLst>
          </p:cNvPr>
          <p:cNvSpPr/>
          <p:nvPr/>
        </p:nvSpPr>
        <p:spPr>
          <a:xfrm rot="16200000">
            <a:off x="7365914" y="471876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2" name="Content Placeholder 2">
                <a:extLst>
                  <a:ext uri="{FF2B5EF4-FFF2-40B4-BE49-F238E27FC236}">
                    <a16:creationId xmlns:a16="http://schemas.microsoft.com/office/drawing/2014/main" id="{4CA7D8E9-F94A-3648-80B9-DCC422F2403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35718" y="4676183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62" name="Content Placeholder 2">
                <a:extLst>
                  <a:ext uri="{FF2B5EF4-FFF2-40B4-BE49-F238E27FC236}">
                    <a16:creationId xmlns:a16="http://schemas.microsoft.com/office/drawing/2014/main" id="{4CA7D8E9-F94A-3648-80B9-DCC422F240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718" y="4676183"/>
                <a:ext cx="701328" cy="50358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3" name="Content Placeholder 2">
                <a:extLst>
                  <a:ext uri="{FF2B5EF4-FFF2-40B4-BE49-F238E27FC236}">
                    <a16:creationId xmlns:a16="http://schemas.microsoft.com/office/drawing/2014/main" id="{CF14063D-2F76-D341-8575-DFC58CC43FA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43027" y="3497242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63" name="Content Placeholder 2">
                <a:extLst>
                  <a:ext uri="{FF2B5EF4-FFF2-40B4-BE49-F238E27FC236}">
                    <a16:creationId xmlns:a16="http://schemas.microsoft.com/office/drawing/2014/main" id="{CF14063D-2F76-D341-8575-DFC58CC43F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3027" y="3497242"/>
                <a:ext cx="701328" cy="50358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5" name="Rounded Rectangle 164">
            <a:extLst>
              <a:ext uri="{FF2B5EF4-FFF2-40B4-BE49-F238E27FC236}">
                <a16:creationId xmlns:a16="http://schemas.microsoft.com/office/drawing/2014/main" id="{4B2C5528-7DE4-E54A-96DB-162EE83E11FA}"/>
              </a:ext>
            </a:extLst>
          </p:cNvPr>
          <p:cNvSpPr/>
          <p:nvPr/>
        </p:nvSpPr>
        <p:spPr>
          <a:xfrm>
            <a:off x="9320649" y="5339671"/>
            <a:ext cx="1196135" cy="330065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Oval 165">
            <a:extLst>
              <a:ext uri="{FF2B5EF4-FFF2-40B4-BE49-F238E27FC236}">
                <a16:creationId xmlns:a16="http://schemas.microsoft.com/office/drawing/2014/main" id="{BF5D1DDD-E243-4945-9BE6-AF554F5D1DEF}"/>
              </a:ext>
            </a:extLst>
          </p:cNvPr>
          <p:cNvSpPr/>
          <p:nvPr/>
        </p:nvSpPr>
        <p:spPr>
          <a:xfrm>
            <a:off x="9425431" y="5395022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Oval 166">
            <a:extLst>
              <a:ext uri="{FF2B5EF4-FFF2-40B4-BE49-F238E27FC236}">
                <a16:creationId xmlns:a16="http://schemas.microsoft.com/office/drawing/2014/main" id="{4D0DA892-9667-8647-A4CD-A690575703B5}"/>
              </a:ext>
            </a:extLst>
          </p:cNvPr>
          <p:cNvSpPr/>
          <p:nvPr/>
        </p:nvSpPr>
        <p:spPr>
          <a:xfrm>
            <a:off x="9671690" y="5395022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Oval 167">
            <a:extLst>
              <a:ext uri="{FF2B5EF4-FFF2-40B4-BE49-F238E27FC236}">
                <a16:creationId xmlns:a16="http://schemas.microsoft.com/office/drawing/2014/main" id="{528EA094-A252-2E4A-BE09-4884AFCC8157}"/>
              </a:ext>
            </a:extLst>
          </p:cNvPr>
          <p:cNvSpPr/>
          <p:nvPr/>
        </p:nvSpPr>
        <p:spPr>
          <a:xfrm>
            <a:off x="9917949" y="5395022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Oval 168">
            <a:extLst>
              <a:ext uri="{FF2B5EF4-FFF2-40B4-BE49-F238E27FC236}">
                <a16:creationId xmlns:a16="http://schemas.microsoft.com/office/drawing/2014/main" id="{4121D2CD-4B48-F94A-A77C-9CE89F641011}"/>
              </a:ext>
            </a:extLst>
          </p:cNvPr>
          <p:cNvSpPr/>
          <p:nvPr/>
        </p:nvSpPr>
        <p:spPr>
          <a:xfrm>
            <a:off x="10169818" y="5395022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Oval 169">
            <a:extLst>
              <a:ext uri="{FF2B5EF4-FFF2-40B4-BE49-F238E27FC236}">
                <a16:creationId xmlns:a16="http://schemas.microsoft.com/office/drawing/2014/main" id="{79B2685C-C313-E343-87AF-3A16BC55BC2F}"/>
              </a:ext>
            </a:extLst>
          </p:cNvPr>
          <p:cNvSpPr/>
          <p:nvPr/>
        </p:nvSpPr>
        <p:spPr>
          <a:xfrm>
            <a:off x="9425431" y="3088205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5E40E88B-7C0C-B34A-8126-6254BCF5337D}"/>
              </a:ext>
            </a:extLst>
          </p:cNvPr>
          <p:cNvSpPr/>
          <p:nvPr/>
        </p:nvSpPr>
        <p:spPr>
          <a:xfrm>
            <a:off x="9671690" y="3088205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Oval 171">
            <a:extLst>
              <a:ext uri="{FF2B5EF4-FFF2-40B4-BE49-F238E27FC236}">
                <a16:creationId xmlns:a16="http://schemas.microsoft.com/office/drawing/2014/main" id="{DCB38E08-B9A3-C14F-896A-0F8077D8FB68}"/>
              </a:ext>
            </a:extLst>
          </p:cNvPr>
          <p:cNvSpPr/>
          <p:nvPr/>
        </p:nvSpPr>
        <p:spPr>
          <a:xfrm>
            <a:off x="9917949" y="3088205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Oval 172">
            <a:extLst>
              <a:ext uri="{FF2B5EF4-FFF2-40B4-BE49-F238E27FC236}">
                <a16:creationId xmlns:a16="http://schemas.microsoft.com/office/drawing/2014/main" id="{43EFC05D-5D9E-8545-80ED-5EE5833436EC}"/>
              </a:ext>
            </a:extLst>
          </p:cNvPr>
          <p:cNvSpPr/>
          <p:nvPr/>
        </p:nvSpPr>
        <p:spPr>
          <a:xfrm>
            <a:off x="10169818" y="3088205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Rounded Rectangle 174">
            <a:extLst>
              <a:ext uri="{FF2B5EF4-FFF2-40B4-BE49-F238E27FC236}">
                <a16:creationId xmlns:a16="http://schemas.microsoft.com/office/drawing/2014/main" id="{6F64A017-A35A-AC44-96D0-72EFC040B4F7}"/>
              </a:ext>
            </a:extLst>
          </p:cNvPr>
          <p:cNvSpPr/>
          <p:nvPr/>
        </p:nvSpPr>
        <p:spPr>
          <a:xfrm>
            <a:off x="9204496" y="4180753"/>
            <a:ext cx="1364224" cy="311369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Oval 175">
            <a:extLst>
              <a:ext uri="{FF2B5EF4-FFF2-40B4-BE49-F238E27FC236}">
                <a16:creationId xmlns:a16="http://schemas.microsoft.com/office/drawing/2014/main" id="{EB7699D4-5CF1-4945-AF53-9FF925C376BB}"/>
              </a:ext>
            </a:extLst>
          </p:cNvPr>
          <p:cNvSpPr/>
          <p:nvPr/>
        </p:nvSpPr>
        <p:spPr>
          <a:xfrm>
            <a:off x="9289046" y="4234020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Oval 176">
            <a:extLst>
              <a:ext uri="{FF2B5EF4-FFF2-40B4-BE49-F238E27FC236}">
                <a16:creationId xmlns:a16="http://schemas.microsoft.com/office/drawing/2014/main" id="{A9006280-6B35-5544-98E4-1B21ED7235B5}"/>
              </a:ext>
            </a:extLst>
          </p:cNvPr>
          <p:cNvSpPr/>
          <p:nvPr/>
        </p:nvSpPr>
        <p:spPr>
          <a:xfrm>
            <a:off x="9535305" y="4234020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Oval 177">
            <a:extLst>
              <a:ext uri="{FF2B5EF4-FFF2-40B4-BE49-F238E27FC236}">
                <a16:creationId xmlns:a16="http://schemas.microsoft.com/office/drawing/2014/main" id="{AC7C371E-2D08-BF45-8B8E-6FC13CFD5BF4}"/>
              </a:ext>
            </a:extLst>
          </p:cNvPr>
          <p:cNvSpPr/>
          <p:nvPr/>
        </p:nvSpPr>
        <p:spPr>
          <a:xfrm>
            <a:off x="9781564" y="4234020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Oval 178">
            <a:extLst>
              <a:ext uri="{FF2B5EF4-FFF2-40B4-BE49-F238E27FC236}">
                <a16:creationId xmlns:a16="http://schemas.microsoft.com/office/drawing/2014/main" id="{6A2513D4-883B-AC4F-83C4-340258810AA5}"/>
              </a:ext>
            </a:extLst>
          </p:cNvPr>
          <p:cNvSpPr/>
          <p:nvPr/>
        </p:nvSpPr>
        <p:spPr>
          <a:xfrm>
            <a:off x="10033433" y="4234020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Oval 179">
            <a:extLst>
              <a:ext uri="{FF2B5EF4-FFF2-40B4-BE49-F238E27FC236}">
                <a16:creationId xmlns:a16="http://schemas.microsoft.com/office/drawing/2014/main" id="{8A3B99E0-E6A1-A84A-BE61-0FEC270CA7BD}"/>
              </a:ext>
            </a:extLst>
          </p:cNvPr>
          <p:cNvSpPr/>
          <p:nvPr/>
        </p:nvSpPr>
        <p:spPr>
          <a:xfrm>
            <a:off x="10291429" y="4236304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Rounded Rectangle 180">
            <a:extLst>
              <a:ext uri="{FF2B5EF4-FFF2-40B4-BE49-F238E27FC236}">
                <a16:creationId xmlns:a16="http://schemas.microsoft.com/office/drawing/2014/main" id="{FE339CDF-6D63-3347-A831-5E801BE3FDE7}"/>
              </a:ext>
            </a:extLst>
          </p:cNvPr>
          <p:cNvSpPr/>
          <p:nvPr/>
        </p:nvSpPr>
        <p:spPr>
          <a:xfrm>
            <a:off x="9339739" y="3041181"/>
            <a:ext cx="1128109" cy="311369"/>
          </a:xfrm>
          <a:prstGeom prst="round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Right Arrow 181">
            <a:extLst>
              <a:ext uri="{FF2B5EF4-FFF2-40B4-BE49-F238E27FC236}">
                <a16:creationId xmlns:a16="http://schemas.microsoft.com/office/drawing/2014/main" id="{31F218F5-7CAA-C947-9E0B-F41992B1BD98}"/>
              </a:ext>
            </a:extLst>
          </p:cNvPr>
          <p:cNvSpPr/>
          <p:nvPr/>
        </p:nvSpPr>
        <p:spPr>
          <a:xfrm rot="16200000">
            <a:off x="9645360" y="355859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" name="Right Arrow 182">
            <a:extLst>
              <a:ext uri="{FF2B5EF4-FFF2-40B4-BE49-F238E27FC236}">
                <a16:creationId xmlns:a16="http://schemas.microsoft.com/office/drawing/2014/main" id="{6A153770-56BC-7549-92C1-9994774C09A8}"/>
              </a:ext>
            </a:extLst>
          </p:cNvPr>
          <p:cNvSpPr/>
          <p:nvPr/>
        </p:nvSpPr>
        <p:spPr>
          <a:xfrm rot="16200000">
            <a:off x="9666920" y="472774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4" name="Content Placeholder 2">
                <a:extLst>
                  <a:ext uri="{FF2B5EF4-FFF2-40B4-BE49-F238E27FC236}">
                    <a16:creationId xmlns:a16="http://schemas.microsoft.com/office/drawing/2014/main" id="{C3D61AC1-C1EE-0943-AB5B-90F7ED94F74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136724" y="4685165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84" name="Content Placeholder 2">
                <a:extLst>
                  <a:ext uri="{FF2B5EF4-FFF2-40B4-BE49-F238E27FC236}">
                    <a16:creationId xmlns:a16="http://schemas.microsoft.com/office/drawing/2014/main" id="{C3D61AC1-C1EE-0943-AB5B-90F7ED94F7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6724" y="4685165"/>
                <a:ext cx="701328" cy="50358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5" name="Content Placeholder 2">
                <a:extLst>
                  <a:ext uri="{FF2B5EF4-FFF2-40B4-BE49-F238E27FC236}">
                    <a16:creationId xmlns:a16="http://schemas.microsoft.com/office/drawing/2014/main" id="{DED50EDE-4C5F-3D40-A8FA-BBCFA6B19B1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144033" y="3506224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85" name="Content Placeholder 2">
                <a:extLst>
                  <a:ext uri="{FF2B5EF4-FFF2-40B4-BE49-F238E27FC236}">
                    <a16:creationId xmlns:a16="http://schemas.microsoft.com/office/drawing/2014/main" id="{DED50EDE-4C5F-3D40-A8FA-BBCFA6B19B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33" y="3506224"/>
                <a:ext cx="701328" cy="50358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7" name="Content Placeholder 2">
                <a:extLst>
                  <a:ext uri="{FF2B5EF4-FFF2-40B4-BE49-F238E27FC236}">
                    <a16:creationId xmlns:a16="http://schemas.microsoft.com/office/drawing/2014/main" id="{920AC903-63CF-244F-AF78-1E015F906B0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85693" y="2387247"/>
                <a:ext cx="157674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87" name="Content Placeholder 2">
                <a:extLst>
                  <a:ext uri="{FF2B5EF4-FFF2-40B4-BE49-F238E27FC236}">
                    <a16:creationId xmlns:a16="http://schemas.microsoft.com/office/drawing/2014/main" id="{920AC903-63CF-244F-AF78-1E015F906B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5693" y="2387247"/>
                <a:ext cx="1576747" cy="503588"/>
              </a:xfrm>
              <a:prstGeom prst="rect">
                <a:avLst/>
              </a:prstGeom>
              <a:blipFill>
                <a:blip r:embed="rId11"/>
                <a:stretch>
                  <a:fillRect b="-48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8" name="Content Placeholder 2">
                <a:extLst>
                  <a:ext uri="{FF2B5EF4-FFF2-40B4-BE49-F238E27FC236}">
                    <a16:creationId xmlns:a16="http://schemas.microsoft.com/office/drawing/2014/main" id="{DD14B316-FA21-B445-B5C6-076462AB394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90749" y="2441522"/>
                <a:ext cx="157674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88" name="Content Placeholder 2">
                <a:extLst>
                  <a:ext uri="{FF2B5EF4-FFF2-40B4-BE49-F238E27FC236}">
                    <a16:creationId xmlns:a16="http://schemas.microsoft.com/office/drawing/2014/main" id="{DD14B316-FA21-B445-B5C6-076462AB39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0749" y="2441522"/>
                <a:ext cx="1576747" cy="503588"/>
              </a:xfrm>
              <a:prstGeom prst="rect">
                <a:avLst/>
              </a:prstGeom>
              <a:blipFill>
                <a:blip r:embed="rId12"/>
                <a:stretch>
                  <a:fillRect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9" name="Content Placeholder 2">
                <a:extLst>
                  <a:ext uri="{FF2B5EF4-FFF2-40B4-BE49-F238E27FC236}">
                    <a16:creationId xmlns:a16="http://schemas.microsoft.com/office/drawing/2014/main" id="{5125CD9F-D43E-3943-B513-29350E30562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231175" y="2467972"/>
                <a:ext cx="157674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89" name="Content Placeholder 2">
                <a:extLst>
                  <a:ext uri="{FF2B5EF4-FFF2-40B4-BE49-F238E27FC236}">
                    <a16:creationId xmlns:a16="http://schemas.microsoft.com/office/drawing/2014/main" id="{5125CD9F-D43E-3943-B513-29350E3056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1175" y="2467972"/>
                <a:ext cx="1576747" cy="503588"/>
              </a:xfrm>
              <a:prstGeom prst="rect">
                <a:avLst/>
              </a:prstGeom>
              <a:blipFill>
                <a:blip r:embed="rId13"/>
                <a:stretch>
                  <a:fillRect b="-7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0" name="Content Placeholder 2">
                <a:extLst>
                  <a:ext uri="{FF2B5EF4-FFF2-40B4-BE49-F238E27FC236}">
                    <a16:creationId xmlns:a16="http://schemas.microsoft.com/office/drawing/2014/main" id="{D2F72133-FA23-E542-8D6A-F6C8993EF0A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936405" y="5566790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90" name="Content Placeholder 2">
                <a:extLst>
                  <a:ext uri="{FF2B5EF4-FFF2-40B4-BE49-F238E27FC236}">
                    <a16:creationId xmlns:a16="http://schemas.microsoft.com/office/drawing/2014/main" id="{D2F72133-FA23-E542-8D6A-F6C8993EF0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6405" y="5566790"/>
                <a:ext cx="466367" cy="503588"/>
              </a:xfrm>
              <a:prstGeom prst="rect">
                <a:avLst/>
              </a:prstGeom>
              <a:blipFill>
                <a:blip r:embed="rId14"/>
                <a:stretch>
                  <a:fillRect l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1" name="Content Placeholder 2">
                <a:extLst>
                  <a:ext uri="{FF2B5EF4-FFF2-40B4-BE49-F238E27FC236}">
                    <a16:creationId xmlns:a16="http://schemas.microsoft.com/office/drawing/2014/main" id="{A5C72C0C-196F-D14D-B7C7-B894A9473A5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223678" y="5595080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91" name="Content Placeholder 2">
                <a:extLst>
                  <a:ext uri="{FF2B5EF4-FFF2-40B4-BE49-F238E27FC236}">
                    <a16:creationId xmlns:a16="http://schemas.microsoft.com/office/drawing/2014/main" id="{A5C72C0C-196F-D14D-B7C7-B894A9473A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3678" y="5595080"/>
                <a:ext cx="466367" cy="503588"/>
              </a:xfrm>
              <a:prstGeom prst="rect">
                <a:avLst/>
              </a:prstGeom>
              <a:blipFill>
                <a:blip r:embed="rId15"/>
                <a:stretch>
                  <a:fillRect l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2" name="Content Placeholder 2">
                <a:extLst>
                  <a:ext uri="{FF2B5EF4-FFF2-40B4-BE49-F238E27FC236}">
                    <a16:creationId xmlns:a16="http://schemas.microsoft.com/office/drawing/2014/main" id="{FA120483-D21E-3A49-B318-1CB36CEEDB5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31960" y="5570101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92" name="Content Placeholder 2">
                <a:extLst>
                  <a:ext uri="{FF2B5EF4-FFF2-40B4-BE49-F238E27FC236}">
                    <a16:creationId xmlns:a16="http://schemas.microsoft.com/office/drawing/2014/main" id="{FA120483-D21E-3A49-B318-1CB36CEEDB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1960" y="5570101"/>
                <a:ext cx="466367" cy="503588"/>
              </a:xfrm>
              <a:prstGeom prst="rect">
                <a:avLst/>
              </a:prstGeom>
              <a:blipFill>
                <a:blip r:embed="rId16"/>
                <a:stretch>
                  <a:fillRect l="-5263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3" name="Content Placeholder 2">
                <a:extLst>
                  <a:ext uri="{FF2B5EF4-FFF2-40B4-BE49-F238E27FC236}">
                    <a16:creationId xmlns:a16="http://schemas.microsoft.com/office/drawing/2014/main" id="{A0550B78-C097-A540-9272-EF3B08EE4E7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770266" y="5592190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93" name="Content Placeholder 2">
                <a:extLst>
                  <a:ext uri="{FF2B5EF4-FFF2-40B4-BE49-F238E27FC236}">
                    <a16:creationId xmlns:a16="http://schemas.microsoft.com/office/drawing/2014/main" id="{A0550B78-C097-A540-9272-EF3B08EE4E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70266" y="5592190"/>
                <a:ext cx="466367" cy="503588"/>
              </a:xfrm>
              <a:prstGeom prst="rect">
                <a:avLst/>
              </a:prstGeom>
              <a:blipFill>
                <a:blip r:embed="rId17"/>
                <a:stretch>
                  <a:fillRect l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4" name="Right Arrow 193">
            <a:extLst>
              <a:ext uri="{FF2B5EF4-FFF2-40B4-BE49-F238E27FC236}">
                <a16:creationId xmlns:a16="http://schemas.microsoft.com/office/drawing/2014/main" id="{EDFF357D-A43A-9946-9C8C-C5208D9A46EA}"/>
              </a:ext>
            </a:extLst>
          </p:cNvPr>
          <p:cNvSpPr/>
          <p:nvPr/>
        </p:nvSpPr>
        <p:spPr>
          <a:xfrm>
            <a:off x="3951891" y="4118260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5" name="Content Placeholder 2">
                <a:extLst>
                  <a:ext uri="{FF2B5EF4-FFF2-40B4-BE49-F238E27FC236}">
                    <a16:creationId xmlns:a16="http://schemas.microsoft.com/office/drawing/2014/main" id="{A70D1C02-7CBD-A74A-904A-2A285E9154C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818000" y="3657669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95" name="Content Placeholder 2">
                <a:extLst>
                  <a:ext uri="{FF2B5EF4-FFF2-40B4-BE49-F238E27FC236}">
                    <a16:creationId xmlns:a16="http://schemas.microsoft.com/office/drawing/2014/main" id="{A70D1C02-7CBD-A74A-904A-2A285E9154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8000" y="3657669"/>
                <a:ext cx="701328" cy="503588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8" name="Right Arrow 197">
            <a:extLst>
              <a:ext uri="{FF2B5EF4-FFF2-40B4-BE49-F238E27FC236}">
                <a16:creationId xmlns:a16="http://schemas.microsoft.com/office/drawing/2014/main" id="{AD99BFF2-26F2-1741-9FED-CA0B281A12B2}"/>
              </a:ext>
            </a:extLst>
          </p:cNvPr>
          <p:cNvSpPr/>
          <p:nvPr/>
        </p:nvSpPr>
        <p:spPr>
          <a:xfrm>
            <a:off x="6150460" y="415946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9" name="Content Placeholder 2">
                <a:extLst>
                  <a:ext uri="{FF2B5EF4-FFF2-40B4-BE49-F238E27FC236}">
                    <a16:creationId xmlns:a16="http://schemas.microsoft.com/office/drawing/2014/main" id="{A521D06C-64AB-2344-9BA1-32D193F0C51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16569" y="3698871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99" name="Content Placeholder 2">
                <a:extLst>
                  <a:ext uri="{FF2B5EF4-FFF2-40B4-BE49-F238E27FC236}">
                    <a16:creationId xmlns:a16="http://schemas.microsoft.com/office/drawing/2014/main" id="{A521D06C-64AB-2344-9BA1-32D193F0C5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6569" y="3698871"/>
                <a:ext cx="701328" cy="503588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0" name="Right Arrow 199">
            <a:extLst>
              <a:ext uri="{FF2B5EF4-FFF2-40B4-BE49-F238E27FC236}">
                <a16:creationId xmlns:a16="http://schemas.microsoft.com/office/drawing/2014/main" id="{BD12B914-5DFB-1C4F-BC8A-44B371B0E731}"/>
              </a:ext>
            </a:extLst>
          </p:cNvPr>
          <p:cNvSpPr/>
          <p:nvPr/>
        </p:nvSpPr>
        <p:spPr>
          <a:xfrm>
            <a:off x="8438026" y="418075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1" name="Content Placeholder 2">
                <a:extLst>
                  <a:ext uri="{FF2B5EF4-FFF2-40B4-BE49-F238E27FC236}">
                    <a16:creationId xmlns:a16="http://schemas.microsoft.com/office/drawing/2014/main" id="{051A29E5-B48A-4C41-8B73-97B7587ED5B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04135" y="3720162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201" name="Content Placeholder 2">
                <a:extLst>
                  <a:ext uri="{FF2B5EF4-FFF2-40B4-BE49-F238E27FC236}">
                    <a16:creationId xmlns:a16="http://schemas.microsoft.com/office/drawing/2014/main" id="{051A29E5-B48A-4C41-8B73-97B7587ED5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4135" y="3720162"/>
                <a:ext cx="701328" cy="503588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8" name="Rectangle 107">
            <a:extLst>
              <a:ext uri="{FF2B5EF4-FFF2-40B4-BE49-F238E27FC236}">
                <a16:creationId xmlns:a16="http://schemas.microsoft.com/office/drawing/2014/main" id="{64A89667-1B61-D84C-8396-266EF010A525}"/>
              </a:ext>
            </a:extLst>
          </p:cNvPr>
          <p:cNvSpPr/>
          <p:nvPr/>
        </p:nvSpPr>
        <p:spPr>
          <a:xfrm>
            <a:off x="8699208" y="313658"/>
            <a:ext cx="3137191" cy="1125196"/>
          </a:xfrm>
          <a:prstGeom prst="rect">
            <a:avLst/>
          </a:prstGeom>
          <a:solidFill>
            <a:srgbClr val="FFF2CC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Title 1">
            <a:extLst>
              <a:ext uri="{FF2B5EF4-FFF2-40B4-BE49-F238E27FC236}">
                <a16:creationId xmlns:a16="http://schemas.microsoft.com/office/drawing/2014/main" id="{FF867746-7A2F-644D-88D5-C3102C6A9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262"/>
            <a:ext cx="8941419" cy="1162592"/>
          </a:xfrm>
        </p:spPr>
        <p:txBody>
          <a:bodyPr/>
          <a:lstStyle/>
          <a:p>
            <a:r>
              <a:rPr lang="en-US" dirty="0"/>
              <a:t>RNN</a:t>
            </a: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C67F1680-4E6A-FF47-A5A3-45A4491667D3}"/>
              </a:ext>
            </a:extLst>
          </p:cNvPr>
          <p:cNvSpPr/>
          <p:nvPr/>
        </p:nvSpPr>
        <p:spPr>
          <a:xfrm>
            <a:off x="903804" y="771482"/>
            <a:ext cx="836096" cy="11751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Content Placeholder 2">
            <a:extLst>
              <a:ext uri="{FF2B5EF4-FFF2-40B4-BE49-F238E27FC236}">
                <a16:creationId xmlns:a16="http://schemas.microsoft.com/office/drawing/2014/main" id="{FF5E74C9-A5CD-6F40-A4BA-762E8454B052}"/>
              </a:ext>
            </a:extLst>
          </p:cNvPr>
          <p:cNvSpPr txBox="1">
            <a:spLocks/>
          </p:cNvSpPr>
          <p:nvPr/>
        </p:nvSpPr>
        <p:spPr>
          <a:xfrm>
            <a:off x="4191000" y="750736"/>
            <a:ext cx="3272331" cy="6457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b="1" dirty="0">
                <a:latin typeface="Avenir Light" panose="020B0402020203020204" pitchFamily="34" charset="77"/>
              </a:rPr>
              <a:t>Training Process</a:t>
            </a:r>
            <a:endParaRPr lang="en-US" dirty="0">
              <a:latin typeface="Avenir Light" panose="020B0402020203020204" pitchFamily="34" charset="7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4E79B6EB-C451-D04B-B1B0-087954287C6F}"/>
                  </a:ext>
                </a:extLst>
              </p:cNvPr>
              <p:cNvSpPr/>
              <p:nvPr/>
            </p:nvSpPr>
            <p:spPr>
              <a:xfrm>
                <a:off x="4671674" y="1848029"/>
                <a:ext cx="130381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𝐶𝐸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4E79B6EB-C451-D04B-B1B0-087954287C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1674" y="1848029"/>
                <a:ext cx="1303818" cy="369332"/>
              </a:xfrm>
              <a:prstGeom prst="rect">
                <a:avLst/>
              </a:prstGeom>
              <a:blipFill>
                <a:blip r:embed="rId20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D39D8EA6-94BF-C944-90F0-487881524E96}"/>
                  </a:ext>
                </a:extLst>
              </p:cNvPr>
              <p:cNvSpPr/>
              <p:nvPr/>
            </p:nvSpPr>
            <p:spPr>
              <a:xfrm>
                <a:off x="7032525" y="1860250"/>
                <a:ext cx="130381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𝐶𝐸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D39D8EA6-94BF-C944-90F0-487881524E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2525" y="1860250"/>
                <a:ext cx="1303818" cy="369332"/>
              </a:xfrm>
              <a:prstGeom prst="rect">
                <a:avLst/>
              </a:prstGeom>
              <a:blipFill>
                <a:blip r:embed="rId21"/>
                <a:stretch>
                  <a:fillRect b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B61BD32E-0168-5441-9282-F21A55FE1604}"/>
                  </a:ext>
                </a:extLst>
              </p:cNvPr>
              <p:cNvSpPr/>
              <p:nvPr/>
            </p:nvSpPr>
            <p:spPr>
              <a:xfrm>
                <a:off x="9251884" y="1871324"/>
                <a:ext cx="130381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𝐶𝐸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B61BD32E-0168-5441-9282-F21A55FE16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1884" y="1871324"/>
                <a:ext cx="1303818" cy="369332"/>
              </a:xfrm>
              <a:prstGeom prst="rect">
                <a:avLst/>
              </a:prstGeom>
              <a:blipFill>
                <a:blip r:embed="rId22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id="{5063524F-251F-C44B-AA39-5AA181F58DDD}"/>
                  </a:ext>
                </a:extLst>
              </p:cNvPr>
              <p:cNvSpPr/>
              <p:nvPr/>
            </p:nvSpPr>
            <p:spPr>
              <a:xfrm>
                <a:off x="2608151" y="1860486"/>
                <a:ext cx="129394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𝐶𝐸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id="{5063524F-251F-C44B-AA39-5AA181F58D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8151" y="1860486"/>
                <a:ext cx="1293944" cy="369332"/>
              </a:xfrm>
              <a:prstGeom prst="rect">
                <a:avLst/>
              </a:prstGeom>
              <a:blipFill>
                <a:blip r:embed="rId23"/>
                <a:stretch>
                  <a:fillRect b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8" name="Content Placeholder 2">
            <a:extLst>
              <a:ext uri="{FF2B5EF4-FFF2-40B4-BE49-F238E27FC236}">
                <a16:creationId xmlns:a16="http://schemas.microsoft.com/office/drawing/2014/main" id="{731B846A-C5A9-5A4B-9377-7E1921B50F8E}"/>
              </a:ext>
            </a:extLst>
          </p:cNvPr>
          <p:cNvSpPr txBox="1">
            <a:spLocks/>
          </p:cNvSpPr>
          <p:nvPr/>
        </p:nvSpPr>
        <p:spPr>
          <a:xfrm>
            <a:off x="1130300" y="1872315"/>
            <a:ext cx="866479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rgbClr val="C00000"/>
                </a:solidFill>
                <a:latin typeface="Avenir Light" panose="020B0402020203020204" pitchFamily="34" charset="77"/>
              </a:rPr>
              <a:t>Error</a:t>
            </a:r>
          </a:p>
        </p:txBody>
      </p:sp>
      <p:sp>
        <p:nvSpPr>
          <p:cNvPr id="129" name="Content Placeholder 2">
            <a:extLst>
              <a:ext uri="{FF2B5EF4-FFF2-40B4-BE49-F238E27FC236}">
                <a16:creationId xmlns:a16="http://schemas.microsoft.com/office/drawing/2014/main" id="{0E613D49-C154-6840-B48E-9022C64E7B06}"/>
              </a:ext>
            </a:extLst>
          </p:cNvPr>
          <p:cNvSpPr txBox="1">
            <a:spLocks/>
          </p:cNvSpPr>
          <p:nvPr/>
        </p:nvSpPr>
        <p:spPr>
          <a:xfrm>
            <a:off x="2709001" y="6009384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solidFill>
                  <a:srgbClr val="7030A0"/>
                </a:solidFill>
                <a:latin typeface="Avenir Light" panose="020B0402020203020204" pitchFamily="34" charset="77"/>
              </a:rPr>
              <a:t>She</a:t>
            </a:r>
          </a:p>
        </p:txBody>
      </p:sp>
      <p:sp>
        <p:nvSpPr>
          <p:cNvPr id="130" name="Content Placeholder 2">
            <a:extLst>
              <a:ext uri="{FF2B5EF4-FFF2-40B4-BE49-F238E27FC236}">
                <a16:creationId xmlns:a16="http://schemas.microsoft.com/office/drawing/2014/main" id="{4DC2E29A-5B02-B947-AAE1-1EF7A80E15E2}"/>
              </a:ext>
            </a:extLst>
          </p:cNvPr>
          <p:cNvSpPr txBox="1">
            <a:spLocks/>
          </p:cNvSpPr>
          <p:nvPr/>
        </p:nvSpPr>
        <p:spPr>
          <a:xfrm>
            <a:off x="4752175" y="6003497"/>
            <a:ext cx="1005821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solidFill>
                  <a:srgbClr val="7030A0"/>
                </a:solidFill>
                <a:latin typeface="Avenir Light" panose="020B0402020203020204" pitchFamily="34" charset="77"/>
              </a:rPr>
              <a:t>went</a:t>
            </a:r>
          </a:p>
        </p:txBody>
      </p:sp>
      <p:sp>
        <p:nvSpPr>
          <p:cNvPr id="131" name="Content Placeholder 2">
            <a:extLst>
              <a:ext uri="{FF2B5EF4-FFF2-40B4-BE49-F238E27FC236}">
                <a16:creationId xmlns:a16="http://schemas.microsoft.com/office/drawing/2014/main" id="{884FC12A-0129-4F4F-9451-AADE3FF0302A}"/>
              </a:ext>
            </a:extLst>
          </p:cNvPr>
          <p:cNvSpPr txBox="1">
            <a:spLocks/>
          </p:cNvSpPr>
          <p:nvPr/>
        </p:nvSpPr>
        <p:spPr>
          <a:xfrm>
            <a:off x="7149247" y="5992962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solidFill>
                  <a:srgbClr val="7030A0"/>
                </a:solidFill>
                <a:latin typeface="Avenir Light" panose="020B0402020203020204" pitchFamily="34" charset="77"/>
              </a:rPr>
              <a:t>to</a:t>
            </a:r>
          </a:p>
        </p:txBody>
      </p:sp>
      <p:sp>
        <p:nvSpPr>
          <p:cNvPr id="132" name="Content Placeholder 2">
            <a:extLst>
              <a:ext uri="{FF2B5EF4-FFF2-40B4-BE49-F238E27FC236}">
                <a16:creationId xmlns:a16="http://schemas.microsoft.com/office/drawing/2014/main" id="{563A26FC-F8F6-534F-BEE4-B53D1382B65B}"/>
              </a:ext>
            </a:extLst>
          </p:cNvPr>
          <p:cNvSpPr txBox="1">
            <a:spLocks/>
          </p:cNvSpPr>
          <p:nvPr/>
        </p:nvSpPr>
        <p:spPr>
          <a:xfrm>
            <a:off x="9420484" y="5992781"/>
            <a:ext cx="966617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solidFill>
                  <a:srgbClr val="7030A0"/>
                </a:solidFill>
                <a:latin typeface="Avenir Light" panose="020B0402020203020204" pitchFamily="34" charset="77"/>
              </a:rPr>
              <a:t>class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BA5EB9BF-1C8D-6345-B5F3-45C1DD035B13}"/>
                  </a:ext>
                </a:extLst>
              </p:cNvPr>
              <p:cNvSpPr txBox="1"/>
              <p:nvPr/>
            </p:nvSpPr>
            <p:spPr>
              <a:xfrm>
                <a:off x="8769764" y="521408"/>
                <a:ext cx="2996077" cy="6723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𝐶𝐸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bSup>
                          <m:r>
                            <m:rPr>
                              <m:nor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BA5EB9BF-1C8D-6345-B5F3-45C1DD035B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9764" y="521408"/>
                <a:ext cx="2996077" cy="672300"/>
              </a:xfrm>
              <a:prstGeom prst="rect">
                <a:avLst/>
              </a:prstGeom>
              <a:blipFill>
                <a:blip r:embed="rId24"/>
                <a:stretch>
                  <a:fillRect l="-1271" t="-140741" r="-2542" b="-1981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8687512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C1DA1F74-60C1-A340-B91C-CDCBB1851091}"/>
              </a:ext>
            </a:extLst>
          </p:cNvPr>
          <p:cNvSpPr/>
          <p:nvPr/>
        </p:nvSpPr>
        <p:spPr>
          <a:xfrm>
            <a:off x="4699000" y="5566790"/>
            <a:ext cx="1310638" cy="1006851"/>
          </a:xfrm>
          <a:custGeom>
            <a:avLst/>
            <a:gdLst>
              <a:gd name="connsiteX0" fmla="*/ 762000 w 1181100"/>
              <a:gd name="connsiteY0" fmla="*/ 26874 h 834715"/>
              <a:gd name="connsiteX1" fmla="*/ 609600 w 1181100"/>
              <a:gd name="connsiteY1" fmla="*/ 52274 h 834715"/>
              <a:gd name="connsiteX2" fmla="*/ 393700 w 1181100"/>
              <a:gd name="connsiteY2" fmla="*/ 64974 h 834715"/>
              <a:gd name="connsiteX3" fmla="*/ 330200 w 1181100"/>
              <a:gd name="connsiteY3" fmla="*/ 77674 h 834715"/>
              <a:gd name="connsiteX4" fmla="*/ 203200 w 1181100"/>
              <a:gd name="connsiteY4" fmla="*/ 128474 h 834715"/>
              <a:gd name="connsiteX5" fmla="*/ 127000 w 1181100"/>
              <a:gd name="connsiteY5" fmla="*/ 191974 h 834715"/>
              <a:gd name="connsiteX6" fmla="*/ 88900 w 1181100"/>
              <a:gd name="connsiteY6" fmla="*/ 204674 h 834715"/>
              <a:gd name="connsiteX7" fmla="*/ 63500 w 1181100"/>
              <a:gd name="connsiteY7" fmla="*/ 242774 h 834715"/>
              <a:gd name="connsiteX8" fmla="*/ 25400 w 1181100"/>
              <a:gd name="connsiteY8" fmla="*/ 280874 h 834715"/>
              <a:gd name="connsiteX9" fmla="*/ 0 w 1181100"/>
              <a:gd name="connsiteY9" fmla="*/ 357074 h 834715"/>
              <a:gd name="connsiteX10" fmla="*/ 25400 w 1181100"/>
              <a:gd name="connsiteY10" fmla="*/ 534874 h 834715"/>
              <a:gd name="connsiteX11" fmla="*/ 50800 w 1181100"/>
              <a:gd name="connsiteY11" fmla="*/ 572974 h 834715"/>
              <a:gd name="connsiteX12" fmla="*/ 88900 w 1181100"/>
              <a:gd name="connsiteY12" fmla="*/ 598374 h 834715"/>
              <a:gd name="connsiteX13" fmla="*/ 190500 w 1181100"/>
              <a:gd name="connsiteY13" fmla="*/ 687274 h 834715"/>
              <a:gd name="connsiteX14" fmla="*/ 228600 w 1181100"/>
              <a:gd name="connsiteY14" fmla="*/ 712674 h 834715"/>
              <a:gd name="connsiteX15" fmla="*/ 266700 w 1181100"/>
              <a:gd name="connsiteY15" fmla="*/ 738074 h 834715"/>
              <a:gd name="connsiteX16" fmla="*/ 381000 w 1181100"/>
              <a:gd name="connsiteY16" fmla="*/ 776174 h 834715"/>
              <a:gd name="connsiteX17" fmla="*/ 419100 w 1181100"/>
              <a:gd name="connsiteY17" fmla="*/ 788874 h 834715"/>
              <a:gd name="connsiteX18" fmla="*/ 508000 w 1181100"/>
              <a:gd name="connsiteY18" fmla="*/ 801574 h 834715"/>
              <a:gd name="connsiteX19" fmla="*/ 977900 w 1181100"/>
              <a:gd name="connsiteY19" fmla="*/ 801574 h 834715"/>
              <a:gd name="connsiteX20" fmla="*/ 1092200 w 1181100"/>
              <a:gd name="connsiteY20" fmla="*/ 750774 h 834715"/>
              <a:gd name="connsiteX21" fmla="*/ 1104900 w 1181100"/>
              <a:gd name="connsiteY21" fmla="*/ 712674 h 834715"/>
              <a:gd name="connsiteX22" fmla="*/ 1130300 w 1181100"/>
              <a:gd name="connsiteY22" fmla="*/ 674574 h 834715"/>
              <a:gd name="connsiteX23" fmla="*/ 1155700 w 1181100"/>
              <a:gd name="connsiteY23" fmla="*/ 598374 h 834715"/>
              <a:gd name="connsiteX24" fmla="*/ 1168400 w 1181100"/>
              <a:gd name="connsiteY24" fmla="*/ 560274 h 834715"/>
              <a:gd name="connsiteX25" fmla="*/ 1181100 w 1181100"/>
              <a:gd name="connsiteY25" fmla="*/ 522174 h 834715"/>
              <a:gd name="connsiteX26" fmla="*/ 1155700 w 1181100"/>
              <a:gd name="connsiteY26" fmla="*/ 255474 h 834715"/>
              <a:gd name="connsiteX27" fmla="*/ 1130300 w 1181100"/>
              <a:gd name="connsiteY27" fmla="*/ 204674 h 834715"/>
              <a:gd name="connsiteX28" fmla="*/ 1041400 w 1181100"/>
              <a:gd name="connsiteY28" fmla="*/ 103074 h 834715"/>
              <a:gd name="connsiteX29" fmla="*/ 1028700 w 1181100"/>
              <a:gd name="connsiteY29" fmla="*/ 64974 h 834715"/>
              <a:gd name="connsiteX30" fmla="*/ 990600 w 1181100"/>
              <a:gd name="connsiteY30" fmla="*/ 14174 h 834715"/>
              <a:gd name="connsiteX31" fmla="*/ 952500 w 1181100"/>
              <a:gd name="connsiteY31" fmla="*/ 1474 h 834715"/>
              <a:gd name="connsiteX32" fmla="*/ 812800 w 1181100"/>
              <a:gd name="connsiteY32" fmla="*/ 1474 h 834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1181100" h="834715">
                <a:moveTo>
                  <a:pt x="762000" y="26874"/>
                </a:moveTo>
                <a:cubicBezTo>
                  <a:pt x="709717" y="37331"/>
                  <a:pt x="663609" y="47773"/>
                  <a:pt x="609600" y="52274"/>
                </a:cubicBezTo>
                <a:cubicBezTo>
                  <a:pt x="537758" y="58261"/>
                  <a:pt x="465667" y="60741"/>
                  <a:pt x="393700" y="64974"/>
                </a:cubicBezTo>
                <a:cubicBezTo>
                  <a:pt x="372533" y="69207"/>
                  <a:pt x="351025" y="71994"/>
                  <a:pt x="330200" y="77674"/>
                </a:cubicBezTo>
                <a:cubicBezTo>
                  <a:pt x="280423" y="91250"/>
                  <a:pt x="246564" y="103695"/>
                  <a:pt x="203200" y="128474"/>
                </a:cubicBezTo>
                <a:cubicBezTo>
                  <a:pt x="57772" y="211576"/>
                  <a:pt x="284601" y="86906"/>
                  <a:pt x="127000" y="191974"/>
                </a:cubicBezTo>
                <a:cubicBezTo>
                  <a:pt x="115861" y="199400"/>
                  <a:pt x="101600" y="200441"/>
                  <a:pt x="88900" y="204674"/>
                </a:cubicBezTo>
                <a:cubicBezTo>
                  <a:pt x="80433" y="217374"/>
                  <a:pt x="73271" y="231048"/>
                  <a:pt x="63500" y="242774"/>
                </a:cubicBezTo>
                <a:cubicBezTo>
                  <a:pt x="52002" y="256572"/>
                  <a:pt x="34122" y="265174"/>
                  <a:pt x="25400" y="280874"/>
                </a:cubicBezTo>
                <a:cubicBezTo>
                  <a:pt x="12397" y="304279"/>
                  <a:pt x="0" y="357074"/>
                  <a:pt x="0" y="357074"/>
                </a:cubicBezTo>
                <a:cubicBezTo>
                  <a:pt x="3245" y="392766"/>
                  <a:pt x="968" y="486009"/>
                  <a:pt x="25400" y="534874"/>
                </a:cubicBezTo>
                <a:cubicBezTo>
                  <a:pt x="32226" y="548526"/>
                  <a:pt x="40007" y="562181"/>
                  <a:pt x="50800" y="572974"/>
                </a:cubicBezTo>
                <a:cubicBezTo>
                  <a:pt x="61593" y="583767"/>
                  <a:pt x="76200" y="589907"/>
                  <a:pt x="88900" y="598374"/>
                </a:cubicBezTo>
                <a:cubicBezTo>
                  <a:pt x="131233" y="661874"/>
                  <a:pt x="101600" y="628007"/>
                  <a:pt x="190500" y="687274"/>
                </a:cubicBezTo>
                <a:lnTo>
                  <a:pt x="228600" y="712674"/>
                </a:lnTo>
                <a:cubicBezTo>
                  <a:pt x="241300" y="721141"/>
                  <a:pt x="252220" y="733247"/>
                  <a:pt x="266700" y="738074"/>
                </a:cubicBezTo>
                <a:lnTo>
                  <a:pt x="381000" y="776174"/>
                </a:lnTo>
                <a:cubicBezTo>
                  <a:pt x="393700" y="780407"/>
                  <a:pt x="405848" y="786981"/>
                  <a:pt x="419100" y="788874"/>
                </a:cubicBezTo>
                <a:lnTo>
                  <a:pt x="508000" y="801574"/>
                </a:lnTo>
                <a:cubicBezTo>
                  <a:pt x="678085" y="858269"/>
                  <a:pt x="582421" y="831235"/>
                  <a:pt x="977900" y="801574"/>
                </a:cubicBezTo>
                <a:cubicBezTo>
                  <a:pt x="1028987" y="797742"/>
                  <a:pt x="1054394" y="775978"/>
                  <a:pt x="1092200" y="750774"/>
                </a:cubicBezTo>
                <a:cubicBezTo>
                  <a:pt x="1096433" y="738074"/>
                  <a:pt x="1098913" y="724648"/>
                  <a:pt x="1104900" y="712674"/>
                </a:cubicBezTo>
                <a:cubicBezTo>
                  <a:pt x="1111726" y="699022"/>
                  <a:pt x="1124101" y="688522"/>
                  <a:pt x="1130300" y="674574"/>
                </a:cubicBezTo>
                <a:cubicBezTo>
                  <a:pt x="1141174" y="650108"/>
                  <a:pt x="1147233" y="623774"/>
                  <a:pt x="1155700" y="598374"/>
                </a:cubicBezTo>
                <a:lnTo>
                  <a:pt x="1168400" y="560274"/>
                </a:lnTo>
                <a:lnTo>
                  <a:pt x="1181100" y="522174"/>
                </a:lnTo>
                <a:cubicBezTo>
                  <a:pt x="1172633" y="433274"/>
                  <a:pt x="1169809" y="343655"/>
                  <a:pt x="1155700" y="255474"/>
                </a:cubicBezTo>
                <a:cubicBezTo>
                  <a:pt x="1152709" y="236780"/>
                  <a:pt x="1140334" y="220728"/>
                  <a:pt x="1130300" y="204674"/>
                </a:cubicBezTo>
                <a:cubicBezTo>
                  <a:pt x="1101151" y="158035"/>
                  <a:pt x="1080784" y="142458"/>
                  <a:pt x="1041400" y="103074"/>
                </a:cubicBezTo>
                <a:cubicBezTo>
                  <a:pt x="1037167" y="90374"/>
                  <a:pt x="1035342" y="76597"/>
                  <a:pt x="1028700" y="64974"/>
                </a:cubicBezTo>
                <a:cubicBezTo>
                  <a:pt x="1018198" y="46596"/>
                  <a:pt x="1006861" y="27725"/>
                  <a:pt x="990600" y="14174"/>
                </a:cubicBezTo>
                <a:cubicBezTo>
                  <a:pt x="980316" y="5604"/>
                  <a:pt x="965853" y="2428"/>
                  <a:pt x="952500" y="1474"/>
                </a:cubicBezTo>
                <a:cubicBezTo>
                  <a:pt x="906052" y="-1844"/>
                  <a:pt x="859367" y="1474"/>
                  <a:pt x="812800" y="1474"/>
                </a:cubicBezTo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3F1A0207-26EF-FD45-9BB4-89C2B26AAFDC}"/>
              </a:ext>
            </a:extLst>
          </p:cNvPr>
          <p:cNvSpPr/>
          <p:nvPr/>
        </p:nvSpPr>
        <p:spPr>
          <a:xfrm>
            <a:off x="7213600" y="5600700"/>
            <a:ext cx="800100" cy="914639"/>
          </a:xfrm>
          <a:custGeom>
            <a:avLst/>
            <a:gdLst>
              <a:gd name="connsiteX0" fmla="*/ 635000 w 800100"/>
              <a:gd name="connsiteY0" fmla="*/ 889000 h 914639"/>
              <a:gd name="connsiteX1" fmla="*/ 571500 w 800100"/>
              <a:gd name="connsiteY1" fmla="*/ 914400 h 914639"/>
              <a:gd name="connsiteX2" fmla="*/ 419100 w 800100"/>
              <a:gd name="connsiteY2" fmla="*/ 889000 h 914639"/>
              <a:gd name="connsiteX3" fmla="*/ 381000 w 800100"/>
              <a:gd name="connsiteY3" fmla="*/ 863600 h 914639"/>
              <a:gd name="connsiteX4" fmla="*/ 279400 w 800100"/>
              <a:gd name="connsiteY4" fmla="*/ 838200 h 914639"/>
              <a:gd name="connsiteX5" fmla="*/ 127000 w 800100"/>
              <a:gd name="connsiteY5" fmla="*/ 800100 h 914639"/>
              <a:gd name="connsiteX6" fmla="*/ 88900 w 800100"/>
              <a:gd name="connsiteY6" fmla="*/ 787400 h 914639"/>
              <a:gd name="connsiteX7" fmla="*/ 38100 w 800100"/>
              <a:gd name="connsiteY7" fmla="*/ 711200 h 914639"/>
              <a:gd name="connsiteX8" fmla="*/ 0 w 800100"/>
              <a:gd name="connsiteY8" fmla="*/ 635000 h 914639"/>
              <a:gd name="connsiteX9" fmla="*/ 12700 w 800100"/>
              <a:gd name="connsiteY9" fmla="*/ 495300 h 914639"/>
              <a:gd name="connsiteX10" fmla="*/ 38100 w 800100"/>
              <a:gd name="connsiteY10" fmla="*/ 419100 h 914639"/>
              <a:gd name="connsiteX11" fmla="*/ 50800 w 800100"/>
              <a:gd name="connsiteY11" fmla="*/ 304800 h 914639"/>
              <a:gd name="connsiteX12" fmla="*/ 88900 w 800100"/>
              <a:gd name="connsiteY12" fmla="*/ 88900 h 914639"/>
              <a:gd name="connsiteX13" fmla="*/ 152400 w 800100"/>
              <a:gd name="connsiteY13" fmla="*/ 25400 h 914639"/>
              <a:gd name="connsiteX14" fmla="*/ 228600 w 800100"/>
              <a:gd name="connsiteY14" fmla="*/ 0 h 914639"/>
              <a:gd name="connsiteX15" fmla="*/ 355600 w 800100"/>
              <a:gd name="connsiteY15" fmla="*/ 12700 h 914639"/>
              <a:gd name="connsiteX16" fmla="*/ 393700 w 800100"/>
              <a:gd name="connsiteY16" fmla="*/ 25400 h 914639"/>
              <a:gd name="connsiteX17" fmla="*/ 495300 w 800100"/>
              <a:gd name="connsiteY17" fmla="*/ 63500 h 914639"/>
              <a:gd name="connsiteX18" fmla="*/ 520700 w 800100"/>
              <a:gd name="connsiteY18" fmla="*/ 101600 h 914639"/>
              <a:gd name="connsiteX19" fmla="*/ 558800 w 800100"/>
              <a:gd name="connsiteY19" fmla="*/ 127000 h 914639"/>
              <a:gd name="connsiteX20" fmla="*/ 647700 w 800100"/>
              <a:gd name="connsiteY20" fmla="*/ 190500 h 914639"/>
              <a:gd name="connsiteX21" fmla="*/ 673100 w 800100"/>
              <a:gd name="connsiteY21" fmla="*/ 228600 h 914639"/>
              <a:gd name="connsiteX22" fmla="*/ 711200 w 800100"/>
              <a:gd name="connsiteY22" fmla="*/ 254000 h 914639"/>
              <a:gd name="connsiteX23" fmla="*/ 723900 w 800100"/>
              <a:gd name="connsiteY23" fmla="*/ 292100 h 914639"/>
              <a:gd name="connsiteX24" fmla="*/ 774700 w 800100"/>
              <a:gd name="connsiteY24" fmla="*/ 368300 h 914639"/>
              <a:gd name="connsiteX25" fmla="*/ 800100 w 800100"/>
              <a:gd name="connsiteY25" fmla="*/ 444500 h 914639"/>
              <a:gd name="connsiteX26" fmla="*/ 787400 w 800100"/>
              <a:gd name="connsiteY26" fmla="*/ 673100 h 914639"/>
              <a:gd name="connsiteX27" fmla="*/ 774700 w 800100"/>
              <a:gd name="connsiteY27" fmla="*/ 711200 h 914639"/>
              <a:gd name="connsiteX28" fmla="*/ 736600 w 800100"/>
              <a:gd name="connsiteY28" fmla="*/ 736600 h 914639"/>
              <a:gd name="connsiteX29" fmla="*/ 685800 w 800100"/>
              <a:gd name="connsiteY29" fmla="*/ 812800 h 914639"/>
              <a:gd name="connsiteX30" fmla="*/ 635000 w 800100"/>
              <a:gd name="connsiteY30" fmla="*/ 889000 h 914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800100" h="914639">
                <a:moveTo>
                  <a:pt x="635000" y="889000"/>
                </a:moveTo>
                <a:cubicBezTo>
                  <a:pt x="615950" y="905933"/>
                  <a:pt x="594239" y="912776"/>
                  <a:pt x="571500" y="914400"/>
                </a:cubicBezTo>
                <a:cubicBezTo>
                  <a:pt x="546853" y="916160"/>
                  <a:pt x="457613" y="908256"/>
                  <a:pt x="419100" y="889000"/>
                </a:cubicBezTo>
                <a:cubicBezTo>
                  <a:pt x="405448" y="882174"/>
                  <a:pt x="394652" y="870426"/>
                  <a:pt x="381000" y="863600"/>
                </a:cubicBezTo>
                <a:cubicBezTo>
                  <a:pt x="355821" y="851011"/>
                  <a:pt x="302172" y="842340"/>
                  <a:pt x="279400" y="838200"/>
                </a:cubicBezTo>
                <a:cubicBezTo>
                  <a:pt x="166529" y="817678"/>
                  <a:pt x="238298" y="837199"/>
                  <a:pt x="127000" y="800100"/>
                </a:cubicBezTo>
                <a:lnTo>
                  <a:pt x="88900" y="787400"/>
                </a:lnTo>
                <a:cubicBezTo>
                  <a:pt x="71967" y="762000"/>
                  <a:pt x="47753" y="740160"/>
                  <a:pt x="38100" y="711200"/>
                </a:cubicBezTo>
                <a:cubicBezTo>
                  <a:pt x="20573" y="658620"/>
                  <a:pt x="32826" y="684239"/>
                  <a:pt x="0" y="635000"/>
                </a:cubicBezTo>
                <a:cubicBezTo>
                  <a:pt x="4233" y="588433"/>
                  <a:pt x="4574" y="541347"/>
                  <a:pt x="12700" y="495300"/>
                </a:cubicBezTo>
                <a:cubicBezTo>
                  <a:pt x="17353" y="468933"/>
                  <a:pt x="38100" y="419100"/>
                  <a:pt x="38100" y="419100"/>
                </a:cubicBezTo>
                <a:cubicBezTo>
                  <a:pt x="42333" y="381000"/>
                  <a:pt x="46986" y="342944"/>
                  <a:pt x="50800" y="304800"/>
                </a:cubicBezTo>
                <a:cubicBezTo>
                  <a:pt x="55318" y="259619"/>
                  <a:pt x="54786" y="140070"/>
                  <a:pt x="88900" y="88900"/>
                </a:cubicBezTo>
                <a:cubicBezTo>
                  <a:pt x="112072" y="54142"/>
                  <a:pt x="112295" y="43225"/>
                  <a:pt x="152400" y="25400"/>
                </a:cubicBezTo>
                <a:cubicBezTo>
                  <a:pt x="176866" y="14526"/>
                  <a:pt x="228600" y="0"/>
                  <a:pt x="228600" y="0"/>
                </a:cubicBezTo>
                <a:cubicBezTo>
                  <a:pt x="270933" y="4233"/>
                  <a:pt x="313550" y="6231"/>
                  <a:pt x="355600" y="12700"/>
                </a:cubicBezTo>
                <a:cubicBezTo>
                  <a:pt x="368831" y="14736"/>
                  <a:pt x="380828" y="21722"/>
                  <a:pt x="393700" y="25400"/>
                </a:cubicBezTo>
                <a:cubicBezTo>
                  <a:pt x="474395" y="48456"/>
                  <a:pt x="416385" y="24042"/>
                  <a:pt x="495300" y="63500"/>
                </a:cubicBezTo>
                <a:cubicBezTo>
                  <a:pt x="503767" y="76200"/>
                  <a:pt x="509907" y="90807"/>
                  <a:pt x="520700" y="101600"/>
                </a:cubicBezTo>
                <a:cubicBezTo>
                  <a:pt x="531493" y="112393"/>
                  <a:pt x="546380" y="118128"/>
                  <a:pt x="558800" y="127000"/>
                </a:cubicBezTo>
                <a:cubicBezTo>
                  <a:pt x="669069" y="205764"/>
                  <a:pt x="557910" y="130640"/>
                  <a:pt x="647700" y="190500"/>
                </a:cubicBezTo>
                <a:cubicBezTo>
                  <a:pt x="656167" y="203200"/>
                  <a:pt x="662307" y="217807"/>
                  <a:pt x="673100" y="228600"/>
                </a:cubicBezTo>
                <a:cubicBezTo>
                  <a:pt x="683893" y="239393"/>
                  <a:pt x="701665" y="242081"/>
                  <a:pt x="711200" y="254000"/>
                </a:cubicBezTo>
                <a:cubicBezTo>
                  <a:pt x="719563" y="264453"/>
                  <a:pt x="717399" y="280398"/>
                  <a:pt x="723900" y="292100"/>
                </a:cubicBezTo>
                <a:cubicBezTo>
                  <a:pt x="738725" y="318785"/>
                  <a:pt x="765047" y="339340"/>
                  <a:pt x="774700" y="368300"/>
                </a:cubicBezTo>
                <a:lnTo>
                  <a:pt x="800100" y="444500"/>
                </a:lnTo>
                <a:cubicBezTo>
                  <a:pt x="795867" y="520700"/>
                  <a:pt x="794636" y="597126"/>
                  <a:pt x="787400" y="673100"/>
                </a:cubicBezTo>
                <a:cubicBezTo>
                  <a:pt x="786131" y="686427"/>
                  <a:pt x="783063" y="700747"/>
                  <a:pt x="774700" y="711200"/>
                </a:cubicBezTo>
                <a:cubicBezTo>
                  <a:pt x="765165" y="723119"/>
                  <a:pt x="749300" y="728133"/>
                  <a:pt x="736600" y="736600"/>
                </a:cubicBezTo>
                <a:cubicBezTo>
                  <a:pt x="706403" y="827192"/>
                  <a:pt x="749221" y="717668"/>
                  <a:pt x="685800" y="812800"/>
                </a:cubicBezTo>
                <a:cubicBezTo>
                  <a:pt x="669084" y="837874"/>
                  <a:pt x="654050" y="872067"/>
                  <a:pt x="635000" y="889000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66D627FC-168E-B743-94F5-A5550AD574C0}"/>
              </a:ext>
            </a:extLst>
          </p:cNvPr>
          <p:cNvSpPr/>
          <p:nvPr/>
        </p:nvSpPr>
        <p:spPr>
          <a:xfrm>
            <a:off x="9258300" y="5626100"/>
            <a:ext cx="1143000" cy="865183"/>
          </a:xfrm>
          <a:custGeom>
            <a:avLst/>
            <a:gdLst>
              <a:gd name="connsiteX0" fmla="*/ 1066800 w 1143000"/>
              <a:gd name="connsiteY0" fmla="*/ 863600 h 865183"/>
              <a:gd name="connsiteX1" fmla="*/ 889000 w 1143000"/>
              <a:gd name="connsiteY1" fmla="*/ 850900 h 865183"/>
              <a:gd name="connsiteX2" fmla="*/ 736600 w 1143000"/>
              <a:gd name="connsiteY2" fmla="*/ 838200 h 865183"/>
              <a:gd name="connsiteX3" fmla="*/ 342900 w 1143000"/>
              <a:gd name="connsiteY3" fmla="*/ 825500 h 865183"/>
              <a:gd name="connsiteX4" fmla="*/ 127000 w 1143000"/>
              <a:gd name="connsiteY4" fmla="*/ 812800 h 865183"/>
              <a:gd name="connsiteX5" fmla="*/ 101600 w 1143000"/>
              <a:gd name="connsiteY5" fmla="*/ 736600 h 865183"/>
              <a:gd name="connsiteX6" fmla="*/ 76200 w 1143000"/>
              <a:gd name="connsiteY6" fmla="*/ 698500 h 865183"/>
              <a:gd name="connsiteX7" fmla="*/ 50800 w 1143000"/>
              <a:gd name="connsiteY7" fmla="*/ 622300 h 865183"/>
              <a:gd name="connsiteX8" fmla="*/ 38100 w 1143000"/>
              <a:gd name="connsiteY8" fmla="*/ 584200 h 865183"/>
              <a:gd name="connsiteX9" fmla="*/ 25400 w 1143000"/>
              <a:gd name="connsiteY9" fmla="*/ 533400 h 865183"/>
              <a:gd name="connsiteX10" fmla="*/ 0 w 1143000"/>
              <a:gd name="connsiteY10" fmla="*/ 457200 h 865183"/>
              <a:gd name="connsiteX11" fmla="*/ 12700 w 1143000"/>
              <a:gd name="connsiteY11" fmla="*/ 292100 h 865183"/>
              <a:gd name="connsiteX12" fmla="*/ 25400 w 1143000"/>
              <a:gd name="connsiteY12" fmla="*/ 254000 h 865183"/>
              <a:gd name="connsiteX13" fmla="*/ 63500 w 1143000"/>
              <a:gd name="connsiteY13" fmla="*/ 215900 h 865183"/>
              <a:gd name="connsiteX14" fmla="*/ 101600 w 1143000"/>
              <a:gd name="connsiteY14" fmla="*/ 190500 h 865183"/>
              <a:gd name="connsiteX15" fmla="*/ 190500 w 1143000"/>
              <a:gd name="connsiteY15" fmla="*/ 88900 h 865183"/>
              <a:gd name="connsiteX16" fmla="*/ 254000 w 1143000"/>
              <a:gd name="connsiteY16" fmla="*/ 25400 h 865183"/>
              <a:gd name="connsiteX17" fmla="*/ 330200 w 1143000"/>
              <a:gd name="connsiteY17" fmla="*/ 0 h 865183"/>
              <a:gd name="connsiteX18" fmla="*/ 647700 w 1143000"/>
              <a:gd name="connsiteY18" fmla="*/ 25400 h 865183"/>
              <a:gd name="connsiteX19" fmla="*/ 800100 w 1143000"/>
              <a:gd name="connsiteY19" fmla="*/ 76200 h 865183"/>
              <a:gd name="connsiteX20" fmla="*/ 838200 w 1143000"/>
              <a:gd name="connsiteY20" fmla="*/ 101600 h 865183"/>
              <a:gd name="connsiteX21" fmla="*/ 927100 w 1143000"/>
              <a:gd name="connsiteY21" fmla="*/ 177800 h 865183"/>
              <a:gd name="connsiteX22" fmla="*/ 965200 w 1143000"/>
              <a:gd name="connsiteY22" fmla="*/ 190500 h 865183"/>
              <a:gd name="connsiteX23" fmla="*/ 1028700 w 1143000"/>
              <a:gd name="connsiteY23" fmla="*/ 292100 h 865183"/>
              <a:gd name="connsiteX24" fmla="*/ 1066800 w 1143000"/>
              <a:gd name="connsiteY24" fmla="*/ 355600 h 865183"/>
              <a:gd name="connsiteX25" fmla="*/ 1092200 w 1143000"/>
              <a:gd name="connsiteY25" fmla="*/ 393700 h 865183"/>
              <a:gd name="connsiteX26" fmla="*/ 1104900 w 1143000"/>
              <a:gd name="connsiteY26" fmla="*/ 431800 h 865183"/>
              <a:gd name="connsiteX27" fmla="*/ 1143000 w 1143000"/>
              <a:gd name="connsiteY27" fmla="*/ 533400 h 865183"/>
              <a:gd name="connsiteX28" fmla="*/ 1117600 w 1143000"/>
              <a:gd name="connsiteY28" fmla="*/ 774700 h 865183"/>
              <a:gd name="connsiteX29" fmla="*/ 1104900 w 1143000"/>
              <a:gd name="connsiteY29" fmla="*/ 812800 h 865183"/>
              <a:gd name="connsiteX30" fmla="*/ 1066800 w 1143000"/>
              <a:gd name="connsiteY30" fmla="*/ 863600 h 8651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143000" h="865183">
                <a:moveTo>
                  <a:pt x="1066800" y="863600"/>
                </a:moveTo>
                <a:cubicBezTo>
                  <a:pt x="1030817" y="869950"/>
                  <a:pt x="948243" y="855457"/>
                  <a:pt x="889000" y="850900"/>
                </a:cubicBezTo>
                <a:cubicBezTo>
                  <a:pt x="838174" y="846990"/>
                  <a:pt x="787521" y="840568"/>
                  <a:pt x="736600" y="838200"/>
                </a:cubicBezTo>
                <a:cubicBezTo>
                  <a:pt x="605440" y="832100"/>
                  <a:pt x="474088" y="830966"/>
                  <a:pt x="342900" y="825500"/>
                </a:cubicBezTo>
                <a:cubicBezTo>
                  <a:pt x="270871" y="822499"/>
                  <a:pt x="198967" y="817033"/>
                  <a:pt x="127000" y="812800"/>
                </a:cubicBezTo>
                <a:cubicBezTo>
                  <a:pt x="118533" y="787400"/>
                  <a:pt x="116452" y="758877"/>
                  <a:pt x="101600" y="736600"/>
                </a:cubicBezTo>
                <a:cubicBezTo>
                  <a:pt x="93133" y="723900"/>
                  <a:pt x="82399" y="712448"/>
                  <a:pt x="76200" y="698500"/>
                </a:cubicBezTo>
                <a:cubicBezTo>
                  <a:pt x="65326" y="674034"/>
                  <a:pt x="59267" y="647700"/>
                  <a:pt x="50800" y="622300"/>
                </a:cubicBezTo>
                <a:cubicBezTo>
                  <a:pt x="46567" y="609600"/>
                  <a:pt x="41347" y="597187"/>
                  <a:pt x="38100" y="584200"/>
                </a:cubicBezTo>
                <a:cubicBezTo>
                  <a:pt x="33867" y="567267"/>
                  <a:pt x="30416" y="550118"/>
                  <a:pt x="25400" y="533400"/>
                </a:cubicBezTo>
                <a:cubicBezTo>
                  <a:pt x="17707" y="507755"/>
                  <a:pt x="0" y="457200"/>
                  <a:pt x="0" y="457200"/>
                </a:cubicBezTo>
                <a:cubicBezTo>
                  <a:pt x="4233" y="402167"/>
                  <a:pt x="5854" y="346870"/>
                  <a:pt x="12700" y="292100"/>
                </a:cubicBezTo>
                <a:cubicBezTo>
                  <a:pt x="14360" y="278816"/>
                  <a:pt x="17974" y="265139"/>
                  <a:pt x="25400" y="254000"/>
                </a:cubicBezTo>
                <a:cubicBezTo>
                  <a:pt x="35363" y="239056"/>
                  <a:pt x="49702" y="227398"/>
                  <a:pt x="63500" y="215900"/>
                </a:cubicBezTo>
                <a:cubicBezTo>
                  <a:pt x="75226" y="206129"/>
                  <a:pt x="88900" y="198967"/>
                  <a:pt x="101600" y="190500"/>
                </a:cubicBezTo>
                <a:cubicBezTo>
                  <a:pt x="160867" y="101600"/>
                  <a:pt x="127000" y="131233"/>
                  <a:pt x="190500" y="88900"/>
                </a:cubicBezTo>
                <a:cubicBezTo>
                  <a:pt x="213672" y="54142"/>
                  <a:pt x="213895" y="43225"/>
                  <a:pt x="254000" y="25400"/>
                </a:cubicBezTo>
                <a:cubicBezTo>
                  <a:pt x="278466" y="14526"/>
                  <a:pt x="330200" y="0"/>
                  <a:pt x="330200" y="0"/>
                </a:cubicBezTo>
                <a:cubicBezTo>
                  <a:pt x="436033" y="8467"/>
                  <a:pt x="542300" y="12624"/>
                  <a:pt x="647700" y="25400"/>
                </a:cubicBezTo>
                <a:cubicBezTo>
                  <a:pt x="709354" y="32873"/>
                  <a:pt x="749701" y="47401"/>
                  <a:pt x="800100" y="76200"/>
                </a:cubicBezTo>
                <a:cubicBezTo>
                  <a:pt x="813352" y="83773"/>
                  <a:pt x="826474" y="91829"/>
                  <a:pt x="838200" y="101600"/>
                </a:cubicBezTo>
                <a:cubicBezTo>
                  <a:pt x="887334" y="142545"/>
                  <a:pt x="866566" y="143209"/>
                  <a:pt x="927100" y="177800"/>
                </a:cubicBezTo>
                <a:cubicBezTo>
                  <a:pt x="938723" y="184442"/>
                  <a:pt x="952500" y="186267"/>
                  <a:pt x="965200" y="190500"/>
                </a:cubicBezTo>
                <a:cubicBezTo>
                  <a:pt x="1031366" y="278721"/>
                  <a:pt x="978891" y="202445"/>
                  <a:pt x="1028700" y="292100"/>
                </a:cubicBezTo>
                <a:cubicBezTo>
                  <a:pt x="1040688" y="313678"/>
                  <a:pt x="1053717" y="334668"/>
                  <a:pt x="1066800" y="355600"/>
                </a:cubicBezTo>
                <a:cubicBezTo>
                  <a:pt x="1074890" y="368543"/>
                  <a:pt x="1085374" y="380048"/>
                  <a:pt x="1092200" y="393700"/>
                </a:cubicBezTo>
                <a:cubicBezTo>
                  <a:pt x="1098187" y="405674"/>
                  <a:pt x="1099627" y="419495"/>
                  <a:pt x="1104900" y="431800"/>
                </a:cubicBezTo>
                <a:cubicBezTo>
                  <a:pt x="1144747" y="524776"/>
                  <a:pt x="1119585" y="439742"/>
                  <a:pt x="1143000" y="533400"/>
                </a:cubicBezTo>
                <a:cubicBezTo>
                  <a:pt x="1138730" y="580366"/>
                  <a:pt x="1127691" y="719201"/>
                  <a:pt x="1117600" y="774700"/>
                </a:cubicBezTo>
                <a:cubicBezTo>
                  <a:pt x="1115205" y="787871"/>
                  <a:pt x="1113263" y="802347"/>
                  <a:pt x="1104900" y="812800"/>
                </a:cubicBezTo>
                <a:cubicBezTo>
                  <a:pt x="1063278" y="864828"/>
                  <a:pt x="1102783" y="857250"/>
                  <a:pt x="1066800" y="863600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Content Placeholder 2">
            <a:extLst>
              <a:ext uri="{FF2B5EF4-FFF2-40B4-BE49-F238E27FC236}">
                <a16:creationId xmlns:a16="http://schemas.microsoft.com/office/drawing/2014/main" id="{0699B2A3-3B8E-414D-A3AF-577E06CECE10}"/>
              </a:ext>
            </a:extLst>
          </p:cNvPr>
          <p:cNvSpPr txBox="1">
            <a:spLocks/>
          </p:cNvSpPr>
          <p:nvPr/>
        </p:nvSpPr>
        <p:spPr>
          <a:xfrm>
            <a:off x="264163" y="5250618"/>
            <a:ext cx="1530821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Input layer</a:t>
            </a:r>
          </a:p>
        </p:txBody>
      </p:sp>
      <p:sp>
        <p:nvSpPr>
          <p:cNvPr id="50" name="Content Placeholder 2">
            <a:extLst>
              <a:ext uri="{FF2B5EF4-FFF2-40B4-BE49-F238E27FC236}">
                <a16:creationId xmlns:a16="http://schemas.microsoft.com/office/drawing/2014/main" id="{98A0229A-0E65-994A-A48A-9E766E214C56}"/>
              </a:ext>
            </a:extLst>
          </p:cNvPr>
          <p:cNvSpPr txBox="1">
            <a:spLocks/>
          </p:cNvSpPr>
          <p:nvPr/>
        </p:nvSpPr>
        <p:spPr>
          <a:xfrm>
            <a:off x="147347" y="4088472"/>
            <a:ext cx="1737960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Hidden layer</a:t>
            </a:r>
          </a:p>
        </p:txBody>
      </p: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3649502E-21DD-1642-971F-BACEABB4E04C}"/>
              </a:ext>
            </a:extLst>
          </p:cNvPr>
          <p:cNvSpPr txBox="1">
            <a:spLocks/>
          </p:cNvSpPr>
          <p:nvPr/>
        </p:nvSpPr>
        <p:spPr>
          <a:xfrm>
            <a:off x="241800" y="2952152"/>
            <a:ext cx="172138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Output layer</a:t>
            </a:r>
          </a:p>
        </p:txBody>
      </p:sp>
      <p:sp>
        <p:nvSpPr>
          <p:cNvPr id="70" name="Rounded Rectangle 69">
            <a:extLst>
              <a:ext uri="{FF2B5EF4-FFF2-40B4-BE49-F238E27FC236}">
                <a16:creationId xmlns:a16="http://schemas.microsoft.com/office/drawing/2014/main" id="{DE101D8D-392D-CE48-A76F-F593C13CFB77}"/>
              </a:ext>
            </a:extLst>
          </p:cNvPr>
          <p:cNvSpPr/>
          <p:nvPr/>
        </p:nvSpPr>
        <p:spPr>
          <a:xfrm>
            <a:off x="2561160" y="5287053"/>
            <a:ext cx="1196135" cy="330065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AF057BF2-9D6B-E249-8FBC-3B1D5B8A5CA3}"/>
              </a:ext>
            </a:extLst>
          </p:cNvPr>
          <p:cNvSpPr/>
          <p:nvPr/>
        </p:nvSpPr>
        <p:spPr>
          <a:xfrm>
            <a:off x="2665942" y="5342404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730C91DC-46B3-DD42-BA91-16A98A899679}"/>
              </a:ext>
            </a:extLst>
          </p:cNvPr>
          <p:cNvSpPr/>
          <p:nvPr/>
        </p:nvSpPr>
        <p:spPr>
          <a:xfrm>
            <a:off x="2912201" y="5342404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1A38F944-FD9F-1C42-9EF7-BA5E3DB86EBA}"/>
              </a:ext>
            </a:extLst>
          </p:cNvPr>
          <p:cNvSpPr/>
          <p:nvPr/>
        </p:nvSpPr>
        <p:spPr>
          <a:xfrm>
            <a:off x="3158460" y="5342404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91549E43-B913-244E-90FF-EB6ADE692919}"/>
              </a:ext>
            </a:extLst>
          </p:cNvPr>
          <p:cNvSpPr/>
          <p:nvPr/>
        </p:nvSpPr>
        <p:spPr>
          <a:xfrm>
            <a:off x="3410329" y="5342404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CFE7F9AF-8FB9-9E47-AA7C-B819DD96BD45}"/>
              </a:ext>
            </a:extLst>
          </p:cNvPr>
          <p:cNvSpPr/>
          <p:nvPr/>
        </p:nvSpPr>
        <p:spPr>
          <a:xfrm>
            <a:off x="2665942" y="30355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D1072A62-0E13-3843-8D0C-3A62E6BC9417}"/>
              </a:ext>
            </a:extLst>
          </p:cNvPr>
          <p:cNvSpPr/>
          <p:nvPr/>
        </p:nvSpPr>
        <p:spPr>
          <a:xfrm>
            <a:off x="2912201" y="30355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B5867DDE-FEA5-0049-9461-EB1FFEB88969}"/>
              </a:ext>
            </a:extLst>
          </p:cNvPr>
          <p:cNvSpPr/>
          <p:nvPr/>
        </p:nvSpPr>
        <p:spPr>
          <a:xfrm>
            <a:off x="3158460" y="30355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24DFF809-EE42-C349-914D-4808EEE0B2B2}"/>
              </a:ext>
            </a:extLst>
          </p:cNvPr>
          <p:cNvSpPr/>
          <p:nvPr/>
        </p:nvSpPr>
        <p:spPr>
          <a:xfrm>
            <a:off x="3410329" y="30355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ounded Rectangle 81">
            <a:extLst>
              <a:ext uri="{FF2B5EF4-FFF2-40B4-BE49-F238E27FC236}">
                <a16:creationId xmlns:a16="http://schemas.microsoft.com/office/drawing/2014/main" id="{485BEC44-F260-1145-8583-E09A6D1ADDA0}"/>
              </a:ext>
            </a:extLst>
          </p:cNvPr>
          <p:cNvSpPr/>
          <p:nvPr/>
        </p:nvSpPr>
        <p:spPr>
          <a:xfrm>
            <a:off x="2445007" y="4128135"/>
            <a:ext cx="1364224" cy="311369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D285D089-1C0C-6344-B7EA-A631D2F645B7}"/>
              </a:ext>
            </a:extLst>
          </p:cNvPr>
          <p:cNvSpPr/>
          <p:nvPr/>
        </p:nvSpPr>
        <p:spPr>
          <a:xfrm>
            <a:off x="2529557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E248521C-7AB4-A74B-BB41-9E9DBC05502F}"/>
              </a:ext>
            </a:extLst>
          </p:cNvPr>
          <p:cNvSpPr/>
          <p:nvPr/>
        </p:nvSpPr>
        <p:spPr>
          <a:xfrm>
            <a:off x="2775816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A542D303-3E89-B948-BAE1-9C28B4C7900E}"/>
              </a:ext>
            </a:extLst>
          </p:cNvPr>
          <p:cNvSpPr/>
          <p:nvPr/>
        </p:nvSpPr>
        <p:spPr>
          <a:xfrm>
            <a:off x="3022075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3557CEDB-9609-5C4E-BE7A-9A1922D84558}"/>
              </a:ext>
            </a:extLst>
          </p:cNvPr>
          <p:cNvSpPr/>
          <p:nvPr/>
        </p:nvSpPr>
        <p:spPr>
          <a:xfrm>
            <a:off x="3273944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FD0CC76B-5E71-8C4B-B186-6D1471C8CD67}"/>
              </a:ext>
            </a:extLst>
          </p:cNvPr>
          <p:cNvSpPr/>
          <p:nvPr/>
        </p:nvSpPr>
        <p:spPr>
          <a:xfrm>
            <a:off x="3531940" y="4183686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ounded Rectangle 92">
            <a:extLst>
              <a:ext uri="{FF2B5EF4-FFF2-40B4-BE49-F238E27FC236}">
                <a16:creationId xmlns:a16="http://schemas.microsoft.com/office/drawing/2014/main" id="{2E61486C-7C7C-CF4A-BF55-2488DDD06CBA}"/>
              </a:ext>
            </a:extLst>
          </p:cNvPr>
          <p:cNvSpPr/>
          <p:nvPr/>
        </p:nvSpPr>
        <p:spPr>
          <a:xfrm>
            <a:off x="2580250" y="2988563"/>
            <a:ext cx="1128109" cy="311369"/>
          </a:xfrm>
          <a:prstGeom prst="round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ight Arrow 93">
            <a:extLst>
              <a:ext uri="{FF2B5EF4-FFF2-40B4-BE49-F238E27FC236}">
                <a16:creationId xmlns:a16="http://schemas.microsoft.com/office/drawing/2014/main" id="{FAED948E-E8BC-B542-96E5-C16F47F16A92}"/>
              </a:ext>
            </a:extLst>
          </p:cNvPr>
          <p:cNvSpPr/>
          <p:nvPr/>
        </p:nvSpPr>
        <p:spPr>
          <a:xfrm rot="16200000">
            <a:off x="2885871" y="3505978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ight Arrow 94">
            <a:extLst>
              <a:ext uri="{FF2B5EF4-FFF2-40B4-BE49-F238E27FC236}">
                <a16:creationId xmlns:a16="http://schemas.microsoft.com/office/drawing/2014/main" id="{B62B8F78-5C39-C145-B3C5-F9490727FE2B}"/>
              </a:ext>
            </a:extLst>
          </p:cNvPr>
          <p:cNvSpPr/>
          <p:nvPr/>
        </p:nvSpPr>
        <p:spPr>
          <a:xfrm rot="16200000">
            <a:off x="2907431" y="467512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6" name="Content Placeholder 2">
                <a:extLst>
                  <a:ext uri="{FF2B5EF4-FFF2-40B4-BE49-F238E27FC236}">
                    <a16:creationId xmlns:a16="http://schemas.microsoft.com/office/drawing/2014/main" id="{20A6FC83-57DF-014A-87E0-1B5614DFB88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77235" y="4632547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96" name="Content Placeholder 2">
                <a:extLst>
                  <a:ext uri="{FF2B5EF4-FFF2-40B4-BE49-F238E27FC236}">
                    <a16:creationId xmlns:a16="http://schemas.microsoft.com/office/drawing/2014/main" id="{20A6FC83-57DF-014A-87E0-1B5614DFB8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7235" y="4632547"/>
                <a:ext cx="701328" cy="50358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7" name="Content Placeholder 2">
                <a:extLst>
                  <a:ext uri="{FF2B5EF4-FFF2-40B4-BE49-F238E27FC236}">
                    <a16:creationId xmlns:a16="http://schemas.microsoft.com/office/drawing/2014/main" id="{6D6C0EF3-9A48-6042-84AB-D28C74DA20A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84544" y="3453606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97" name="Content Placeholder 2">
                <a:extLst>
                  <a:ext uri="{FF2B5EF4-FFF2-40B4-BE49-F238E27FC236}">
                    <a16:creationId xmlns:a16="http://schemas.microsoft.com/office/drawing/2014/main" id="{6D6C0EF3-9A48-6042-84AB-D28C74DA20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4544" y="3453606"/>
                <a:ext cx="701328" cy="50358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8" name="Content Placeholder 2">
                <a:extLst>
                  <a:ext uri="{FF2B5EF4-FFF2-40B4-BE49-F238E27FC236}">
                    <a16:creationId xmlns:a16="http://schemas.microsoft.com/office/drawing/2014/main" id="{276A6F90-89C1-8046-A06E-32E388A4C98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36901" y="2363347"/>
                <a:ext cx="157674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98" name="Content Placeholder 2">
                <a:extLst>
                  <a:ext uri="{FF2B5EF4-FFF2-40B4-BE49-F238E27FC236}">
                    <a16:creationId xmlns:a16="http://schemas.microsoft.com/office/drawing/2014/main" id="{276A6F90-89C1-8046-A06E-32E388A4C9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6901" y="2363347"/>
                <a:ext cx="1576747" cy="503588"/>
              </a:xfrm>
              <a:prstGeom prst="rect">
                <a:avLst/>
              </a:prstGeom>
              <a:blipFill>
                <a:blip r:embed="rId4"/>
                <a:stretch>
                  <a:fillRect b="-48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9" name="Rounded Rectangle 98">
            <a:extLst>
              <a:ext uri="{FF2B5EF4-FFF2-40B4-BE49-F238E27FC236}">
                <a16:creationId xmlns:a16="http://schemas.microsoft.com/office/drawing/2014/main" id="{B0204399-681E-6C49-9E5C-CC0F2EBC7595}"/>
              </a:ext>
            </a:extLst>
          </p:cNvPr>
          <p:cNvSpPr/>
          <p:nvPr/>
        </p:nvSpPr>
        <p:spPr>
          <a:xfrm>
            <a:off x="4744078" y="5314271"/>
            <a:ext cx="1196135" cy="330065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C88A8753-B2AE-C347-8881-9E9BFB6849E7}"/>
              </a:ext>
            </a:extLst>
          </p:cNvPr>
          <p:cNvSpPr/>
          <p:nvPr/>
        </p:nvSpPr>
        <p:spPr>
          <a:xfrm>
            <a:off x="4848860" y="5369622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289A04BF-85E0-834E-BAB6-DBB4550B3940}"/>
              </a:ext>
            </a:extLst>
          </p:cNvPr>
          <p:cNvSpPr/>
          <p:nvPr/>
        </p:nvSpPr>
        <p:spPr>
          <a:xfrm>
            <a:off x="5095119" y="5369622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631EE394-6E66-9F4F-AB28-9A96FE7CAF8B}"/>
              </a:ext>
            </a:extLst>
          </p:cNvPr>
          <p:cNvSpPr/>
          <p:nvPr/>
        </p:nvSpPr>
        <p:spPr>
          <a:xfrm>
            <a:off x="5341378" y="5369622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6C486C2D-68DA-A54D-A5C4-4B5B0B3B8B73}"/>
              </a:ext>
            </a:extLst>
          </p:cNvPr>
          <p:cNvSpPr/>
          <p:nvPr/>
        </p:nvSpPr>
        <p:spPr>
          <a:xfrm>
            <a:off x="5593247" y="5369622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F70F58BE-CCAE-F645-A328-47C1EAC54035}"/>
              </a:ext>
            </a:extLst>
          </p:cNvPr>
          <p:cNvSpPr/>
          <p:nvPr/>
        </p:nvSpPr>
        <p:spPr>
          <a:xfrm>
            <a:off x="4848860" y="3062805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FE219746-6458-2648-BFF2-1638E7F0E56F}"/>
              </a:ext>
            </a:extLst>
          </p:cNvPr>
          <p:cNvSpPr/>
          <p:nvPr/>
        </p:nvSpPr>
        <p:spPr>
          <a:xfrm>
            <a:off x="5095119" y="3062805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CC39E4D5-0122-404D-AF07-8A0976CE0F90}"/>
              </a:ext>
            </a:extLst>
          </p:cNvPr>
          <p:cNvSpPr/>
          <p:nvPr/>
        </p:nvSpPr>
        <p:spPr>
          <a:xfrm>
            <a:off x="5341378" y="3062805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869B3C99-29C1-8B4B-96BE-A1AF2836059F}"/>
              </a:ext>
            </a:extLst>
          </p:cNvPr>
          <p:cNvSpPr/>
          <p:nvPr/>
        </p:nvSpPr>
        <p:spPr>
          <a:xfrm>
            <a:off x="5593247" y="3062805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ounded Rectangle 108">
            <a:extLst>
              <a:ext uri="{FF2B5EF4-FFF2-40B4-BE49-F238E27FC236}">
                <a16:creationId xmlns:a16="http://schemas.microsoft.com/office/drawing/2014/main" id="{7B63A695-A0C7-D649-B5DD-122BBCB3D254}"/>
              </a:ext>
            </a:extLst>
          </p:cNvPr>
          <p:cNvSpPr/>
          <p:nvPr/>
        </p:nvSpPr>
        <p:spPr>
          <a:xfrm>
            <a:off x="4627925" y="4155353"/>
            <a:ext cx="1364224" cy="311369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F0DCA6BB-A31D-DC41-A4C9-C2923C3B6F21}"/>
              </a:ext>
            </a:extLst>
          </p:cNvPr>
          <p:cNvSpPr/>
          <p:nvPr/>
        </p:nvSpPr>
        <p:spPr>
          <a:xfrm>
            <a:off x="4712475" y="4208620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F5A97E85-0225-1E46-A085-02FCCC792A02}"/>
              </a:ext>
            </a:extLst>
          </p:cNvPr>
          <p:cNvSpPr/>
          <p:nvPr/>
        </p:nvSpPr>
        <p:spPr>
          <a:xfrm>
            <a:off x="4958734" y="4208620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97C5A434-FA81-A04D-A77B-DC0A945AB849}"/>
              </a:ext>
            </a:extLst>
          </p:cNvPr>
          <p:cNvSpPr/>
          <p:nvPr/>
        </p:nvSpPr>
        <p:spPr>
          <a:xfrm>
            <a:off x="5204993" y="4208620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0C6578E8-0778-B145-8F5F-1C179B55F37C}"/>
              </a:ext>
            </a:extLst>
          </p:cNvPr>
          <p:cNvSpPr/>
          <p:nvPr/>
        </p:nvSpPr>
        <p:spPr>
          <a:xfrm>
            <a:off x="5456862" y="4208620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34DA400A-6EAC-B244-90C9-E2C76E3CE8B1}"/>
              </a:ext>
            </a:extLst>
          </p:cNvPr>
          <p:cNvSpPr/>
          <p:nvPr/>
        </p:nvSpPr>
        <p:spPr>
          <a:xfrm>
            <a:off x="5714858" y="4210904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ounded Rectangle 114">
            <a:extLst>
              <a:ext uri="{FF2B5EF4-FFF2-40B4-BE49-F238E27FC236}">
                <a16:creationId xmlns:a16="http://schemas.microsoft.com/office/drawing/2014/main" id="{2D7BF61E-70E5-7B42-A443-1515BC3FC19A}"/>
              </a:ext>
            </a:extLst>
          </p:cNvPr>
          <p:cNvSpPr/>
          <p:nvPr/>
        </p:nvSpPr>
        <p:spPr>
          <a:xfrm>
            <a:off x="4763168" y="3015781"/>
            <a:ext cx="1128109" cy="311369"/>
          </a:xfrm>
          <a:prstGeom prst="round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ight Arrow 115">
            <a:extLst>
              <a:ext uri="{FF2B5EF4-FFF2-40B4-BE49-F238E27FC236}">
                <a16:creationId xmlns:a16="http://schemas.microsoft.com/office/drawing/2014/main" id="{08D29459-9A76-6445-B967-14977057901D}"/>
              </a:ext>
            </a:extLst>
          </p:cNvPr>
          <p:cNvSpPr/>
          <p:nvPr/>
        </p:nvSpPr>
        <p:spPr>
          <a:xfrm rot="16200000">
            <a:off x="5068789" y="353319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ight Arrow 116">
            <a:extLst>
              <a:ext uri="{FF2B5EF4-FFF2-40B4-BE49-F238E27FC236}">
                <a16:creationId xmlns:a16="http://schemas.microsoft.com/office/drawing/2014/main" id="{9CF46DE8-0686-8347-99CE-36822CB5A4C5}"/>
              </a:ext>
            </a:extLst>
          </p:cNvPr>
          <p:cNvSpPr/>
          <p:nvPr/>
        </p:nvSpPr>
        <p:spPr>
          <a:xfrm rot="16200000">
            <a:off x="5090349" y="470234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8" name="Content Placeholder 2">
                <a:extLst>
                  <a:ext uri="{FF2B5EF4-FFF2-40B4-BE49-F238E27FC236}">
                    <a16:creationId xmlns:a16="http://schemas.microsoft.com/office/drawing/2014/main" id="{73EEE44B-3585-894E-B4F8-4CE38DFFE62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60153" y="4659765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18" name="Content Placeholder 2">
                <a:extLst>
                  <a:ext uri="{FF2B5EF4-FFF2-40B4-BE49-F238E27FC236}">
                    <a16:creationId xmlns:a16="http://schemas.microsoft.com/office/drawing/2014/main" id="{73EEE44B-3585-894E-B4F8-4CE38DFFE6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0153" y="4659765"/>
                <a:ext cx="701328" cy="50358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9" name="Content Placeholder 2">
                <a:extLst>
                  <a:ext uri="{FF2B5EF4-FFF2-40B4-BE49-F238E27FC236}">
                    <a16:creationId xmlns:a16="http://schemas.microsoft.com/office/drawing/2014/main" id="{F0F7AF7B-3877-754A-9EAE-7D971B6F951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67462" y="3480824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19" name="Content Placeholder 2">
                <a:extLst>
                  <a:ext uri="{FF2B5EF4-FFF2-40B4-BE49-F238E27FC236}">
                    <a16:creationId xmlns:a16="http://schemas.microsoft.com/office/drawing/2014/main" id="{F0F7AF7B-3877-754A-9EAE-7D971B6F95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7462" y="3480824"/>
                <a:ext cx="701328" cy="50358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3" name="Rounded Rectangle 142">
            <a:extLst>
              <a:ext uri="{FF2B5EF4-FFF2-40B4-BE49-F238E27FC236}">
                <a16:creationId xmlns:a16="http://schemas.microsoft.com/office/drawing/2014/main" id="{B7508439-8FAA-E04E-BA0F-01A24E2DBBD8}"/>
              </a:ext>
            </a:extLst>
          </p:cNvPr>
          <p:cNvSpPr/>
          <p:nvPr/>
        </p:nvSpPr>
        <p:spPr>
          <a:xfrm>
            <a:off x="7019643" y="5330689"/>
            <a:ext cx="1196135" cy="330065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Oval 143">
            <a:extLst>
              <a:ext uri="{FF2B5EF4-FFF2-40B4-BE49-F238E27FC236}">
                <a16:creationId xmlns:a16="http://schemas.microsoft.com/office/drawing/2014/main" id="{FBD654FA-5BA2-8D45-9F65-B0BC4FE0FB02}"/>
              </a:ext>
            </a:extLst>
          </p:cNvPr>
          <p:cNvSpPr/>
          <p:nvPr/>
        </p:nvSpPr>
        <p:spPr>
          <a:xfrm>
            <a:off x="7124425" y="5386040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Oval 144">
            <a:extLst>
              <a:ext uri="{FF2B5EF4-FFF2-40B4-BE49-F238E27FC236}">
                <a16:creationId xmlns:a16="http://schemas.microsoft.com/office/drawing/2014/main" id="{0B24ED8E-F118-FC4E-B1C7-672F6CA030F7}"/>
              </a:ext>
            </a:extLst>
          </p:cNvPr>
          <p:cNvSpPr/>
          <p:nvPr/>
        </p:nvSpPr>
        <p:spPr>
          <a:xfrm>
            <a:off x="7370684" y="5386040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Oval 145">
            <a:extLst>
              <a:ext uri="{FF2B5EF4-FFF2-40B4-BE49-F238E27FC236}">
                <a16:creationId xmlns:a16="http://schemas.microsoft.com/office/drawing/2014/main" id="{D6F63CC7-15CD-D349-8859-66124BD874ED}"/>
              </a:ext>
            </a:extLst>
          </p:cNvPr>
          <p:cNvSpPr/>
          <p:nvPr/>
        </p:nvSpPr>
        <p:spPr>
          <a:xfrm>
            <a:off x="7616943" y="5386040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Oval 146">
            <a:extLst>
              <a:ext uri="{FF2B5EF4-FFF2-40B4-BE49-F238E27FC236}">
                <a16:creationId xmlns:a16="http://schemas.microsoft.com/office/drawing/2014/main" id="{C556F6AF-5963-504F-989A-FB40DB623E05}"/>
              </a:ext>
            </a:extLst>
          </p:cNvPr>
          <p:cNvSpPr/>
          <p:nvPr/>
        </p:nvSpPr>
        <p:spPr>
          <a:xfrm>
            <a:off x="7868812" y="5386040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Oval 147">
            <a:extLst>
              <a:ext uri="{FF2B5EF4-FFF2-40B4-BE49-F238E27FC236}">
                <a16:creationId xmlns:a16="http://schemas.microsoft.com/office/drawing/2014/main" id="{7EAD415F-63DE-EB43-A7A2-F45C61798465}"/>
              </a:ext>
            </a:extLst>
          </p:cNvPr>
          <p:cNvSpPr/>
          <p:nvPr/>
        </p:nvSpPr>
        <p:spPr>
          <a:xfrm>
            <a:off x="7124425" y="3079223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Oval 148">
            <a:extLst>
              <a:ext uri="{FF2B5EF4-FFF2-40B4-BE49-F238E27FC236}">
                <a16:creationId xmlns:a16="http://schemas.microsoft.com/office/drawing/2014/main" id="{F92B470B-D922-F042-867E-B1AF31F53814}"/>
              </a:ext>
            </a:extLst>
          </p:cNvPr>
          <p:cNvSpPr/>
          <p:nvPr/>
        </p:nvSpPr>
        <p:spPr>
          <a:xfrm>
            <a:off x="7370684" y="3079223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D5C803EA-95C9-8F46-8E1F-70FC48EA99C3}"/>
              </a:ext>
            </a:extLst>
          </p:cNvPr>
          <p:cNvSpPr/>
          <p:nvPr/>
        </p:nvSpPr>
        <p:spPr>
          <a:xfrm>
            <a:off x="7616943" y="3079223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Oval 150">
            <a:extLst>
              <a:ext uri="{FF2B5EF4-FFF2-40B4-BE49-F238E27FC236}">
                <a16:creationId xmlns:a16="http://schemas.microsoft.com/office/drawing/2014/main" id="{C9A0AFE1-2C23-C746-A807-955038252BA2}"/>
              </a:ext>
            </a:extLst>
          </p:cNvPr>
          <p:cNvSpPr/>
          <p:nvPr/>
        </p:nvSpPr>
        <p:spPr>
          <a:xfrm>
            <a:off x="7868812" y="3079223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Rounded Rectangle 152">
            <a:extLst>
              <a:ext uri="{FF2B5EF4-FFF2-40B4-BE49-F238E27FC236}">
                <a16:creationId xmlns:a16="http://schemas.microsoft.com/office/drawing/2014/main" id="{4DCD0D15-2948-5C49-B702-B424B826CFBA}"/>
              </a:ext>
            </a:extLst>
          </p:cNvPr>
          <p:cNvSpPr/>
          <p:nvPr/>
        </p:nvSpPr>
        <p:spPr>
          <a:xfrm>
            <a:off x="6903490" y="4171771"/>
            <a:ext cx="1364224" cy="311369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Oval 153">
            <a:extLst>
              <a:ext uri="{FF2B5EF4-FFF2-40B4-BE49-F238E27FC236}">
                <a16:creationId xmlns:a16="http://schemas.microsoft.com/office/drawing/2014/main" id="{F60421B2-6847-DA43-8335-25E8978671EB}"/>
              </a:ext>
            </a:extLst>
          </p:cNvPr>
          <p:cNvSpPr/>
          <p:nvPr/>
        </p:nvSpPr>
        <p:spPr>
          <a:xfrm>
            <a:off x="6988040" y="4225038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D869AB43-57B9-9F48-95FC-2969B414915A}"/>
              </a:ext>
            </a:extLst>
          </p:cNvPr>
          <p:cNvSpPr/>
          <p:nvPr/>
        </p:nvSpPr>
        <p:spPr>
          <a:xfrm>
            <a:off x="7234299" y="4225038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F3AA86DF-7ED5-E845-B126-E8D66DFA4416}"/>
              </a:ext>
            </a:extLst>
          </p:cNvPr>
          <p:cNvSpPr/>
          <p:nvPr/>
        </p:nvSpPr>
        <p:spPr>
          <a:xfrm>
            <a:off x="7480558" y="4225038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049529E1-0B4F-164B-AE6E-CC1335477CBF}"/>
              </a:ext>
            </a:extLst>
          </p:cNvPr>
          <p:cNvSpPr/>
          <p:nvPr/>
        </p:nvSpPr>
        <p:spPr>
          <a:xfrm>
            <a:off x="7732427" y="4225038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Oval 157">
            <a:extLst>
              <a:ext uri="{FF2B5EF4-FFF2-40B4-BE49-F238E27FC236}">
                <a16:creationId xmlns:a16="http://schemas.microsoft.com/office/drawing/2014/main" id="{0DAD38EF-F205-2144-90B1-15E45B3FE01A}"/>
              </a:ext>
            </a:extLst>
          </p:cNvPr>
          <p:cNvSpPr/>
          <p:nvPr/>
        </p:nvSpPr>
        <p:spPr>
          <a:xfrm>
            <a:off x="7990423" y="422732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Rounded Rectangle 158">
            <a:extLst>
              <a:ext uri="{FF2B5EF4-FFF2-40B4-BE49-F238E27FC236}">
                <a16:creationId xmlns:a16="http://schemas.microsoft.com/office/drawing/2014/main" id="{9475EEB9-A7EE-8F45-8FD8-2D84E2F5222E}"/>
              </a:ext>
            </a:extLst>
          </p:cNvPr>
          <p:cNvSpPr/>
          <p:nvPr/>
        </p:nvSpPr>
        <p:spPr>
          <a:xfrm>
            <a:off x="7038733" y="3032199"/>
            <a:ext cx="1128109" cy="311369"/>
          </a:xfrm>
          <a:prstGeom prst="round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Right Arrow 159">
            <a:extLst>
              <a:ext uri="{FF2B5EF4-FFF2-40B4-BE49-F238E27FC236}">
                <a16:creationId xmlns:a16="http://schemas.microsoft.com/office/drawing/2014/main" id="{12A95AFB-626B-0B4E-8C17-06CD0B92655F}"/>
              </a:ext>
            </a:extLst>
          </p:cNvPr>
          <p:cNvSpPr/>
          <p:nvPr/>
        </p:nvSpPr>
        <p:spPr>
          <a:xfrm rot="16200000">
            <a:off x="7344354" y="354961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Right Arrow 160">
            <a:extLst>
              <a:ext uri="{FF2B5EF4-FFF2-40B4-BE49-F238E27FC236}">
                <a16:creationId xmlns:a16="http://schemas.microsoft.com/office/drawing/2014/main" id="{92042E64-F626-D042-ACC7-AC101D5D4346}"/>
              </a:ext>
            </a:extLst>
          </p:cNvPr>
          <p:cNvSpPr/>
          <p:nvPr/>
        </p:nvSpPr>
        <p:spPr>
          <a:xfrm rot="16200000">
            <a:off x="7365914" y="471876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2" name="Content Placeholder 2">
                <a:extLst>
                  <a:ext uri="{FF2B5EF4-FFF2-40B4-BE49-F238E27FC236}">
                    <a16:creationId xmlns:a16="http://schemas.microsoft.com/office/drawing/2014/main" id="{4CA7D8E9-F94A-3648-80B9-DCC422F2403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35718" y="4676183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62" name="Content Placeholder 2">
                <a:extLst>
                  <a:ext uri="{FF2B5EF4-FFF2-40B4-BE49-F238E27FC236}">
                    <a16:creationId xmlns:a16="http://schemas.microsoft.com/office/drawing/2014/main" id="{4CA7D8E9-F94A-3648-80B9-DCC422F240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718" y="4676183"/>
                <a:ext cx="701328" cy="50358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3" name="Content Placeholder 2">
                <a:extLst>
                  <a:ext uri="{FF2B5EF4-FFF2-40B4-BE49-F238E27FC236}">
                    <a16:creationId xmlns:a16="http://schemas.microsoft.com/office/drawing/2014/main" id="{CF14063D-2F76-D341-8575-DFC58CC43FA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43027" y="3497242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63" name="Content Placeholder 2">
                <a:extLst>
                  <a:ext uri="{FF2B5EF4-FFF2-40B4-BE49-F238E27FC236}">
                    <a16:creationId xmlns:a16="http://schemas.microsoft.com/office/drawing/2014/main" id="{CF14063D-2F76-D341-8575-DFC58CC43F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3027" y="3497242"/>
                <a:ext cx="701328" cy="50358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5" name="Rounded Rectangle 164">
            <a:extLst>
              <a:ext uri="{FF2B5EF4-FFF2-40B4-BE49-F238E27FC236}">
                <a16:creationId xmlns:a16="http://schemas.microsoft.com/office/drawing/2014/main" id="{4B2C5528-7DE4-E54A-96DB-162EE83E11FA}"/>
              </a:ext>
            </a:extLst>
          </p:cNvPr>
          <p:cNvSpPr/>
          <p:nvPr/>
        </p:nvSpPr>
        <p:spPr>
          <a:xfrm>
            <a:off x="9320649" y="5339671"/>
            <a:ext cx="1196135" cy="330065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Oval 165">
            <a:extLst>
              <a:ext uri="{FF2B5EF4-FFF2-40B4-BE49-F238E27FC236}">
                <a16:creationId xmlns:a16="http://schemas.microsoft.com/office/drawing/2014/main" id="{BF5D1DDD-E243-4945-9BE6-AF554F5D1DEF}"/>
              </a:ext>
            </a:extLst>
          </p:cNvPr>
          <p:cNvSpPr/>
          <p:nvPr/>
        </p:nvSpPr>
        <p:spPr>
          <a:xfrm>
            <a:off x="9425431" y="5395022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Oval 166">
            <a:extLst>
              <a:ext uri="{FF2B5EF4-FFF2-40B4-BE49-F238E27FC236}">
                <a16:creationId xmlns:a16="http://schemas.microsoft.com/office/drawing/2014/main" id="{4D0DA892-9667-8647-A4CD-A690575703B5}"/>
              </a:ext>
            </a:extLst>
          </p:cNvPr>
          <p:cNvSpPr/>
          <p:nvPr/>
        </p:nvSpPr>
        <p:spPr>
          <a:xfrm>
            <a:off x="9671690" y="5395022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Oval 167">
            <a:extLst>
              <a:ext uri="{FF2B5EF4-FFF2-40B4-BE49-F238E27FC236}">
                <a16:creationId xmlns:a16="http://schemas.microsoft.com/office/drawing/2014/main" id="{528EA094-A252-2E4A-BE09-4884AFCC8157}"/>
              </a:ext>
            </a:extLst>
          </p:cNvPr>
          <p:cNvSpPr/>
          <p:nvPr/>
        </p:nvSpPr>
        <p:spPr>
          <a:xfrm>
            <a:off x="9917949" y="5395022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Oval 168">
            <a:extLst>
              <a:ext uri="{FF2B5EF4-FFF2-40B4-BE49-F238E27FC236}">
                <a16:creationId xmlns:a16="http://schemas.microsoft.com/office/drawing/2014/main" id="{4121D2CD-4B48-F94A-A77C-9CE89F641011}"/>
              </a:ext>
            </a:extLst>
          </p:cNvPr>
          <p:cNvSpPr/>
          <p:nvPr/>
        </p:nvSpPr>
        <p:spPr>
          <a:xfrm>
            <a:off x="10169818" y="5395022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Oval 169">
            <a:extLst>
              <a:ext uri="{FF2B5EF4-FFF2-40B4-BE49-F238E27FC236}">
                <a16:creationId xmlns:a16="http://schemas.microsoft.com/office/drawing/2014/main" id="{79B2685C-C313-E343-87AF-3A16BC55BC2F}"/>
              </a:ext>
            </a:extLst>
          </p:cNvPr>
          <p:cNvSpPr/>
          <p:nvPr/>
        </p:nvSpPr>
        <p:spPr>
          <a:xfrm>
            <a:off x="9425431" y="3088205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5E40E88B-7C0C-B34A-8126-6254BCF5337D}"/>
              </a:ext>
            </a:extLst>
          </p:cNvPr>
          <p:cNvSpPr/>
          <p:nvPr/>
        </p:nvSpPr>
        <p:spPr>
          <a:xfrm>
            <a:off x="9671690" y="3088205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Oval 171">
            <a:extLst>
              <a:ext uri="{FF2B5EF4-FFF2-40B4-BE49-F238E27FC236}">
                <a16:creationId xmlns:a16="http://schemas.microsoft.com/office/drawing/2014/main" id="{DCB38E08-B9A3-C14F-896A-0F8077D8FB68}"/>
              </a:ext>
            </a:extLst>
          </p:cNvPr>
          <p:cNvSpPr/>
          <p:nvPr/>
        </p:nvSpPr>
        <p:spPr>
          <a:xfrm>
            <a:off x="9917949" y="3088205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Oval 172">
            <a:extLst>
              <a:ext uri="{FF2B5EF4-FFF2-40B4-BE49-F238E27FC236}">
                <a16:creationId xmlns:a16="http://schemas.microsoft.com/office/drawing/2014/main" id="{43EFC05D-5D9E-8545-80ED-5EE5833436EC}"/>
              </a:ext>
            </a:extLst>
          </p:cNvPr>
          <p:cNvSpPr/>
          <p:nvPr/>
        </p:nvSpPr>
        <p:spPr>
          <a:xfrm>
            <a:off x="10169818" y="3088205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Rounded Rectangle 174">
            <a:extLst>
              <a:ext uri="{FF2B5EF4-FFF2-40B4-BE49-F238E27FC236}">
                <a16:creationId xmlns:a16="http://schemas.microsoft.com/office/drawing/2014/main" id="{6F64A017-A35A-AC44-96D0-72EFC040B4F7}"/>
              </a:ext>
            </a:extLst>
          </p:cNvPr>
          <p:cNvSpPr/>
          <p:nvPr/>
        </p:nvSpPr>
        <p:spPr>
          <a:xfrm>
            <a:off x="9204496" y="4180753"/>
            <a:ext cx="1364224" cy="311369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Oval 175">
            <a:extLst>
              <a:ext uri="{FF2B5EF4-FFF2-40B4-BE49-F238E27FC236}">
                <a16:creationId xmlns:a16="http://schemas.microsoft.com/office/drawing/2014/main" id="{EB7699D4-5CF1-4945-AF53-9FF925C376BB}"/>
              </a:ext>
            </a:extLst>
          </p:cNvPr>
          <p:cNvSpPr/>
          <p:nvPr/>
        </p:nvSpPr>
        <p:spPr>
          <a:xfrm>
            <a:off x="9289046" y="4234020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Oval 176">
            <a:extLst>
              <a:ext uri="{FF2B5EF4-FFF2-40B4-BE49-F238E27FC236}">
                <a16:creationId xmlns:a16="http://schemas.microsoft.com/office/drawing/2014/main" id="{A9006280-6B35-5544-98E4-1B21ED7235B5}"/>
              </a:ext>
            </a:extLst>
          </p:cNvPr>
          <p:cNvSpPr/>
          <p:nvPr/>
        </p:nvSpPr>
        <p:spPr>
          <a:xfrm>
            <a:off x="9535305" y="4234020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Oval 177">
            <a:extLst>
              <a:ext uri="{FF2B5EF4-FFF2-40B4-BE49-F238E27FC236}">
                <a16:creationId xmlns:a16="http://schemas.microsoft.com/office/drawing/2014/main" id="{AC7C371E-2D08-BF45-8B8E-6FC13CFD5BF4}"/>
              </a:ext>
            </a:extLst>
          </p:cNvPr>
          <p:cNvSpPr/>
          <p:nvPr/>
        </p:nvSpPr>
        <p:spPr>
          <a:xfrm>
            <a:off x="9781564" y="4234020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Oval 178">
            <a:extLst>
              <a:ext uri="{FF2B5EF4-FFF2-40B4-BE49-F238E27FC236}">
                <a16:creationId xmlns:a16="http://schemas.microsoft.com/office/drawing/2014/main" id="{6A2513D4-883B-AC4F-83C4-340258810AA5}"/>
              </a:ext>
            </a:extLst>
          </p:cNvPr>
          <p:cNvSpPr/>
          <p:nvPr/>
        </p:nvSpPr>
        <p:spPr>
          <a:xfrm>
            <a:off x="10033433" y="4234020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Oval 179">
            <a:extLst>
              <a:ext uri="{FF2B5EF4-FFF2-40B4-BE49-F238E27FC236}">
                <a16:creationId xmlns:a16="http://schemas.microsoft.com/office/drawing/2014/main" id="{8A3B99E0-E6A1-A84A-BE61-0FEC270CA7BD}"/>
              </a:ext>
            </a:extLst>
          </p:cNvPr>
          <p:cNvSpPr/>
          <p:nvPr/>
        </p:nvSpPr>
        <p:spPr>
          <a:xfrm>
            <a:off x="10291429" y="4236304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Rounded Rectangle 180">
            <a:extLst>
              <a:ext uri="{FF2B5EF4-FFF2-40B4-BE49-F238E27FC236}">
                <a16:creationId xmlns:a16="http://schemas.microsoft.com/office/drawing/2014/main" id="{FE339CDF-6D63-3347-A831-5E801BE3FDE7}"/>
              </a:ext>
            </a:extLst>
          </p:cNvPr>
          <p:cNvSpPr/>
          <p:nvPr/>
        </p:nvSpPr>
        <p:spPr>
          <a:xfrm>
            <a:off x="9339739" y="3041181"/>
            <a:ext cx="1128109" cy="311369"/>
          </a:xfrm>
          <a:prstGeom prst="round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Right Arrow 181">
            <a:extLst>
              <a:ext uri="{FF2B5EF4-FFF2-40B4-BE49-F238E27FC236}">
                <a16:creationId xmlns:a16="http://schemas.microsoft.com/office/drawing/2014/main" id="{31F218F5-7CAA-C947-9E0B-F41992B1BD98}"/>
              </a:ext>
            </a:extLst>
          </p:cNvPr>
          <p:cNvSpPr/>
          <p:nvPr/>
        </p:nvSpPr>
        <p:spPr>
          <a:xfrm rot="16200000">
            <a:off x="9645360" y="355859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" name="Right Arrow 182">
            <a:extLst>
              <a:ext uri="{FF2B5EF4-FFF2-40B4-BE49-F238E27FC236}">
                <a16:creationId xmlns:a16="http://schemas.microsoft.com/office/drawing/2014/main" id="{6A153770-56BC-7549-92C1-9994774C09A8}"/>
              </a:ext>
            </a:extLst>
          </p:cNvPr>
          <p:cNvSpPr/>
          <p:nvPr/>
        </p:nvSpPr>
        <p:spPr>
          <a:xfrm rot="16200000">
            <a:off x="9666920" y="472774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4" name="Content Placeholder 2">
                <a:extLst>
                  <a:ext uri="{FF2B5EF4-FFF2-40B4-BE49-F238E27FC236}">
                    <a16:creationId xmlns:a16="http://schemas.microsoft.com/office/drawing/2014/main" id="{C3D61AC1-C1EE-0943-AB5B-90F7ED94F74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136724" y="4685165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84" name="Content Placeholder 2">
                <a:extLst>
                  <a:ext uri="{FF2B5EF4-FFF2-40B4-BE49-F238E27FC236}">
                    <a16:creationId xmlns:a16="http://schemas.microsoft.com/office/drawing/2014/main" id="{C3D61AC1-C1EE-0943-AB5B-90F7ED94F7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6724" y="4685165"/>
                <a:ext cx="701328" cy="50358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5" name="Content Placeholder 2">
                <a:extLst>
                  <a:ext uri="{FF2B5EF4-FFF2-40B4-BE49-F238E27FC236}">
                    <a16:creationId xmlns:a16="http://schemas.microsoft.com/office/drawing/2014/main" id="{DED50EDE-4C5F-3D40-A8FA-BBCFA6B19B1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144033" y="3506224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85" name="Content Placeholder 2">
                <a:extLst>
                  <a:ext uri="{FF2B5EF4-FFF2-40B4-BE49-F238E27FC236}">
                    <a16:creationId xmlns:a16="http://schemas.microsoft.com/office/drawing/2014/main" id="{DED50EDE-4C5F-3D40-A8FA-BBCFA6B19B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33" y="3506224"/>
                <a:ext cx="701328" cy="50358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7" name="Content Placeholder 2">
                <a:extLst>
                  <a:ext uri="{FF2B5EF4-FFF2-40B4-BE49-F238E27FC236}">
                    <a16:creationId xmlns:a16="http://schemas.microsoft.com/office/drawing/2014/main" id="{920AC903-63CF-244F-AF78-1E015F906B0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85693" y="2387247"/>
                <a:ext cx="157674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87" name="Content Placeholder 2">
                <a:extLst>
                  <a:ext uri="{FF2B5EF4-FFF2-40B4-BE49-F238E27FC236}">
                    <a16:creationId xmlns:a16="http://schemas.microsoft.com/office/drawing/2014/main" id="{920AC903-63CF-244F-AF78-1E015F906B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5693" y="2387247"/>
                <a:ext cx="1576747" cy="503588"/>
              </a:xfrm>
              <a:prstGeom prst="rect">
                <a:avLst/>
              </a:prstGeom>
              <a:blipFill>
                <a:blip r:embed="rId11"/>
                <a:stretch>
                  <a:fillRect b="-48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8" name="Content Placeholder 2">
                <a:extLst>
                  <a:ext uri="{FF2B5EF4-FFF2-40B4-BE49-F238E27FC236}">
                    <a16:creationId xmlns:a16="http://schemas.microsoft.com/office/drawing/2014/main" id="{DD14B316-FA21-B445-B5C6-076462AB394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90749" y="2441522"/>
                <a:ext cx="157674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88" name="Content Placeholder 2">
                <a:extLst>
                  <a:ext uri="{FF2B5EF4-FFF2-40B4-BE49-F238E27FC236}">
                    <a16:creationId xmlns:a16="http://schemas.microsoft.com/office/drawing/2014/main" id="{DD14B316-FA21-B445-B5C6-076462AB39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0749" y="2441522"/>
                <a:ext cx="1576747" cy="503588"/>
              </a:xfrm>
              <a:prstGeom prst="rect">
                <a:avLst/>
              </a:prstGeom>
              <a:blipFill>
                <a:blip r:embed="rId12"/>
                <a:stretch>
                  <a:fillRect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9" name="Content Placeholder 2">
                <a:extLst>
                  <a:ext uri="{FF2B5EF4-FFF2-40B4-BE49-F238E27FC236}">
                    <a16:creationId xmlns:a16="http://schemas.microsoft.com/office/drawing/2014/main" id="{5125CD9F-D43E-3943-B513-29350E30562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231175" y="2467972"/>
                <a:ext cx="157674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89" name="Content Placeholder 2">
                <a:extLst>
                  <a:ext uri="{FF2B5EF4-FFF2-40B4-BE49-F238E27FC236}">
                    <a16:creationId xmlns:a16="http://schemas.microsoft.com/office/drawing/2014/main" id="{5125CD9F-D43E-3943-B513-29350E3056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1175" y="2467972"/>
                <a:ext cx="1576747" cy="503588"/>
              </a:xfrm>
              <a:prstGeom prst="rect">
                <a:avLst/>
              </a:prstGeom>
              <a:blipFill>
                <a:blip r:embed="rId13"/>
                <a:stretch>
                  <a:fillRect b="-7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0" name="Content Placeholder 2">
                <a:extLst>
                  <a:ext uri="{FF2B5EF4-FFF2-40B4-BE49-F238E27FC236}">
                    <a16:creationId xmlns:a16="http://schemas.microsoft.com/office/drawing/2014/main" id="{D2F72133-FA23-E542-8D6A-F6C8993EF0A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936405" y="5566790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90" name="Content Placeholder 2">
                <a:extLst>
                  <a:ext uri="{FF2B5EF4-FFF2-40B4-BE49-F238E27FC236}">
                    <a16:creationId xmlns:a16="http://schemas.microsoft.com/office/drawing/2014/main" id="{D2F72133-FA23-E542-8D6A-F6C8993EF0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6405" y="5566790"/>
                <a:ext cx="466367" cy="503588"/>
              </a:xfrm>
              <a:prstGeom prst="rect">
                <a:avLst/>
              </a:prstGeom>
              <a:blipFill>
                <a:blip r:embed="rId14"/>
                <a:stretch>
                  <a:fillRect l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1" name="Content Placeholder 2">
                <a:extLst>
                  <a:ext uri="{FF2B5EF4-FFF2-40B4-BE49-F238E27FC236}">
                    <a16:creationId xmlns:a16="http://schemas.microsoft.com/office/drawing/2014/main" id="{A5C72C0C-196F-D14D-B7C7-B894A9473A5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223678" y="5595080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91" name="Content Placeholder 2">
                <a:extLst>
                  <a:ext uri="{FF2B5EF4-FFF2-40B4-BE49-F238E27FC236}">
                    <a16:creationId xmlns:a16="http://schemas.microsoft.com/office/drawing/2014/main" id="{A5C72C0C-196F-D14D-B7C7-B894A9473A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3678" y="5595080"/>
                <a:ext cx="466367" cy="503588"/>
              </a:xfrm>
              <a:prstGeom prst="rect">
                <a:avLst/>
              </a:prstGeom>
              <a:blipFill>
                <a:blip r:embed="rId15"/>
                <a:stretch>
                  <a:fillRect l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2" name="Content Placeholder 2">
                <a:extLst>
                  <a:ext uri="{FF2B5EF4-FFF2-40B4-BE49-F238E27FC236}">
                    <a16:creationId xmlns:a16="http://schemas.microsoft.com/office/drawing/2014/main" id="{FA120483-D21E-3A49-B318-1CB36CEEDB5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31960" y="5570101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92" name="Content Placeholder 2">
                <a:extLst>
                  <a:ext uri="{FF2B5EF4-FFF2-40B4-BE49-F238E27FC236}">
                    <a16:creationId xmlns:a16="http://schemas.microsoft.com/office/drawing/2014/main" id="{FA120483-D21E-3A49-B318-1CB36CEEDB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1960" y="5570101"/>
                <a:ext cx="466367" cy="503588"/>
              </a:xfrm>
              <a:prstGeom prst="rect">
                <a:avLst/>
              </a:prstGeom>
              <a:blipFill>
                <a:blip r:embed="rId16"/>
                <a:stretch>
                  <a:fillRect l="-5263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3" name="Content Placeholder 2">
                <a:extLst>
                  <a:ext uri="{FF2B5EF4-FFF2-40B4-BE49-F238E27FC236}">
                    <a16:creationId xmlns:a16="http://schemas.microsoft.com/office/drawing/2014/main" id="{A0550B78-C097-A540-9272-EF3B08EE4E7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770266" y="5592190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93" name="Content Placeholder 2">
                <a:extLst>
                  <a:ext uri="{FF2B5EF4-FFF2-40B4-BE49-F238E27FC236}">
                    <a16:creationId xmlns:a16="http://schemas.microsoft.com/office/drawing/2014/main" id="{A0550B78-C097-A540-9272-EF3B08EE4E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70266" y="5592190"/>
                <a:ext cx="466367" cy="503588"/>
              </a:xfrm>
              <a:prstGeom prst="rect">
                <a:avLst/>
              </a:prstGeom>
              <a:blipFill>
                <a:blip r:embed="rId17"/>
                <a:stretch>
                  <a:fillRect l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4" name="Right Arrow 193">
            <a:extLst>
              <a:ext uri="{FF2B5EF4-FFF2-40B4-BE49-F238E27FC236}">
                <a16:creationId xmlns:a16="http://schemas.microsoft.com/office/drawing/2014/main" id="{EDFF357D-A43A-9946-9C8C-C5208D9A46EA}"/>
              </a:ext>
            </a:extLst>
          </p:cNvPr>
          <p:cNvSpPr/>
          <p:nvPr/>
        </p:nvSpPr>
        <p:spPr>
          <a:xfrm>
            <a:off x="3951891" y="4118260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5" name="Content Placeholder 2">
                <a:extLst>
                  <a:ext uri="{FF2B5EF4-FFF2-40B4-BE49-F238E27FC236}">
                    <a16:creationId xmlns:a16="http://schemas.microsoft.com/office/drawing/2014/main" id="{A70D1C02-7CBD-A74A-904A-2A285E9154C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818000" y="3657669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95" name="Content Placeholder 2">
                <a:extLst>
                  <a:ext uri="{FF2B5EF4-FFF2-40B4-BE49-F238E27FC236}">
                    <a16:creationId xmlns:a16="http://schemas.microsoft.com/office/drawing/2014/main" id="{A70D1C02-7CBD-A74A-904A-2A285E9154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8000" y="3657669"/>
                <a:ext cx="701328" cy="503588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8" name="Right Arrow 197">
            <a:extLst>
              <a:ext uri="{FF2B5EF4-FFF2-40B4-BE49-F238E27FC236}">
                <a16:creationId xmlns:a16="http://schemas.microsoft.com/office/drawing/2014/main" id="{AD99BFF2-26F2-1741-9FED-CA0B281A12B2}"/>
              </a:ext>
            </a:extLst>
          </p:cNvPr>
          <p:cNvSpPr/>
          <p:nvPr/>
        </p:nvSpPr>
        <p:spPr>
          <a:xfrm>
            <a:off x="6150460" y="415946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9" name="Content Placeholder 2">
                <a:extLst>
                  <a:ext uri="{FF2B5EF4-FFF2-40B4-BE49-F238E27FC236}">
                    <a16:creationId xmlns:a16="http://schemas.microsoft.com/office/drawing/2014/main" id="{A521D06C-64AB-2344-9BA1-32D193F0C51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16569" y="3698871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99" name="Content Placeholder 2">
                <a:extLst>
                  <a:ext uri="{FF2B5EF4-FFF2-40B4-BE49-F238E27FC236}">
                    <a16:creationId xmlns:a16="http://schemas.microsoft.com/office/drawing/2014/main" id="{A521D06C-64AB-2344-9BA1-32D193F0C5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6569" y="3698871"/>
                <a:ext cx="701328" cy="503588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0" name="Right Arrow 199">
            <a:extLst>
              <a:ext uri="{FF2B5EF4-FFF2-40B4-BE49-F238E27FC236}">
                <a16:creationId xmlns:a16="http://schemas.microsoft.com/office/drawing/2014/main" id="{BD12B914-5DFB-1C4F-BC8A-44B371B0E731}"/>
              </a:ext>
            </a:extLst>
          </p:cNvPr>
          <p:cNvSpPr/>
          <p:nvPr/>
        </p:nvSpPr>
        <p:spPr>
          <a:xfrm>
            <a:off x="8438026" y="418075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1" name="Content Placeholder 2">
                <a:extLst>
                  <a:ext uri="{FF2B5EF4-FFF2-40B4-BE49-F238E27FC236}">
                    <a16:creationId xmlns:a16="http://schemas.microsoft.com/office/drawing/2014/main" id="{051A29E5-B48A-4C41-8B73-97B7587ED5B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04135" y="3720162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201" name="Content Placeholder 2">
                <a:extLst>
                  <a:ext uri="{FF2B5EF4-FFF2-40B4-BE49-F238E27FC236}">
                    <a16:creationId xmlns:a16="http://schemas.microsoft.com/office/drawing/2014/main" id="{051A29E5-B48A-4C41-8B73-97B7587ED5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4135" y="3720162"/>
                <a:ext cx="701328" cy="503588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8" name="Rectangle 107">
            <a:extLst>
              <a:ext uri="{FF2B5EF4-FFF2-40B4-BE49-F238E27FC236}">
                <a16:creationId xmlns:a16="http://schemas.microsoft.com/office/drawing/2014/main" id="{64A89667-1B61-D84C-8396-266EF010A525}"/>
              </a:ext>
            </a:extLst>
          </p:cNvPr>
          <p:cNvSpPr/>
          <p:nvPr/>
        </p:nvSpPr>
        <p:spPr>
          <a:xfrm>
            <a:off x="8699208" y="313658"/>
            <a:ext cx="3137191" cy="1125196"/>
          </a:xfrm>
          <a:prstGeom prst="rect">
            <a:avLst/>
          </a:prstGeom>
          <a:solidFill>
            <a:srgbClr val="FFF2CC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Title 1">
            <a:extLst>
              <a:ext uri="{FF2B5EF4-FFF2-40B4-BE49-F238E27FC236}">
                <a16:creationId xmlns:a16="http://schemas.microsoft.com/office/drawing/2014/main" id="{FF867746-7A2F-644D-88D5-C3102C6A9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262"/>
            <a:ext cx="8941419" cy="1162592"/>
          </a:xfrm>
        </p:spPr>
        <p:txBody>
          <a:bodyPr/>
          <a:lstStyle/>
          <a:p>
            <a:r>
              <a:rPr lang="en-US" dirty="0"/>
              <a:t>RNN</a:t>
            </a: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C67F1680-4E6A-FF47-A5A3-45A4491667D3}"/>
              </a:ext>
            </a:extLst>
          </p:cNvPr>
          <p:cNvSpPr/>
          <p:nvPr/>
        </p:nvSpPr>
        <p:spPr>
          <a:xfrm>
            <a:off x="903804" y="771482"/>
            <a:ext cx="836096" cy="11751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Content Placeholder 2">
            <a:extLst>
              <a:ext uri="{FF2B5EF4-FFF2-40B4-BE49-F238E27FC236}">
                <a16:creationId xmlns:a16="http://schemas.microsoft.com/office/drawing/2014/main" id="{FF5E74C9-A5CD-6F40-A4BA-762E8454B052}"/>
              </a:ext>
            </a:extLst>
          </p:cNvPr>
          <p:cNvSpPr txBox="1">
            <a:spLocks/>
          </p:cNvSpPr>
          <p:nvPr/>
        </p:nvSpPr>
        <p:spPr>
          <a:xfrm>
            <a:off x="4191000" y="750736"/>
            <a:ext cx="3272331" cy="6457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b="1" dirty="0">
                <a:latin typeface="Avenir Light" panose="020B0402020203020204" pitchFamily="34" charset="77"/>
              </a:rPr>
              <a:t>Training Process</a:t>
            </a:r>
            <a:endParaRPr lang="en-US" dirty="0">
              <a:latin typeface="Avenir Light" panose="020B0402020203020204" pitchFamily="34" charset="7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4E79B6EB-C451-D04B-B1B0-087954287C6F}"/>
                  </a:ext>
                </a:extLst>
              </p:cNvPr>
              <p:cNvSpPr/>
              <p:nvPr/>
            </p:nvSpPr>
            <p:spPr>
              <a:xfrm>
                <a:off x="4671674" y="1848029"/>
                <a:ext cx="130381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𝐶𝐸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4E79B6EB-C451-D04B-B1B0-087954287C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1674" y="1848029"/>
                <a:ext cx="1303818" cy="369332"/>
              </a:xfrm>
              <a:prstGeom prst="rect">
                <a:avLst/>
              </a:prstGeom>
              <a:blipFill>
                <a:blip r:embed="rId20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D39D8EA6-94BF-C944-90F0-487881524E96}"/>
                  </a:ext>
                </a:extLst>
              </p:cNvPr>
              <p:cNvSpPr/>
              <p:nvPr/>
            </p:nvSpPr>
            <p:spPr>
              <a:xfrm>
                <a:off x="7032525" y="1860250"/>
                <a:ext cx="130381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𝐶𝐸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D39D8EA6-94BF-C944-90F0-487881524E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2525" y="1860250"/>
                <a:ext cx="1303818" cy="369332"/>
              </a:xfrm>
              <a:prstGeom prst="rect">
                <a:avLst/>
              </a:prstGeom>
              <a:blipFill>
                <a:blip r:embed="rId21"/>
                <a:stretch>
                  <a:fillRect b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B61BD32E-0168-5441-9282-F21A55FE1604}"/>
                  </a:ext>
                </a:extLst>
              </p:cNvPr>
              <p:cNvSpPr/>
              <p:nvPr/>
            </p:nvSpPr>
            <p:spPr>
              <a:xfrm>
                <a:off x="9251884" y="1871324"/>
                <a:ext cx="130381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𝐶𝐸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B61BD32E-0168-5441-9282-F21A55FE16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1884" y="1871324"/>
                <a:ext cx="1303818" cy="369332"/>
              </a:xfrm>
              <a:prstGeom prst="rect">
                <a:avLst/>
              </a:prstGeom>
              <a:blipFill>
                <a:blip r:embed="rId22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id="{5063524F-251F-C44B-AA39-5AA181F58DDD}"/>
                  </a:ext>
                </a:extLst>
              </p:cNvPr>
              <p:cNvSpPr/>
              <p:nvPr/>
            </p:nvSpPr>
            <p:spPr>
              <a:xfrm>
                <a:off x="2608151" y="1860486"/>
                <a:ext cx="129394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𝐶𝐸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id="{5063524F-251F-C44B-AA39-5AA181F58D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8151" y="1860486"/>
                <a:ext cx="1293944" cy="369332"/>
              </a:xfrm>
              <a:prstGeom prst="rect">
                <a:avLst/>
              </a:prstGeom>
              <a:blipFill>
                <a:blip r:embed="rId23"/>
                <a:stretch>
                  <a:fillRect b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8" name="Content Placeholder 2">
            <a:extLst>
              <a:ext uri="{FF2B5EF4-FFF2-40B4-BE49-F238E27FC236}">
                <a16:creationId xmlns:a16="http://schemas.microsoft.com/office/drawing/2014/main" id="{731B846A-C5A9-5A4B-9377-7E1921B50F8E}"/>
              </a:ext>
            </a:extLst>
          </p:cNvPr>
          <p:cNvSpPr txBox="1">
            <a:spLocks/>
          </p:cNvSpPr>
          <p:nvPr/>
        </p:nvSpPr>
        <p:spPr>
          <a:xfrm>
            <a:off x="1130300" y="1872315"/>
            <a:ext cx="866479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rgbClr val="C00000"/>
                </a:solidFill>
                <a:latin typeface="Avenir Light" panose="020B0402020203020204" pitchFamily="34" charset="77"/>
              </a:rPr>
              <a:t>Error</a:t>
            </a:r>
          </a:p>
        </p:txBody>
      </p:sp>
      <p:sp>
        <p:nvSpPr>
          <p:cNvPr id="129" name="Content Placeholder 2">
            <a:extLst>
              <a:ext uri="{FF2B5EF4-FFF2-40B4-BE49-F238E27FC236}">
                <a16:creationId xmlns:a16="http://schemas.microsoft.com/office/drawing/2014/main" id="{0E613D49-C154-6840-B48E-9022C64E7B06}"/>
              </a:ext>
            </a:extLst>
          </p:cNvPr>
          <p:cNvSpPr txBox="1">
            <a:spLocks/>
          </p:cNvSpPr>
          <p:nvPr/>
        </p:nvSpPr>
        <p:spPr>
          <a:xfrm>
            <a:off x="2709001" y="6009384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solidFill>
                  <a:srgbClr val="7030A0"/>
                </a:solidFill>
                <a:latin typeface="Avenir Light" panose="020B0402020203020204" pitchFamily="34" charset="77"/>
              </a:rPr>
              <a:t>She</a:t>
            </a:r>
          </a:p>
        </p:txBody>
      </p:sp>
      <p:sp>
        <p:nvSpPr>
          <p:cNvPr id="130" name="Content Placeholder 2">
            <a:extLst>
              <a:ext uri="{FF2B5EF4-FFF2-40B4-BE49-F238E27FC236}">
                <a16:creationId xmlns:a16="http://schemas.microsoft.com/office/drawing/2014/main" id="{4DC2E29A-5B02-B947-AAE1-1EF7A80E15E2}"/>
              </a:ext>
            </a:extLst>
          </p:cNvPr>
          <p:cNvSpPr txBox="1">
            <a:spLocks/>
          </p:cNvSpPr>
          <p:nvPr/>
        </p:nvSpPr>
        <p:spPr>
          <a:xfrm>
            <a:off x="4752175" y="6003497"/>
            <a:ext cx="1005821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solidFill>
                  <a:srgbClr val="7030A0"/>
                </a:solidFill>
                <a:latin typeface="Avenir Light" panose="020B0402020203020204" pitchFamily="34" charset="77"/>
              </a:rPr>
              <a:t>went</a:t>
            </a:r>
          </a:p>
        </p:txBody>
      </p:sp>
      <p:sp>
        <p:nvSpPr>
          <p:cNvPr id="131" name="Content Placeholder 2">
            <a:extLst>
              <a:ext uri="{FF2B5EF4-FFF2-40B4-BE49-F238E27FC236}">
                <a16:creationId xmlns:a16="http://schemas.microsoft.com/office/drawing/2014/main" id="{884FC12A-0129-4F4F-9451-AADE3FF0302A}"/>
              </a:ext>
            </a:extLst>
          </p:cNvPr>
          <p:cNvSpPr txBox="1">
            <a:spLocks/>
          </p:cNvSpPr>
          <p:nvPr/>
        </p:nvSpPr>
        <p:spPr>
          <a:xfrm>
            <a:off x="7149247" y="5992962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solidFill>
                  <a:srgbClr val="7030A0"/>
                </a:solidFill>
                <a:latin typeface="Avenir Light" panose="020B0402020203020204" pitchFamily="34" charset="77"/>
              </a:rPr>
              <a:t>to</a:t>
            </a:r>
          </a:p>
        </p:txBody>
      </p:sp>
      <p:sp>
        <p:nvSpPr>
          <p:cNvPr id="132" name="Content Placeholder 2">
            <a:extLst>
              <a:ext uri="{FF2B5EF4-FFF2-40B4-BE49-F238E27FC236}">
                <a16:creationId xmlns:a16="http://schemas.microsoft.com/office/drawing/2014/main" id="{563A26FC-F8F6-534F-BEE4-B53D1382B65B}"/>
              </a:ext>
            </a:extLst>
          </p:cNvPr>
          <p:cNvSpPr txBox="1">
            <a:spLocks/>
          </p:cNvSpPr>
          <p:nvPr/>
        </p:nvSpPr>
        <p:spPr>
          <a:xfrm>
            <a:off x="9420484" y="5992781"/>
            <a:ext cx="966617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solidFill>
                  <a:srgbClr val="7030A0"/>
                </a:solidFill>
                <a:latin typeface="Avenir Light" panose="020B0402020203020204" pitchFamily="34" charset="77"/>
              </a:rPr>
              <a:t>class</a:t>
            </a:r>
          </a:p>
        </p:txBody>
      </p:sp>
      <p:sp>
        <p:nvSpPr>
          <p:cNvPr id="133" name="Content Placeholder 2">
            <a:extLst>
              <a:ext uri="{FF2B5EF4-FFF2-40B4-BE49-F238E27FC236}">
                <a16:creationId xmlns:a16="http://schemas.microsoft.com/office/drawing/2014/main" id="{5418DCC3-D551-F74F-9652-F4BC01322E3F}"/>
              </a:ext>
            </a:extLst>
          </p:cNvPr>
          <p:cNvSpPr txBox="1">
            <a:spLocks/>
          </p:cNvSpPr>
          <p:nvPr/>
        </p:nvSpPr>
        <p:spPr>
          <a:xfrm>
            <a:off x="1962784" y="2071854"/>
            <a:ext cx="9177816" cy="276801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63500">
            <a:solidFill>
              <a:schemeClr val="tx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During training, regardless of our output predictions,</a:t>
            </a:r>
            <a:b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</a:b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we feed in the correct inputs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DC95E331-47EC-8546-9CC4-50B4B90990B3}"/>
                  </a:ext>
                </a:extLst>
              </p:cNvPr>
              <p:cNvSpPr txBox="1"/>
              <p:nvPr/>
            </p:nvSpPr>
            <p:spPr>
              <a:xfrm>
                <a:off x="8769764" y="521408"/>
                <a:ext cx="2996077" cy="6723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𝐶𝐸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bSup>
                          <m:r>
                            <m:rPr>
                              <m:nor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DC95E331-47EC-8546-9CC4-50B4B90990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9764" y="521408"/>
                <a:ext cx="2996077" cy="672300"/>
              </a:xfrm>
              <a:prstGeom prst="rect">
                <a:avLst/>
              </a:prstGeom>
              <a:blipFill>
                <a:blip r:embed="rId24"/>
                <a:stretch>
                  <a:fillRect l="-1271" t="-140741" r="-2542" b="-1981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3352866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Rectangle 129">
            <a:extLst>
              <a:ext uri="{FF2B5EF4-FFF2-40B4-BE49-F238E27FC236}">
                <a16:creationId xmlns:a16="http://schemas.microsoft.com/office/drawing/2014/main" id="{FE0E91F0-F729-1B4F-B6C1-50E8A51EB607}"/>
              </a:ext>
            </a:extLst>
          </p:cNvPr>
          <p:cNvSpPr/>
          <p:nvPr/>
        </p:nvSpPr>
        <p:spPr>
          <a:xfrm>
            <a:off x="8699208" y="313658"/>
            <a:ext cx="3137191" cy="1125196"/>
          </a:xfrm>
          <a:prstGeom prst="rect">
            <a:avLst/>
          </a:prstGeom>
          <a:solidFill>
            <a:srgbClr val="FFF2CC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673921-67AB-D84C-A73D-BD825F2BF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262"/>
            <a:ext cx="8941419" cy="1162592"/>
          </a:xfrm>
        </p:spPr>
        <p:txBody>
          <a:bodyPr/>
          <a:lstStyle/>
          <a:p>
            <a:r>
              <a:rPr lang="en-US" dirty="0"/>
              <a:t>RNN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D26D248-0AC7-5A40-B0F8-88F4BE4B76D7}"/>
              </a:ext>
            </a:extLst>
          </p:cNvPr>
          <p:cNvSpPr/>
          <p:nvPr/>
        </p:nvSpPr>
        <p:spPr>
          <a:xfrm>
            <a:off x="903804" y="771482"/>
            <a:ext cx="836096" cy="11751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B634E59-4B85-4C4B-8984-E10B47A0B100}"/>
              </a:ext>
            </a:extLst>
          </p:cNvPr>
          <p:cNvSpPr txBox="1">
            <a:spLocks/>
          </p:cNvSpPr>
          <p:nvPr/>
        </p:nvSpPr>
        <p:spPr>
          <a:xfrm>
            <a:off x="4191000" y="750736"/>
            <a:ext cx="3272331" cy="6457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b="1" dirty="0">
                <a:latin typeface="Avenir Light" panose="020B0402020203020204" pitchFamily="34" charset="77"/>
              </a:rPr>
              <a:t>Training Process</a:t>
            </a:r>
            <a:endParaRPr lang="en-US" dirty="0">
              <a:latin typeface="Avenir Light" panose="020B0402020203020204" pitchFamily="34" charset="77"/>
            </a:endParaRPr>
          </a:p>
        </p:txBody>
      </p:sp>
      <p:sp>
        <p:nvSpPr>
          <p:cNvPr id="81" name="Content Placeholder 2">
            <a:extLst>
              <a:ext uri="{FF2B5EF4-FFF2-40B4-BE49-F238E27FC236}">
                <a16:creationId xmlns:a16="http://schemas.microsoft.com/office/drawing/2014/main" id="{0699B2A3-3B8E-414D-A3AF-577E06CECE10}"/>
              </a:ext>
            </a:extLst>
          </p:cNvPr>
          <p:cNvSpPr txBox="1">
            <a:spLocks/>
          </p:cNvSpPr>
          <p:nvPr/>
        </p:nvSpPr>
        <p:spPr>
          <a:xfrm>
            <a:off x="264163" y="5250618"/>
            <a:ext cx="1530821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Input layer</a:t>
            </a:r>
          </a:p>
        </p:txBody>
      </p:sp>
      <p:sp>
        <p:nvSpPr>
          <p:cNvPr id="50" name="Content Placeholder 2">
            <a:extLst>
              <a:ext uri="{FF2B5EF4-FFF2-40B4-BE49-F238E27FC236}">
                <a16:creationId xmlns:a16="http://schemas.microsoft.com/office/drawing/2014/main" id="{98A0229A-0E65-994A-A48A-9E766E214C56}"/>
              </a:ext>
            </a:extLst>
          </p:cNvPr>
          <p:cNvSpPr txBox="1">
            <a:spLocks/>
          </p:cNvSpPr>
          <p:nvPr/>
        </p:nvSpPr>
        <p:spPr>
          <a:xfrm>
            <a:off x="147347" y="4088472"/>
            <a:ext cx="1737960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Hidden layer</a:t>
            </a:r>
          </a:p>
        </p:txBody>
      </p: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3649502E-21DD-1642-971F-BACEABB4E04C}"/>
              </a:ext>
            </a:extLst>
          </p:cNvPr>
          <p:cNvSpPr txBox="1">
            <a:spLocks/>
          </p:cNvSpPr>
          <p:nvPr/>
        </p:nvSpPr>
        <p:spPr>
          <a:xfrm>
            <a:off x="241800" y="2952152"/>
            <a:ext cx="172138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Output layer</a:t>
            </a:r>
          </a:p>
        </p:txBody>
      </p:sp>
      <p:sp>
        <p:nvSpPr>
          <p:cNvPr id="70" name="Rounded Rectangle 69">
            <a:extLst>
              <a:ext uri="{FF2B5EF4-FFF2-40B4-BE49-F238E27FC236}">
                <a16:creationId xmlns:a16="http://schemas.microsoft.com/office/drawing/2014/main" id="{DE101D8D-392D-CE48-A76F-F593C13CFB77}"/>
              </a:ext>
            </a:extLst>
          </p:cNvPr>
          <p:cNvSpPr/>
          <p:nvPr/>
        </p:nvSpPr>
        <p:spPr>
          <a:xfrm>
            <a:off x="2561160" y="5287053"/>
            <a:ext cx="1196135" cy="330065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AF057BF2-9D6B-E249-8FBC-3B1D5B8A5CA3}"/>
              </a:ext>
            </a:extLst>
          </p:cNvPr>
          <p:cNvSpPr/>
          <p:nvPr/>
        </p:nvSpPr>
        <p:spPr>
          <a:xfrm>
            <a:off x="2665942" y="5342404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730C91DC-46B3-DD42-BA91-16A98A899679}"/>
              </a:ext>
            </a:extLst>
          </p:cNvPr>
          <p:cNvSpPr/>
          <p:nvPr/>
        </p:nvSpPr>
        <p:spPr>
          <a:xfrm>
            <a:off x="2912201" y="5342404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1A38F944-FD9F-1C42-9EF7-BA5E3DB86EBA}"/>
              </a:ext>
            </a:extLst>
          </p:cNvPr>
          <p:cNvSpPr/>
          <p:nvPr/>
        </p:nvSpPr>
        <p:spPr>
          <a:xfrm>
            <a:off x="3158460" y="5342404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91549E43-B913-244E-90FF-EB6ADE692919}"/>
              </a:ext>
            </a:extLst>
          </p:cNvPr>
          <p:cNvSpPr/>
          <p:nvPr/>
        </p:nvSpPr>
        <p:spPr>
          <a:xfrm>
            <a:off x="3410329" y="5342404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CFE7F9AF-8FB9-9E47-AA7C-B819DD96BD45}"/>
              </a:ext>
            </a:extLst>
          </p:cNvPr>
          <p:cNvSpPr/>
          <p:nvPr/>
        </p:nvSpPr>
        <p:spPr>
          <a:xfrm>
            <a:off x="2665942" y="30355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D1072A62-0E13-3843-8D0C-3A62E6BC9417}"/>
              </a:ext>
            </a:extLst>
          </p:cNvPr>
          <p:cNvSpPr/>
          <p:nvPr/>
        </p:nvSpPr>
        <p:spPr>
          <a:xfrm>
            <a:off x="2912201" y="30355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B5867DDE-FEA5-0049-9461-EB1FFEB88969}"/>
              </a:ext>
            </a:extLst>
          </p:cNvPr>
          <p:cNvSpPr/>
          <p:nvPr/>
        </p:nvSpPr>
        <p:spPr>
          <a:xfrm>
            <a:off x="3158460" y="30355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24DFF809-EE42-C349-914D-4808EEE0B2B2}"/>
              </a:ext>
            </a:extLst>
          </p:cNvPr>
          <p:cNvSpPr/>
          <p:nvPr/>
        </p:nvSpPr>
        <p:spPr>
          <a:xfrm>
            <a:off x="3410329" y="30355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ounded Rectangle 81">
            <a:extLst>
              <a:ext uri="{FF2B5EF4-FFF2-40B4-BE49-F238E27FC236}">
                <a16:creationId xmlns:a16="http://schemas.microsoft.com/office/drawing/2014/main" id="{485BEC44-F260-1145-8583-E09A6D1ADDA0}"/>
              </a:ext>
            </a:extLst>
          </p:cNvPr>
          <p:cNvSpPr/>
          <p:nvPr/>
        </p:nvSpPr>
        <p:spPr>
          <a:xfrm>
            <a:off x="2445007" y="4128135"/>
            <a:ext cx="1364224" cy="311369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D285D089-1C0C-6344-B7EA-A631D2F645B7}"/>
              </a:ext>
            </a:extLst>
          </p:cNvPr>
          <p:cNvSpPr/>
          <p:nvPr/>
        </p:nvSpPr>
        <p:spPr>
          <a:xfrm>
            <a:off x="2529557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E248521C-7AB4-A74B-BB41-9E9DBC05502F}"/>
              </a:ext>
            </a:extLst>
          </p:cNvPr>
          <p:cNvSpPr/>
          <p:nvPr/>
        </p:nvSpPr>
        <p:spPr>
          <a:xfrm>
            <a:off x="2775816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A542D303-3E89-B948-BAE1-9C28B4C7900E}"/>
              </a:ext>
            </a:extLst>
          </p:cNvPr>
          <p:cNvSpPr/>
          <p:nvPr/>
        </p:nvSpPr>
        <p:spPr>
          <a:xfrm>
            <a:off x="3022075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3557CEDB-9609-5C4E-BE7A-9A1922D84558}"/>
              </a:ext>
            </a:extLst>
          </p:cNvPr>
          <p:cNvSpPr/>
          <p:nvPr/>
        </p:nvSpPr>
        <p:spPr>
          <a:xfrm>
            <a:off x="3273944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FD0CC76B-5E71-8C4B-B186-6D1471C8CD67}"/>
              </a:ext>
            </a:extLst>
          </p:cNvPr>
          <p:cNvSpPr/>
          <p:nvPr/>
        </p:nvSpPr>
        <p:spPr>
          <a:xfrm>
            <a:off x="3531940" y="4183686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ounded Rectangle 92">
            <a:extLst>
              <a:ext uri="{FF2B5EF4-FFF2-40B4-BE49-F238E27FC236}">
                <a16:creationId xmlns:a16="http://schemas.microsoft.com/office/drawing/2014/main" id="{2E61486C-7C7C-CF4A-BF55-2488DDD06CBA}"/>
              </a:ext>
            </a:extLst>
          </p:cNvPr>
          <p:cNvSpPr/>
          <p:nvPr/>
        </p:nvSpPr>
        <p:spPr>
          <a:xfrm>
            <a:off x="2580250" y="2988563"/>
            <a:ext cx="1128109" cy="311369"/>
          </a:xfrm>
          <a:prstGeom prst="round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ight Arrow 93">
            <a:extLst>
              <a:ext uri="{FF2B5EF4-FFF2-40B4-BE49-F238E27FC236}">
                <a16:creationId xmlns:a16="http://schemas.microsoft.com/office/drawing/2014/main" id="{FAED948E-E8BC-B542-96E5-C16F47F16A92}"/>
              </a:ext>
            </a:extLst>
          </p:cNvPr>
          <p:cNvSpPr/>
          <p:nvPr/>
        </p:nvSpPr>
        <p:spPr>
          <a:xfrm rot="16200000">
            <a:off x="2885871" y="3505978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ight Arrow 94">
            <a:extLst>
              <a:ext uri="{FF2B5EF4-FFF2-40B4-BE49-F238E27FC236}">
                <a16:creationId xmlns:a16="http://schemas.microsoft.com/office/drawing/2014/main" id="{B62B8F78-5C39-C145-B3C5-F9490727FE2B}"/>
              </a:ext>
            </a:extLst>
          </p:cNvPr>
          <p:cNvSpPr/>
          <p:nvPr/>
        </p:nvSpPr>
        <p:spPr>
          <a:xfrm rot="16200000">
            <a:off x="2907431" y="467512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6" name="Content Placeholder 2">
                <a:extLst>
                  <a:ext uri="{FF2B5EF4-FFF2-40B4-BE49-F238E27FC236}">
                    <a16:creationId xmlns:a16="http://schemas.microsoft.com/office/drawing/2014/main" id="{20A6FC83-57DF-014A-87E0-1B5614DFB88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77235" y="4632547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96" name="Content Placeholder 2">
                <a:extLst>
                  <a:ext uri="{FF2B5EF4-FFF2-40B4-BE49-F238E27FC236}">
                    <a16:creationId xmlns:a16="http://schemas.microsoft.com/office/drawing/2014/main" id="{20A6FC83-57DF-014A-87E0-1B5614DFB8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7235" y="4632547"/>
                <a:ext cx="701328" cy="50358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7" name="Content Placeholder 2">
                <a:extLst>
                  <a:ext uri="{FF2B5EF4-FFF2-40B4-BE49-F238E27FC236}">
                    <a16:creationId xmlns:a16="http://schemas.microsoft.com/office/drawing/2014/main" id="{6D6C0EF3-9A48-6042-84AB-D28C74DA20A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84544" y="3453606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97" name="Content Placeholder 2">
                <a:extLst>
                  <a:ext uri="{FF2B5EF4-FFF2-40B4-BE49-F238E27FC236}">
                    <a16:creationId xmlns:a16="http://schemas.microsoft.com/office/drawing/2014/main" id="{6D6C0EF3-9A48-6042-84AB-D28C74DA20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4544" y="3453606"/>
                <a:ext cx="701328" cy="50358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9" name="Rounded Rectangle 98">
            <a:extLst>
              <a:ext uri="{FF2B5EF4-FFF2-40B4-BE49-F238E27FC236}">
                <a16:creationId xmlns:a16="http://schemas.microsoft.com/office/drawing/2014/main" id="{B0204399-681E-6C49-9E5C-CC0F2EBC7595}"/>
              </a:ext>
            </a:extLst>
          </p:cNvPr>
          <p:cNvSpPr/>
          <p:nvPr/>
        </p:nvSpPr>
        <p:spPr>
          <a:xfrm>
            <a:off x="4744078" y="5314271"/>
            <a:ext cx="1196135" cy="330065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C88A8753-B2AE-C347-8881-9E9BFB6849E7}"/>
              </a:ext>
            </a:extLst>
          </p:cNvPr>
          <p:cNvSpPr/>
          <p:nvPr/>
        </p:nvSpPr>
        <p:spPr>
          <a:xfrm>
            <a:off x="4848860" y="5369622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289A04BF-85E0-834E-BAB6-DBB4550B3940}"/>
              </a:ext>
            </a:extLst>
          </p:cNvPr>
          <p:cNvSpPr/>
          <p:nvPr/>
        </p:nvSpPr>
        <p:spPr>
          <a:xfrm>
            <a:off x="5095119" y="5369622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631EE394-6E66-9F4F-AB28-9A96FE7CAF8B}"/>
              </a:ext>
            </a:extLst>
          </p:cNvPr>
          <p:cNvSpPr/>
          <p:nvPr/>
        </p:nvSpPr>
        <p:spPr>
          <a:xfrm>
            <a:off x="5341378" y="5369622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6C486C2D-68DA-A54D-A5C4-4B5B0B3B8B73}"/>
              </a:ext>
            </a:extLst>
          </p:cNvPr>
          <p:cNvSpPr/>
          <p:nvPr/>
        </p:nvSpPr>
        <p:spPr>
          <a:xfrm>
            <a:off x="5593247" y="5369622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F70F58BE-CCAE-F645-A328-47C1EAC54035}"/>
              </a:ext>
            </a:extLst>
          </p:cNvPr>
          <p:cNvSpPr/>
          <p:nvPr/>
        </p:nvSpPr>
        <p:spPr>
          <a:xfrm>
            <a:off x="4848860" y="3062805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FE219746-6458-2648-BFF2-1638E7F0E56F}"/>
              </a:ext>
            </a:extLst>
          </p:cNvPr>
          <p:cNvSpPr/>
          <p:nvPr/>
        </p:nvSpPr>
        <p:spPr>
          <a:xfrm>
            <a:off x="5095119" y="3062805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CC39E4D5-0122-404D-AF07-8A0976CE0F90}"/>
              </a:ext>
            </a:extLst>
          </p:cNvPr>
          <p:cNvSpPr/>
          <p:nvPr/>
        </p:nvSpPr>
        <p:spPr>
          <a:xfrm>
            <a:off x="5341378" y="3062805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869B3C99-29C1-8B4B-96BE-A1AF2836059F}"/>
              </a:ext>
            </a:extLst>
          </p:cNvPr>
          <p:cNvSpPr/>
          <p:nvPr/>
        </p:nvSpPr>
        <p:spPr>
          <a:xfrm>
            <a:off x="5593247" y="3062805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ounded Rectangle 108">
            <a:extLst>
              <a:ext uri="{FF2B5EF4-FFF2-40B4-BE49-F238E27FC236}">
                <a16:creationId xmlns:a16="http://schemas.microsoft.com/office/drawing/2014/main" id="{7B63A695-A0C7-D649-B5DD-122BBCB3D254}"/>
              </a:ext>
            </a:extLst>
          </p:cNvPr>
          <p:cNvSpPr/>
          <p:nvPr/>
        </p:nvSpPr>
        <p:spPr>
          <a:xfrm>
            <a:off x="4627925" y="4155353"/>
            <a:ext cx="1364224" cy="311369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F0DCA6BB-A31D-DC41-A4C9-C2923C3B6F21}"/>
              </a:ext>
            </a:extLst>
          </p:cNvPr>
          <p:cNvSpPr/>
          <p:nvPr/>
        </p:nvSpPr>
        <p:spPr>
          <a:xfrm>
            <a:off x="4712475" y="4208620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F5A97E85-0225-1E46-A085-02FCCC792A02}"/>
              </a:ext>
            </a:extLst>
          </p:cNvPr>
          <p:cNvSpPr/>
          <p:nvPr/>
        </p:nvSpPr>
        <p:spPr>
          <a:xfrm>
            <a:off x="4958734" y="4208620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97C5A434-FA81-A04D-A77B-DC0A945AB849}"/>
              </a:ext>
            </a:extLst>
          </p:cNvPr>
          <p:cNvSpPr/>
          <p:nvPr/>
        </p:nvSpPr>
        <p:spPr>
          <a:xfrm>
            <a:off x="5204993" y="4208620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0C6578E8-0778-B145-8F5F-1C179B55F37C}"/>
              </a:ext>
            </a:extLst>
          </p:cNvPr>
          <p:cNvSpPr/>
          <p:nvPr/>
        </p:nvSpPr>
        <p:spPr>
          <a:xfrm>
            <a:off x="5456862" y="4208620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34DA400A-6EAC-B244-90C9-E2C76E3CE8B1}"/>
              </a:ext>
            </a:extLst>
          </p:cNvPr>
          <p:cNvSpPr/>
          <p:nvPr/>
        </p:nvSpPr>
        <p:spPr>
          <a:xfrm>
            <a:off x="5714858" y="4210904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ounded Rectangle 114">
            <a:extLst>
              <a:ext uri="{FF2B5EF4-FFF2-40B4-BE49-F238E27FC236}">
                <a16:creationId xmlns:a16="http://schemas.microsoft.com/office/drawing/2014/main" id="{2D7BF61E-70E5-7B42-A443-1515BC3FC19A}"/>
              </a:ext>
            </a:extLst>
          </p:cNvPr>
          <p:cNvSpPr/>
          <p:nvPr/>
        </p:nvSpPr>
        <p:spPr>
          <a:xfrm>
            <a:off x="4763168" y="3015781"/>
            <a:ext cx="1128109" cy="311369"/>
          </a:xfrm>
          <a:prstGeom prst="round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ight Arrow 115">
            <a:extLst>
              <a:ext uri="{FF2B5EF4-FFF2-40B4-BE49-F238E27FC236}">
                <a16:creationId xmlns:a16="http://schemas.microsoft.com/office/drawing/2014/main" id="{08D29459-9A76-6445-B967-14977057901D}"/>
              </a:ext>
            </a:extLst>
          </p:cNvPr>
          <p:cNvSpPr/>
          <p:nvPr/>
        </p:nvSpPr>
        <p:spPr>
          <a:xfrm rot="16200000">
            <a:off x="5068789" y="353319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ight Arrow 116">
            <a:extLst>
              <a:ext uri="{FF2B5EF4-FFF2-40B4-BE49-F238E27FC236}">
                <a16:creationId xmlns:a16="http://schemas.microsoft.com/office/drawing/2014/main" id="{9CF46DE8-0686-8347-99CE-36822CB5A4C5}"/>
              </a:ext>
            </a:extLst>
          </p:cNvPr>
          <p:cNvSpPr/>
          <p:nvPr/>
        </p:nvSpPr>
        <p:spPr>
          <a:xfrm rot="16200000">
            <a:off x="5090349" y="470234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8" name="Content Placeholder 2">
                <a:extLst>
                  <a:ext uri="{FF2B5EF4-FFF2-40B4-BE49-F238E27FC236}">
                    <a16:creationId xmlns:a16="http://schemas.microsoft.com/office/drawing/2014/main" id="{73EEE44B-3585-894E-B4F8-4CE38DFFE62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60153" y="4659765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18" name="Content Placeholder 2">
                <a:extLst>
                  <a:ext uri="{FF2B5EF4-FFF2-40B4-BE49-F238E27FC236}">
                    <a16:creationId xmlns:a16="http://schemas.microsoft.com/office/drawing/2014/main" id="{73EEE44B-3585-894E-B4F8-4CE38DFFE6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0153" y="4659765"/>
                <a:ext cx="701328" cy="50358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9" name="Content Placeholder 2">
                <a:extLst>
                  <a:ext uri="{FF2B5EF4-FFF2-40B4-BE49-F238E27FC236}">
                    <a16:creationId xmlns:a16="http://schemas.microsoft.com/office/drawing/2014/main" id="{F0F7AF7B-3877-754A-9EAE-7D971B6F951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67462" y="3480824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19" name="Content Placeholder 2">
                <a:extLst>
                  <a:ext uri="{FF2B5EF4-FFF2-40B4-BE49-F238E27FC236}">
                    <a16:creationId xmlns:a16="http://schemas.microsoft.com/office/drawing/2014/main" id="{F0F7AF7B-3877-754A-9EAE-7D971B6F95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7462" y="3480824"/>
                <a:ext cx="701328" cy="50358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3" name="Rounded Rectangle 142">
            <a:extLst>
              <a:ext uri="{FF2B5EF4-FFF2-40B4-BE49-F238E27FC236}">
                <a16:creationId xmlns:a16="http://schemas.microsoft.com/office/drawing/2014/main" id="{B7508439-8FAA-E04E-BA0F-01A24E2DBBD8}"/>
              </a:ext>
            </a:extLst>
          </p:cNvPr>
          <p:cNvSpPr/>
          <p:nvPr/>
        </p:nvSpPr>
        <p:spPr>
          <a:xfrm>
            <a:off x="7019643" y="5330689"/>
            <a:ext cx="1196135" cy="330065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Oval 143">
            <a:extLst>
              <a:ext uri="{FF2B5EF4-FFF2-40B4-BE49-F238E27FC236}">
                <a16:creationId xmlns:a16="http://schemas.microsoft.com/office/drawing/2014/main" id="{FBD654FA-5BA2-8D45-9F65-B0BC4FE0FB02}"/>
              </a:ext>
            </a:extLst>
          </p:cNvPr>
          <p:cNvSpPr/>
          <p:nvPr/>
        </p:nvSpPr>
        <p:spPr>
          <a:xfrm>
            <a:off x="7124425" y="5386040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Oval 144">
            <a:extLst>
              <a:ext uri="{FF2B5EF4-FFF2-40B4-BE49-F238E27FC236}">
                <a16:creationId xmlns:a16="http://schemas.microsoft.com/office/drawing/2014/main" id="{0B24ED8E-F118-FC4E-B1C7-672F6CA030F7}"/>
              </a:ext>
            </a:extLst>
          </p:cNvPr>
          <p:cNvSpPr/>
          <p:nvPr/>
        </p:nvSpPr>
        <p:spPr>
          <a:xfrm>
            <a:off x="7370684" y="5386040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Oval 145">
            <a:extLst>
              <a:ext uri="{FF2B5EF4-FFF2-40B4-BE49-F238E27FC236}">
                <a16:creationId xmlns:a16="http://schemas.microsoft.com/office/drawing/2014/main" id="{D6F63CC7-15CD-D349-8859-66124BD874ED}"/>
              </a:ext>
            </a:extLst>
          </p:cNvPr>
          <p:cNvSpPr/>
          <p:nvPr/>
        </p:nvSpPr>
        <p:spPr>
          <a:xfrm>
            <a:off x="7616943" y="5386040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Oval 146">
            <a:extLst>
              <a:ext uri="{FF2B5EF4-FFF2-40B4-BE49-F238E27FC236}">
                <a16:creationId xmlns:a16="http://schemas.microsoft.com/office/drawing/2014/main" id="{C556F6AF-5963-504F-989A-FB40DB623E05}"/>
              </a:ext>
            </a:extLst>
          </p:cNvPr>
          <p:cNvSpPr/>
          <p:nvPr/>
        </p:nvSpPr>
        <p:spPr>
          <a:xfrm>
            <a:off x="7868812" y="5386040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Oval 147">
            <a:extLst>
              <a:ext uri="{FF2B5EF4-FFF2-40B4-BE49-F238E27FC236}">
                <a16:creationId xmlns:a16="http://schemas.microsoft.com/office/drawing/2014/main" id="{7EAD415F-63DE-EB43-A7A2-F45C61798465}"/>
              </a:ext>
            </a:extLst>
          </p:cNvPr>
          <p:cNvSpPr/>
          <p:nvPr/>
        </p:nvSpPr>
        <p:spPr>
          <a:xfrm>
            <a:off x="7124425" y="3079223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Oval 148">
            <a:extLst>
              <a:ext uri="{FF2B5EF4-FFF2-40B4-BE49-F238E27FC236}">
                <a16:creationId xmlns:a16="http://schemas.microsoft.com/office/drawing/2014/main" id="{F92B470B-D922-F042-867E-B1AF31F53814}"/>
              </a:ext>
            </a:extLst>
          </p:cNvPr>
          <p:cNvSpPr/>
          <p:nvPr/>
        </p:nvSpPr>
        <p:spPr>
          <a:xfrm>
            <a:off x="7370684" y="3079223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D5C803EA-95C9-8F46-8E1F-70FC48EA99C3}"/>
              </a:ext>
            </a:extLst>
          </p:cNvPr>
          <p:cNvSpPr/>
          <p:nvPr/>
        </p:nvSpPr>
        <p:spPr>
          <a:xfrm>
            <a:off x="7616943" y="3079223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Oval 150">
            <a:extLst>
              <a:ext uri="{FF2B5EF4-FFF2-40B4-BE49-F238E27FC236}">
                <a16:creationId xmlns:a16="http://schemas.microsoft.com/office/drawing/2014/main" id="{C9A0AFE1-2C23-C746-A807-955038252BA2}"/>
              </a:ext>
            </a:extLst>
          </p:cNvPr>
          <p:cNvSpPr/>
          <p:nvPr/>
        </p:nvSpPr>
        <p:spPr>
          <a:xfrm>
            <a:off x="7868812" y="3079223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Rounded Rectangle 152">
            <a:extLst>
              <a:ext uri="{FF2B5EF4-FFF2-40B4-BE49-F238E27FC236}">
                <a16:creationId xmlns:a16="http://schemas.microsoft.com/office/drawing/2014/main" id="{4DCD0D15-2948-5C49-B702-B424B826CFBA}"/>
              </a:ext>
            </a:extLst>
          </p:cNvPr>
          <p:cNvSpPr/>
          <p:nvPr/>
        </p:nvSpPr>
        <p:spPr>
          <a:xfrm>
            <a:off x="6903490" y="4171771"/>
            <a:ext cx="1364224" cy="311369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Oval 153">
            <a:extLst>
              <a:ext uri="{FF2B5EF4-FFF2-40B4-BE49-F238E27FC236}">
                <a16:creationId xmlns:a16="http://schemas.microsoft.com/office/drawing/2014/main" id="{F60421B2-6847-DA43-8335-25E8978671EB}"/>
              </a:ext>
            </a:extLst>
          </p:cNvPr>
          <p:cNvSpPr/>
          <p:nvPr/>
        </p:nvSpPr>
        <p:spPr>
          <a:xfrm>
            <a:off x="6988040" y="4225038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D869AB43-57B9-9F48-95FC-2969B414915A}"/>
              </a:ext>
            </a:extLst>
          </p:cNvPr>
          <p:cNvSpPr/>
          <p:nvPr/>
        </p:nvSpPr>
        <p:spPr>
          <a:xfrm>
            <a:off x="7234299" y="4225038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F3AA86DF-7ED5-E845-B126-E8D66DFA4416}"/>
              </a:ext>
            </a:extLst>
          </p:cNvPr>
          <p:cNvSpPr/>
          <p:nvPr/>
        </p:nvSpPr>
        <p:spPr>
          <a:xfrm>
            <a:off x="7480558" y="4225038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049529E1-0B4F-164B-AE6E-CC1335477CBF}"/>
              </a:ext>
            </a:extLst>
          </p:cNvPr>
          <p:cNvSpPr/>
          <p:nvPr/>
        </p:nvSpPr>
        <p:spPr>
          <a:xfrm>
            <a:off x="7732427" y="4225038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Oval 157">
            <a:extLst>
              <a:ext uri="{FF2B5EF4-FFF2-40B4-BE49-F238E27FC236}">
                <a16:creationId xmlns:a16="http://schemas.microsoft.com/office/drawing/2014/main" id="{0DAD38EF-F205-2144-90B1-15E45B3FE01A}"/>
              </a:ext>
            </a:extLst>
          </p:cNvPr>
          <p:cNvSpPr/>
          <p:nvPr/>
        </p:nvSpPr>
        <p:spPr>
          <a:xfrm>
            <a:off x="7990423" y="422732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Rounded Rectangle 158">
            <a:extLst>
              <a:ext uri="{FF2B5EF4-FFF2-40B4-BE49-F238E27FC236}">
                <a16:creationId xmlns:a16="http://schemas.microsoft.com/office/drawing/2014/main" id="{9475EEB9-A7EE-8F45-8FD8-2D84E2F5222E}"/>
              </a:ext>
            </a:extLst>
          </p:cNvPr>
          <p:cNvSpPr/>
          <p:nvPr/>
        </p:nvSpPr>
        <p:spPr>
          <a:xfrm>
            <a:off x="7038733" y="3032199"/>
            <a:ext cx="1128109" cy="311369"/>
          </a:xfrm>
          <a:prstGeom prst="round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Right Arrow 159">
            <a:extLst>
              <a:ext uri="{FF2B5EF4-FFF2-40B4-BE49-F238E27FC236}">
                <a16:creationId xmlns:a16="http://schemas.microsoft.com/office/drawing/2014/main" id="{12A95AFB-626B-0B4E-8C17-06CD0B92655F}"/>
              </a:ext>
            </a:extLst>
          </p:cNvPr>
          <p:cNvSpPr/>
          <p:nvPr/>
        </p:nvSpPr>
        <p:spPr>
          <a:xfrm rot="16200000">
            <a:off x="7344354" y="354961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Right Arrow 160">
            <a:extLst>
              <a:ext uri="{FF2B5EF4-FFF2-40B4-BE49-F238E27FC236}">
                <a16:creationId xmlns:a16="http://schemas.microsoft.com/office/drawing/2014/main" id="{92042E64-F626-D042-ACC7-AC101D5D4346}"/>
              </a:ext>
            </a:extLst>
          </p:cNvPr>
          <p:cNvSpPr/>
          <p:nvPr/>
        </p:nvSpPr>
        <p:spPr>
          <a:xfrm rot="16200000">
            <a:off x="7365914" y="471876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2" name="Content Placeholder 2">
                <a:extLst>
                  <a:ext uri="{FF2B5EF4-FFF2-40B4-BE49-F238E27FC236}">
                    <a16:creationId xmlns:a16="http://schemas.microsoft.com/office/drawing/2014/main" id="{4CA7D8E9-F94A-3648-80B9-DCC422F2403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35718" y="4676183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62" name="Content Placeholder 2">
                <a:extLst>
                  <a:ext uri="{FF2B5EF4-FFF2-40B4-BE49-F238E27FC236}">
                    <a16:creationId xmlns:a16="http://schemas.microsoft.com/office/drawing/2014/main" id="{4CA7D8E9-F94A-3648-80B9-DCC422F240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718" y="4676183"/>
                <a:ext cx="701328" cy="50358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3" name="Content Placeholder 2">
                <a:extLst>
                  <a:ext uri="{FF2B5EF4-FFF2-40B4-BE49-F238E27FC236}">
                    <a16:creationId xmlns:a16="http://schemas.microsoft.com/office/drawing/2014/main" id="{CF14063D-2F76-D341-8575-DFC58CC43FA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43027" y="3497242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63" name="Content Placeholder 2">
                <a:extLst>
                  <a:ext uri="{FF2B5EF4-FFF2-40B4-BE49-F238E27FC236}">
                    <a16:creationId xmlns:a16="http://schemas.microsoft.com/office/drawing/2014/main" id="{CF14063D-2F76-D341-8575-DFC58CC43F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3027" y="3497242"/>
                <a:ext cx="701328" cy="50358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5" name="Rounded Rectangle 164">
            <a:extLst>
              <a:ext uri="{FF2B5EF4-FFF2-40B4-BE49-F238E27FC236}">
                <a16:creationId xmlns:a16="http://schemas.microsoft.com/office/drawing/2014/main" id="{4B2C5528-7DE4-E54A-96DB-162EE83E11FA}"/>
              </a:ext>
            </a:extLst>
          </p:cNvPr>
          <p:cNvSpPr/>
          <p:nvPr/>
        </p:nvSpPr>
        <p:spPr>
          <a:xfrm>
            <a:off x="9320649" y="5339671"/>
            <a:ext cx="1196135" cy="330065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Oval 165">
            <a:extLst>
              <a:ext uri="{FF2B5EF4-FFF2-40B4-BE49-F238E27FC236}">
                <a16:creationId xmlns:a16="http://schemas.microsoft.com/office/drawing/2014/main" id="{BF5D1DDD-E243-4945-9BE6-AF554F5D1DEF}"/>
              </a:ext>
            </a:extLst>
          </p:cNvPr>
          <p:cNvSpPr/>
          <p:nvPr/>
        </p:nvSpPr>
        <p:spPr>
          <a:xfrm>
            <a:off x="9425431" y="5395022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Oval 166">
            <a:extLst>
              <a:ext uri="{FF2B5EF4-FFF2-40B4-BE49-F238E27FC236}">
                <a16:creationId xmlns:a16="http://schemas.microsoft.com/office/drawing/2014/main" id="{4D0DA892-9667-8647-A4CD-A690575703B5}"/>
              </a:ext>
            </a:extLst>
          </p:cNvPr>
          <p:cNvSpPr/>
          <p:nvPr/>
        </p:nvSpPr>
        <p:spPr>
          <a:xfrm>
            <a:off x="9671690" y="5395022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Oval 167">
            <a:extLst>
              <a:ext uri="{FF2B5EF4-FFF2-40B4-BE49-F238E27FC236}">
                <a16:creationId xmlns:a16="http://schemas.microsoft.com/office/drawing/2014/main" id="{528EA094-A252-2E4A-BE09-4884AFCC8157}"/>
              </a:ext>
            </a:extLst>
          </p:cNvPr>
          <p:cNvSpPr/>
          <p:nvPr/>
        </p:nvSpPr>
        <p:spPr>
          <a:xfrm>
            <a:off x="9917949" y="5395022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Oval 168">
            <a:extLst>
              <a:ext uri="{FF2B5EF4-FFF2-40B4-BE49-F238E27FC236}">
                <a16:creationId xmlns:a16="http://schemas.microsoft.com/office/drawing/2014/main" id="{4121D2CD-4B48-F94A-A77C-9CE89F641011}"/>
              </a:ext>
            </a:extLst>
          </p:cNvPr>
          <p:cNvSpPr/>
          <p:nvPr/>
        </p:nvSpPr>
        <p:spPr>
          <a:xfrm>
            <a:off x="10169818" y="5395022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Oval 169">
            <a:extLst>
              <a:ext uri="{FF2B5EF4-FFF2-40B4-BE49-F238E27FC236}">
                <a16:creationId xmlns:a16="http://schemas.microsoft.com/office/drawing/2014/main" id="{79B2685C-C313-E343-87AF-3A16BC55BC2F}"/>
              </a:ext>
            </a:extLst>
          </p:cNvPr>
          <p:cNvSpPr/>
          <p:nvPr/>
        </p:nvSpPr>
        <p:spPr>
          <a:xfrm>
            <a:off x="9425431" y="3088205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5E40E88B-7C0C-B34A-8126-6254BCF5337D}"/>
              </a:ext>
            </a:extLst>
          </p:cNvPr>
          <p:cNvSpPr/>
          <p:nvPr/>
        </p:nvSpPr>
        <p:spPr>
          <a:xfrm>
            <a:off x="9671690" y="3088205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Oval 171">
            <a:extLst>
              <a:ext uri="{FF2B5EF4-FFF2-40B4-BE49-F238E27FC236}">
                <a16:creationId xmlns:a16="http://schemas.microsoft.com/office/drawing/2014/main" id="{DCB38E08-B9A3-C14F-896A-0F8077D8FB68}"/>
              </a:ext>
            </a:extLst>
          </p:cNvPr>
          <p:cNvSpPr/>
          <p:nvPr/>
        </p:nvSpPr>
        <p:spPr>
          <a:xfrm>
            <a:off x="9917949" y="3088205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Oval 172">
            <a:extLst>
              <a:ext uri="{FF2B5EF4-FFF2-40B4-BE49-F238E27FC236}">
                <a16:creationId xmlns:a16="http://schemas.microsoft.com/office/drawing/2014/main" id="{43EFC05D-5D9E-8545-80ED-5EE5833436EC}"/>
              </a:ext>
            </a:extLst>
          </p:cNvPr>
          <p:cNvSpPr/>
          <p:nvPr/>
        </p:nvSpPr>
        <p:spPr>
          <a:xfrm>
            <a:off x="10169818" y="3088205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Rounded Rectangle 174">
            <a:extLst>
              <a:ext uri="{FF2B5EF4-FFF2-40B4-BE49-F238E27FC236}">
                <a16:creationId xmlns:a16="http://schemas.microsoft.com/office/drawing/2014/main" id="{6F64A017-A35A-AC44-96D0-72EFC040B4F7}"/>
              </a:ext>
            </a:extLst>
          </p:cNvPr>
          <p:cNvSpPr/>
          <p:nvPr/>
        </p:nvSpPr>
        <p:spPr>
          <a:xfrm>
            <a:off x="9204496" y="4180753"/>
            <a:ext cx="1364224" cy="311369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Oval 175">
            <a:extLst>
              <a:ext uri="{FF2B5EF4-FFF2-40B4-BE49-F238E27FC236}">
                <a16:creationId xmlns:a16="http://schemas.microsoft.com/office/drawing/2014/main" id="{EB7699D4-5CF1-4945-AF53-9FF925C376BB}"/>
              </a:ext>
            </a:extLst>
          </p:cNvPr>
          <p:cNvSpPr/>
          <p:nvPr/>
        </p:nvSpPr>
        <p:spPr>
          <a:xfrm>
            <a:off x="9289046" y="4234020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Oval 176">
            <a:extLst>
              <a:ext uri="{FF2B5EF4-FFF2-40B4-BE49-F238E27FC236}">
                <a16:creationId xmlns:a16="http://schemas.microsoft.com/office/drawing/2014/main" id="{A9006280-6B35-5544-98E4-1B21ED7235B5}"/>
              </a:ext>
            </a:extLst>
          </p:cNvPr>
          <p:cNvSpPr/>
          <p:nvPr/>
        </p:nvSpPr>
        <p:spPr>
          <a:xfrm>
            <a:off x="9535305" y="4234020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Oval 177">
            <a:extLst>
              <a:ext uri="{FF2B5EF4-FFF2-40B4-BE49-F238E27FC236}">
                <a16:creationId xmlns:a16="http://schemas.microsoft.com/office/drawing/2014/main" id="{AC7C371E-2D08-BF45-8B8E-6FC13CFD5BF4}"/>
              </a:ext>
            </a:extLst>
          </p:cNvPr>
          <p:cNvSpPr/>
          <p:nvPr/>
        </p:nvSpPr>
        <p:spPr>
          <a:xfrm>
            <a:off x="9781564" y="4234020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Oval 178">
            <a:extLst>
              <a:ext uri="{FF2B5EF4-FFF2-40B4-BE49-F238E27FC236}">
                <a16:creationId xmlns:a16="http://schemas.microsoft.com/office/drawing/2014/main" id="{6A2513D4-883B-AC4F-83C4-340258810AA5}"/>
              </a:ext>
            </a:extLst>
          </p:cNvPr>
          <p:cNvSpPr/>
          <p:nvPr/>
        </p:nvSpPr>
        <p:spPr>
          <a:xfrm>
            <a:off x="10033433" y="4234020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Oval 179">
            <a:extLst>
              <a:ext uri="{FF2B5EF4-FFF2-40B4-BE49-F238E27FC236}">
                <a16:creationId xmlns:a16="http://schemas.microsoft.com/office/drawing/2014/main" id="{8A3B99E0-E6A1-A84A-BE61-0FEC270CA7BD}"/>
              </a:ext>
            </a:extLst>
          </p:cNvPr>
          <p:cNvSpPr/>
          <p:nvPr/>
        </p:nvSpPr>
        <p:spPr>
          <a:xfrm>
            <a:off x="10291429" y="4236304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Rounded Rectangle 180">
            <a:extLst>
              <a:ext uri="{FF2B5EF4-FFF2-40B4-BE49-F238E27FC236}">
                <a16:creationId xmlns:a16="http://schemas.microsoft.com/office/drawing/2014/main" id="{FE339CDF-6D63-3347-A831-5E801BE3FDE7}"/>
              </a:ext>
            </a:extLst>
          </p:cNvPr>
          <p:cNvSpPr/>
          <p:nvPr/>
        </p:nvSpPr>
        <p:spPr>
          <a:xfrm>
            <a:off x="9339739" y="3041181"/>
            <a:ext cx="1128109" cy="311369"/>
          </a:xfrm>
          <a:prstGeom prst="round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Right Arrow 181">
            <a:extLst>
              <a:ext uri="{FF2B5EF4-FFF2-40B4-BE49-F238E27FC236}">
                <a16:creationId xmlns:a16="http://schemas.microsoft.com/office/drawing/2014/main" id="{31F218F5-7CAA-C947-9E0B-F41992B1BD98}"/>
              </a:ext>
            </a:extLst>
          </p:cNvPr>
          <p:cNvSpPr/>
          <p:nvPr/>
        </p:nvSpPr>
        <p:spPr>
          <a:xfrm rot="16200000">
            <a:off x="9645360" y="355859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" name="Right Arrow 182">
            <a:extLst>
              <a:ext uri="{FF2B5EF4-FFF2-40B4-BE49-F238E27FC236}">
                <a16:creationId xmlns:a16="http://schemas.microsoft.com/office/drawing/2014/main" id="{6A153770-56BC-7549-92C1-9994774C09A8}"/>
              </a:ext>
            </a:extLst>
          </p:cNvPr>
          <p:cNvSpPr/>
          <p:nvPr/>
        </p:nvSpPr>
        <p:spPr>
          <a:xfrm rot="16200000">
            <a:off x="9666920" y="472774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4" name="Content Placeholder 2">
                <a:extLst>
                  <a:ext uri="{FF2B5EF4-FFF2-40B4-BE49-F238E27FC236}">
                    <a16:creationId xmlns:a16="http://schemas.microsoft.com/office/drawing/2014/main" id="{C3D61AC1-C1EE-0943-AB5B-90F7ED94F74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136724" y="4685165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84" name="Content Placeholder 2">
                <a:extLst>
                  <a:ext uri="{FF2B5EF4-FFF2-40B4-BE49-F238E27FC236}">
                    <a16:creationId xmlns:a16="http://schemas.microsoft.com/office/drawing/2014/main" id="{C3D61AC1-C1EE-0943-AB5B-90F7ED94F7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6724" y="4685165"/>
                <a:ext cx="701328" cy="50358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5" name="Content Placeholder 2">
                <a:extLst>
                  <a:ext uri="{FF2B5EF4-FFF2-40B4-BE49-F238E27FC236}">
                    <a16:creationId xmlns:a16="http://schemas.microsoft.com/office/drawing/2014/main" id="{DED50EDE-4C5F-3D40-A8FA-BBCFA6B19B1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144033" y="3506224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85" name="Content Placeholder 2">
                <a:extLst>
                  <a:ext uri="{FF2B5EF4-FFF2-40B4-BE49-F238E27FC236}">
                    <a16:creationId xmlns:a16="http://schemas.microsoft.com/office/drawing/2014/main" id="{DED50EDE-4C5F-3D40-A8FA-BBCFA6B19B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33" y="3506224"/>
                <a:ext cx="701328" cy="50358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4" name="Right Arrow 193">
            <a:extLst>
              <a:ext uri="{FF2B5EF4-FFF2-40B4-BE49-F238E27FC236}">
                <a16:creationId xmlns:a16="http://schemas.microsoft.com/office/drawing/2014/main" id="{EDFF357D-A43A-9946-9C8C-C5208D9A46EA}"/>
              </a:ext>
            </a:extLst>
          </p:cNvPr>
          <p:cNvSpPr/>
          <p:nvPr/>
        </p:nvSpPr>
        <p:spPr>
          <a:xfrm>
            <a:off x="3951891" y="4118260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5" name="Content Placeholder 2">
                <a:extLst>
                  <a:ext uri="{FF2B5EF4-FFF2-40B4-BE49-F238E27FC236}">
                    <a16:creationId xmlns:a16="http://schemas.microsoft.com/office/drawing/2014/main" id="{A70D1C02-7CBD-A74A-904A-2A285E9154C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818000" y="3657669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95" name="Content Placeholder 2">
                <a:extLst>
                  <a:ext uri="{FF2B5EF4-FFF2-40B4-BE49-F238E27FC236}">
                    <a16:creationId xmlns:a16="http://schemas.microsoft.com/office/drawing/2014/main" id="{A70D1C02-7CBD-A74A-904A-2A285E9154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8000" y="3657669"/>
                <a:ext cx="701328" cy="50358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8" name="Right Arrow 197">
            <a:extLst>
              <a:ext uri="{FF2B5EF4-FFF2-40B4-BE49-F238E27FC236}">
                <a16:creationId xmlns:a16="http://schemas.microsoft.com/office/drawing/2014/main" id="{AD99BFF2-26F2-1741-9FED-CA0B281A12B2}"/>
              </a:ext>
            </a:extLst>
          </p:cNvPr>
          <p:cNvSpPr/>
          <p:nvPr/>
        </p:nvSpPr>
        <p:spPr>
          <a:xfrm>
            <a:off x="6150460" y="415946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9" name="Content Placeholder 2">
                <a:extLst>
                  <a:ext uri="{FF2B5EF4-FFF2-40B4-BE49-F238E27FC236}">
                    <a16:creationId xmlns:a16="http://schemas.microsoft.com/office/drawing/2014/main" id="{A521D06C-64AB-2344-9BA1-32D193F0C51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16569" y="3698871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99" name="Content Placeholder 2">
                <a:extLst>
                  <a:ext uri="{FF2B5EF4-FFF2-40B4-BE49-F238E27FC236}">
                    <a16:creationId xmlns:a16="http://schemas.microsoft.com/office/drawing/2014/main" id="{A521D06C-64AB-2344-9BA1-32D193F0C5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6569" y="3698871"/>
                <a:ext cx="701328" cy="50358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0" name="Right Arrow 199">
            <a:extLst>
              <a:ext uri="{FF2B5EF4-FFF2-40B4-BE49-F238E27FC236}">
                <a16:creationId xmlns:a16="http://schemas.microsoft.com/office/drawing/2014/main" id="{BD12B914-5DFB-1C4F-BC8A-44B371B0E731}"/>
              </a:ext>
            </a:extLst>
          </p:cNvPr>
          <p:cNvSpPr/>
          <p:nvPr/>
        </p:nvSpPr>
        <p:spPr>
          <a:xfrm>
            <a:off x="8438026" y="418075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1" name="Content Placeholder 2">
                <a:extLst>
                  <a:ext uri="{FF2B5EF4-FFF2-40B4-BE49-F238E27FC236}">
                    <a16:creationId xmlns:a16="http://schemas.microsoft.com/office/drawing/2014/main" id="{051A29E5-B48A-4C41-8B73-97B7587ED5B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04135" y="3720162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201" name="Content Placeholder 2">
                <a:extLst>
                  <a:ext uri="{FF2B5EF4-FFF2-40B4-BE49-F238E27FC236}">
                    <a16:creationId xmlns:a16="http://schemas.microsoft.com/office/drawing/2014/main" id="{051A29E5-B48A-4C41-8B73-97B7587ED5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4135" y="3720162"/>
                <a:ext cx="701328" cy="50358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0" name="Content Placeholder 2">
            <a:extLst>
              <a:ext uri="{FF2B5EF4-FFF2-40B4-BE49-F238E27FC236}">
                <a16:creationId xmlns:a16="http://schemas.microsoft.com/office/drawing/2014/main" id="{2306E4C0-F05A-F845-8BE0-877B27D6A7C2}"/>
              </a:ext>
            </a:extLst>
          </p:cNvPr>
          <p:cNvSpPr txBox="1">
            <a:spLocks/>
          </p:cNvSpPr>
          <p:nvPr/>
        </p:nvSpPr>
        <p:spPr>
          <a:xfrm>
            <a:off x="2793640" y="5754472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She</a:t>
            </a:r>
          </a:p>
        </p:txBody>
      </p:sp>
      <p:sp>
        <p:nvSpPr>
          <p:cNvPr id="121" name="Content Placeholder 2">
            <a:extLst>
              <a:ext uri="{FF2B5EF4-FFF2-40B4-BE49-F238E27FC236}">
                <a16:creationId xmlns:a16="http://schemas.microsoft.com/office/drawing/2014/main" id="{10F64FC8-263A-284C-9D8D-935EEAE1673B}"/>
              </a:ext>
            </a:extLst>
          </p:cNvPr>
          <p:cNvSpPr txBox="1">
            <a:spLocks/>
          </p:cNvSpPr>
          <p:nvPr/>
        </p:nvSpPr>
        <p:spPr>
          <a:xfrm>
            <a:off x="4771152" y="5722080"/>
            <a:ext cx="1005821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went</a:t>
            </a:r>
          </a:p>
        </p:txBody>
      </p:sp>
      <p:sp>
        <p:nvSpPr>
          <p:cNvPr id="122" name="Content Placeholder 2">
            <a:extLst>
              <a:ext uri="{FF2B5EF4-FFF2-40B4-BE49-F238E27FC236}">
                <a16:creationId xmlns:a16="http://schemas.microsoft.com/office/drawing/2014/main" id="{032CA8D9-D28E-3E4C-9DB1-A36EB1549B7F}"/>
              </a:ext>
            </a:extLst>
          </p:cNvPr>
          <p:cNvSpPr txBox="1">
            <a:spLocks/>
          </p:cNvSpPr>
          <p:nvPr/>
        </p:nvSpPr>
        <p:spPr>
          <a:xfrm>
            <a:off x="7132699" y="5737257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to</a:t>
            </a:r>
          </a:p>
        </p:txBody>
      </p:sp>
      <p:sp>
        <p:nvSpPr>
          <p:cNvPr id="123" name="Content Placeholder 2">
            <a:extLst>
              <a:ext uri="{FF2B5EF4-FFF2-40B4-BE49-F238E27FC236}">
                <a16:creationId xmlns:a16="http://schemas.microsoft.com/office/drawing/2014/main" id="{7713F022-7829-8C4F-9B6C-433BC351D75F}"/>
              </a:ext>
            </a:extLst>
          </p:cNvPr>
          <p:cNvSpPr txBox="1">
            <a:spLocks/>
          </p:cNvSpPr>
          <p:nvPr/>
        </p:nvSpPr>
        <p:spPr>
          <a:xfrm>
            <a:off x="9324812" y="5723185"/>
            <a:ext cx="966617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class</a:t>
            </a:r>
          </a:p>
        </p:txBody>
      </p:sp>
      <p:sp>
        <p:nvSpPr>
          <p:cNvPr id="124" name="Content Placeholder 2">
            <a:extLst>
              <a:ext uri="{FF2B5EF4-FFF2-40B4-BE49-F238E27FC236}">
                <a16:creationId xmlns:a16="http://schemas.microsoft.com/office/drawing/2014/main" id="{55FCA79F-24EF-C34B-915B-6914F4B5E84B}"/>
              </a:ext>
            </a:extLst>
          </p:cNvPr>
          <p:cNvSpPr txBox="1">
            <a:spLocks/>
          </p:cNvSpPr>
          <p:nvPr/>
        </p:nvSpPr>
        <p:spPr>
          <a:xfrm>
            <a:off x="2587348" y="2375048"/>
            <a:ext cx="1121011" cy="50358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went?</a:t>
            </a:r>
          </a:p>
        </p:txBody>
      </p:sp>
      <p:sp>
        <p:nvSpPr>
          <p:cNvPr id="125" name="Content Placeholder 2">
            <a:extLst>
              <a:ext uri="{FF2B5EF4-FFF2-40B4-BE49-F238E27FC236}">
                <a16:creationId xmlns:a16="http://schemas.microsoft.com/office/drawing/2014/main" id="{BC7611C4-233A-2F45-BEC2-4400044BAC8A}"/>
              </a:ext>
            </a:extLst>
          </p:cNvPr>
          <p:cNvSpPr txBox="1">
            <a:spLocks/>
          </p:cNvSpPr>
          <p:nvPr/>
        </p:nvSpPr>
        <p:spPr>
          <a:xfrm>
            <a:off x="4669195" y="2394928"/>
            <a:ext cx="1005821" cy="503588"/>
          </a:xfrm>
          <a:prstGeom prst="rect">
            <a:avLst/>
          </a:prstGeom>
          <a:solidFill>
            <a:srgbClr val="F47F83">
              <a:alpha val="57000"/>
            </a:srgbClr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over?</a:t>
            </a:r>
          </a:p>
        </p:txBody>
      </p:sp>
      <p:sp>
        <p:nvSpPr>
          <p:cNvPr id="126" name="Content Placeholder 2">
            <a:extLst>
              <a:ext uri="{FF2B5EF4-FFF2-40B4-BE49-F238E27FC236}">
                <a16:creationId xmlns:a16="http://schemas.microsoft.com/office/drawing/2014/main" id="{F1A17C69-A9A6-794D-974B-0B1554D43578}"/>
              </a:ext>
            </a:extLst>
          </p:cNvPr>
          <p:cNvSpPr txBox="1">
            <a:spLocks/>
          </p:cNvSpPr>
          <p:nvPr/>
        </p:nvSpPr>
        <p:spPr>
          <a:xfrm>
            <a:off x="7116958" y="2382592"/>
            <a:ext cx="1049884" cy="50358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class?</a:t>
            </a:r>
          </a:p>
        </p:txBody>
      </p:sp>
      <p:sp>
        <p:nvSpPr>
          <p:cNvPr id="127" name="Content Placeholder 2">
            <a:extLst>
              <a:ext uri="{FF2B5EF4-FFF2-40B4-BE49-F238E27FC236}">
                <a16:creationId xmlns:a16="http://schemas.microsoft.com/office/drawing/2014/main" id="{ABB99C6F-4251-8D4A-92FB-7B9E6F7FC710}"/>
              </a:ext>
            </a:extLst>
          </p:cNvPr>
          <p:cNvSpPr txBox="1">
            <a:spLocks/>
          </p:cNvSpPr>
          <p:nvPr/>
        </p:nvSpPr>
        <p:spPr>
          <a:xfrm>
            <a:off x="9425430" y="2365613"/>
            <a:ext cx="998949" cy="50358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after?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7F1321DB-4186-A34E-BBF0-70EF5EC32BA5}"/>
                  </a:ext>
                </a:extLst>
              </p:cNvPr>
              <p:cNvSpPr/>
              <p:nvPr/>
            </p:nvSpPr>
            <p:spPr>
              <a:xfrm>
                <a:off x="4671674" y="1848029"/>
                <a:ext cx="130381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𝐶𝐸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7F1321DB-4186-A34E-BBF0-70EF5EC32B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1674" y="1848029"/>
                <a:ext cx="1303818" cy="369332"/>
              </a:xfrm>
              <a:prstGeom prst="rect">
                <a:avLst/>
              </a:prstGeom>
              <a:blipFill>
                <a:blip r:embed="rId12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8" name="Rectangle 127">
                <a:extLst>
                  <a:ext uri="{FF2B5EF4-FFF2-40B4-BE49-F238E27FC236}">
                    <a16:creationId xmlns:a16="http://schemas.microsoft.com/office/drawing/2014/main" id="{FC42F688-1875-1640-8EF4-9174D41FA30E}"/>
                  </a:ext>
                </a:extLst>
              </p:cNvPr>
              <p:cNvSpPr/>
              <p:nvPr/>
            </p:nvSpPr>
            <p:spPr>
              <a:xfrm>
                <a:off x="7032525" y="1860250"/>
                <a:ext cx="130381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𝐶𝐸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28" name="Rectangle 127">
                <a:extLst>
                  <a:ext uri="{FF2B5EF4-FFF2-40B4-BE49-F238E27FC236}">
                    <a16:creationId xmlns:a16="http://schemas.microsoft.com/office/drawing/2014/main" id="{FC42F688-1875-1640-8EF4-9174D41FA3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2525" y="1860250"/>
                <a:ext cx="1303818" cy="369332"/>
              </a:xfrm>
              <a:prstGeom prst="rect">
                <a:avLst/>
              </a:prstGeom>
              <a:blipFill>
                <a:blip r:embed="rId13"/>
                <a:stretch>
                  <a:fillRect b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id="{E55E6BDD-EA4B-A043-AFA7-C42DD8E37FCB}"/>
                  </a:ext>
                </a:extLst>
              </p:cNvPr>
              <p:cNvSpPr/>
              <p:nvPr/>
            </p:nvSpPr>
            <p:spPr>
              <a:xfrm>
                <a:off x="9251884" y="1871324"/>
                <a:ext cx="130381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𝐶𝐸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id="{E55E6BDD-EA4B-A043-AFA7-C42DD8E37F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1884" y="1871324"/>
                <a:ext cx="1303818" cy="369332"/>
              </a:xfrm>
              <a:prstGeom prst="rect">
                <a:avLst/>
              </a:prstGeom>
              <a:blipFill>
                <a:blip r:embed="rId1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1" name="Rectangle 130">
                <a:extLst>
                  <a:ext uri="{FF2B5EF4-FFF2-40B4-BE49-F238E27FC236}">
                    <a16:creationId xmlns:a16="http://schemas.microsoft.com/office/drawing/2014/main" id="{42AD90BE-AA48-0F40-AB3F-8D0482E17372}"/>
                  </a:ext>
                </a:extLst>
              </p:cNvPr>
              <p:cNvSpPr/>
              <p:nvPr/>
            </p:nvSpPr>
            <p:spPr>
              <a:xfrm>
                <a:off x="2608151" y="1860486"/>
                <a:ext cx="129394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𝐶𝐸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31" name="Rectangle 130">
                <a:extLst>
                  <a:ext uri="{FF2B5EF4-FFF2-40B4-BE49-F238E27FC236}">
                    <a16:creationId xmlns:a16="http://schemas.microsoft.com/office/drawing/2014/main" id="{42AD90BE-AA48-0F40-AB3F-8D0482E173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8151" y="1860486"/>
                <a:ext cx="1293944" cy="369332"/>
              </a:xfrm>
              <a:prstGeom prst="rect">
                <a:avLst/>
              </a:prstGeom>
              <a:blipFill>
                <a:blip r:embed="rId15"/>
                <a:stretch>
                  <a:fillRect b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2" name="Content Placeholder 2">
            <a:extLst>
              <a:ext uri="{FF2B5EF4-FFF2-40B4-BE49-F238E27FC236}">
                <a16:creationId xmlns:a16="http://schemas.microsoft.com/office/drawing/2014/main" id="{045CF04F-8C4F-1D41-B4B6-6533B0E09396}"/>
              </a:ext>
            </a:extLst>
          </p:cNvPr>
          <p:cNvSpPr txBox="1">
            <a:spLocks/>
          </p:cNvSpPr>
          <p:nvPr/>
        </p:nvSpPr>
        <p:spPr>
          <a:xfrm>
            <a:off x="1130300" y="1872315"/>
            <a:ext cx="866479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rgbClr val="C00000"/>
                </a:solidFill>
                <a:latin typeface="Avenir Light" panose="020B0402020203020204" pitchFamily="34" charset="77"/>
              </a:rPr>
              <a:t>Error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F5CE9E9A-F735-5D4A-8A09-4BABFB2D5DA5}"/>
                  </a:ext>
                </a:extLst>
              </p:cNvPr>
              <p:cNvSpPr/>
              <p:nvPr/>
            </p:nvSpPr>
            <p:spPr>
              <a:xfrm>
                <a:off x="1845030" y="2933572"/>
                <a:ext cx="43037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F5CE9E9A-F735-5D4A-8A09-4BABFB2D5D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5030" y="2933572"/>
                <a:ext cx="430374" cy="461665"/>
              </a:xfrm>
              <a:prstGeom prst="rect">
                <a:avLst/>
              </a:prstGeom>
              <a:blipFill>
                <a:blip r:embed="rId16"/>
                <a:stretch>
                  <a:fillRect b="-8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46596CA9-10F3-A348-B851-73AE628BD503}"/>
                  </a:ext>
                </a:extLst>
              </p:cNvPr>
              <p:cNvSpPr txBox="1"/>
              <p:nvPr/>
            </p:nvSpPr>
            <p:spPr>
              <a:xfrm>
                <a:off x="8769764" y="521408"/>
                <a:ext cx="2996077" cy="6723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𝐶𝐸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bSup>
                          <m:r>
                            <m:rPr>
                              <m:nor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46596CA9-10F3-A348-B851-73AE628BD5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9764" y="521408"/>
                <a:ext cx="2996077" cy="672300"/>
              </a:xfrm>
              <a:prstGeom prst="rect">
                <a:avLst/>
              </a:prstGeom>
              <a:blipFill>
                <a:blip r:embed="rId17"/>
                <a:stretch>
                  <a:fillRect l="-1271" t="-140741" r="-2542" b="-1981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905317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Rectangle 129">
            <a:extLst>
              <a:ext uri="{FF2B5EF4-FFF2-40B4-BE49-F238E27FC236}">
                <a16:creationId xmlns:a16="http://schemas.microsoft.com/office/drawing/2014/main" id="{FE0E91F0-F729-1B4F-B6C1-50E8A51EB607}"/>
              </a:ext>
            </a:extLst>
          </p:cNvPr>
          <p:cNvSpPr/>
          <p:nvPr/>
        </p:nvSpPr>
        <p:spPr>
          <a:xfrm>
            <a:off x="8699208" y="313658"/>
            <a:ext cx="3137191" cy="1125196"/>
          </a:xfrm>
          <a:prstGeom prst="rect">
            <a:avLst/>
          </a:prstGeom>
          <a:solidFill>
            <a:srgbClr val="FFF2CC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673921-67AB-D84C-A73D-BD825F2BF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262"/>
            <a:ext cx="8941419" cy="1162592"/>
          </a:xfrm>
        </p:spPr>
        <p:txBody>
          <a:bodyPr/>
          <a:lstStyle/>
          <a:p>
            <a:r>
              <a:rPr lang="en-US" dirty="0"/>
              <a:t>RNN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D26D248-0AC7-5A40-B0F8-88F4BE4B76D7}"/>
              </a:ext>
            </a:extLst>
          </p:cNvPr>
          <p:cNvSpPr/>
          <p:nvPr/>
        </p:nvSpPr>
        <p:spPr>
          <a:xfrm>
            <a:off x="903804" y="771482"/>
            <a:ext cx="836096" cy="11751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B634E59-4B85-4C4B-8984-E10B47A0B100}"/>
              </a:ext>
            </a:extLst>
          </p:cNvPr>
          <p:cNvSpPr txBox="1">
            <a:spLocks/>
          </p:cNvSpPr>
          <p:nvPr/>
        </p:nvSpPr>
        <p:spPr>
          <a:xfrm>
            <a:off x="4191000" y="750736"/>
            <a:ext cx="3272331" cy="6457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b="1" dirty="0">
                <a:latin typeface="Avenir Light" panose="020B0402020203020204" pitchFamily="34" charset="77"/>
              </a:rPr>
              <a:t>Training Process</a:t>
            </a:r>
            <a:endParaRPr lang="en-US" dirty="0">
              <a:latin typeface="Avenir Light" panose="020B0402020203020204" pitchFamily="34" charset="77"/>
            </a:endParaRPr>
          </a:p>
        </p:txBody>
      </p:sp>
      <p:sp>
        <p:nvSpPr>
          <p:cNvPr id="81" name="Content Placeholder 2">
            <a:extLst>
              <a:ext uri="{FF2B5EF4-FFF2-40B4-BE49-F238E27FC236}">
                <a16:creationId xmlns:a16="http://schemas.microsoft.com/office/drawing/2014/main" id="{0699B2A3-3B8E-414D-A3AF-577E06CECE10}"/>
              </a:ext>
            </a:extLst>
          </p:cNvPr>
          <p:cNvSpPr txBox="1">
            <a:spLocks/>
          </p:cNvSpPr>
          <p:nvPr/>
        </p:nvSpPr>
        <p:spPr>
          <a:xfrm>
            <a:off x="264163" y="5250618"/>
            <a:ext cx="1530821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Input layer</a:t>
            </a:r>
          </a:p>
        </p:txBody>
      </p:sp>
      <p:sp>
        <p:nvSpPr>
          <p:cNvPr id="50" name="Content Placeholder 2">
            <a:extLst>
              <a:ext uri="{FF2B5EF4-FFF2-40B4-BE49-F238E27FC236}">
                <a16:creationId xmlns:a16="http://schemas.microsoft.com/office/drawing/2014/main" id="{98A0229A-0E65-994A-A48A-9E766E214C56}"/>
              </a:ext>
            </a:extLst>
          </p:cNvPr>
          <p:cNvSpPr txBox="1">
            <a:spLocks/>
          </p:cNvSpPr>
          <p:nvPr/>
        </p:nvSpPr>
        <p:spPr>
          <a:xfrm>
            <a:off x="147347" y="4088472"/>
            <a:ext cx="1737960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Hidden layer</a:t>
            </a:r>
          </a:p>
        </p:txBody>
      </p: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3649502E-21DD-1642-971F-BACEABB4E04C}"/>
              </a:ext>
            </a:extLst>
          </p:cNvPr>
          <p:cNvSpPr txBox="1">
            <a:spLocks/>
          </p:cNvSpPr>
          <p:nvPr/>
        </p:nvSpPr>
        <p:spPr>
          <a:xfrm>
            <a:off x="241800" y="2952152"/>
            <a:ext cx="172138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Output layer</a:t>
            </a:r>
          </a:p>
        </p:txBody>
      </p:sp>
      <p:sp>
        <p:nvSpPr>
          <p:cNvPr id="70" name="Rounded Rectangle 69">
            <a:extLst>
              <a:ext uri="{FF2B5EF4-FFF2-40B4-BE49-F238E27FC236}">
                <a16:creationId xmlns:a16="http://schemas.microsoft.com/office/drawing/2014/main" id="{DE101D8D-392D-CE48-A76F-F593C13CFB77}"/>
              </a:ext>
            </a:extLst>
          </p:cNvPr>
          <p:cNvSpPr/>
          <p:nvPr/>
        </p:nvSpPr>
        <p:spPr>
          <a:xfrm>
            <a:off x="2561160" y="5287053"/>
            <a:ext cx="1196135" cy="330065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AF057BF2-9D6B-E249-8FBC-3B1D5B8A5CA3}"/>
              </a:ext>
            </a:extLst>
          </p:cNvPr>
          <p:cNvSpPr/>
          <p:nvPr/>
        </p:nvSpPr>
        <p:spPr>
          <a:xfrm>
            <a:off x="2665942" y="5342404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730C91DC-46B3-DD42-BA91-16A98A899679}"/>
              </a:ext>
            </a:extLst>
          </p:cNvPr>
          <p:cNvSpPr/>
          <p:nvPr/>
        </p:nvSpPr>
        <p:spPr>
          <a:xfrm>
            <a:off x="2912201" y="5342404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1A38F944-FD9F-1C42-9EF7-BA5E3DB86EBA}"/>
              </a:ext>
            </a:extLst>
          </p:cNvPr>
          <p:cNvSpPr/>
          <p:nvPr/>
        </p:nvSpPr>
        <p:spPr>
          <a:xfrm>
            <a:off x="3158460" y="5342404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91549E43-B913-244E-90FF-EB6ADE692919}"/>
              </a:ext>
            </a:extLst>
          </p:cNvPr>
          <p:cNvSpPr/>
          <p:nvPr/>
        </p:nvSpPr>
        <p:spPr>
          <a:xfrm>
            <a:off x="3410329" y="5342404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CFE7F9AF-8FB9-9E47-AA7C-B819DD96BD45}"/>
              </a:ext>
            </a:extLst>
          </p:cNvPr>
          <p:cNvSpPr/>
          <p:nvPr/>
        </p:nvSpPr>
        <p:spPr>
          <a:xfrm>
            <a:off x="2665942" y="30355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D1072A62-0E13-3843-8D0C-3A62E6BC9417}"/>
              </a:ext>
            </a:extLst>
          </p:cNvPr>
          <p:cNvSpPr/>
          <p:nvPr/>
        </p:nvSpPr>
        <p:spPr>
          <a:xfrm>
            <a:off x="2912201" y="30355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B5867DDE-FEA5-0049-9461-EB1FFEB88969}"/>
              </a:ext>
            </a:extLst>
          </p:cNvPr>
          <p:cNvSpPr/>
          <p:nvPr/>
        </p:nvSpPr>
        <p:spPr>
          <a:xfrm>
            <a:off x="3158460" y="30355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24DFF809-EE42-C349-914D-4808EEE0B2B2}"/>
              </a:ext>
            </a:extLst>
          </p:cNvPr>
          <p:cNvSpPr/>
          <p:nvPr/>
        </p:nvSpPr>
        <p:spPr>
          <a:xfrm>
            <a:off x="3410329" y="30355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ounded Rectangle 81">
            <a:extLst>
              <a:ext uri="{FF2B5EF4-FFF2-40B4-BE49-F238E27FC236}">
                <a16:creationId xmlns:a16="http://schemas.microsoft.com/office/drawing/2014/main" id="{485BEC44-F260-1145-8583-E09A6D1ADDA0}"/>
              </a:ext>
            </a:extLst>
          </p:cNvPr>
          <p:cNvSpPr/>
          <p:nvPr/>
        </p:nvSpPr>
        <p:spPr>
          <a:xfrm>
            <a:off x="2445007" y="4128135"/>
            <a:ext cx="1364224" cy="311369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D285D089-1C0C-6344-B7EA-A631D2F645B7}"/>
              </a:ext>
            </a:extLst>
          </p:cNvPr>
          <p:cNvSpPr/>
          <p:nvPr/>
        </p:nvSpPr>
        <p:spPr>
          <a:xfrm>
            <a:off x="2529557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E248521C-7AB4-A74B-BB41-9E9DBC05502F}"/>
              </a:ext>
            </a:extLst>
          </p:cNvPr>
          <p:cNvSpPr/>
          <p:nvPr/>
        </p:nvSpPr>
        <p:spPr>
          <a:xfrm>
            <a:off x="2775816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A542D303-3E89-B948-BAE1-9C28B4C7900E}"/>
              </a:ext>
            </a:extLst>
          </p:cNvPr>
          <p:cNvSpPr/>
          <p:nvPr/>
        </p:nvSpPr>
        <p:spPr>
          <a:xfrm>
            <a:off x="3022075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3557CEDB-9609-5C4E-BE7A-9A1922D84558}"/>
              </a:ext>
            </a:extLst>
          </p:cNvPr>
          <p:cNvSpPr/>
          <p:nvPr/>
        </p:nvSpPr>
        <p:spPr>
          <a:xfrm>
            <a:off x="3273944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FD0CC76B-5E71-8C4B-B186-6D1471C8CD67}"/>
              </a:ext>
            </a:extLst>
          </p:cNvPr>
          <p:cNvSpPr/>
          <p:nvPr/>
        </p:nvSpPr>
        <p:spPr>
          <a:xfrm>
            <a:off x="3531940" y="4183686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ounded Rectangle 92">
            <a:extLst>
              <a:ext uri="{FF2B5EF4-FFF2-40B4-BE49-F238E27FC236}">
                <a16:creationId xmlns:a16="http://schemas.microsoft.com/office/drawing/2014/main" id="{2E61486C-7C7C-CF4A-BF55-2488DDD06CBA}"/>
              </a:ext>
            </a:extLst>
          </p:cNvPr>
          <p:cNvSpPr/>
          <p:nvPr/>
        </p:nvSpPr>
        <p:spPr>
          <a:xfrm>
            <a:off x="2580250" y="2988563"/>
            <a:ext cx="1128109" cy="311369"/>
          </a:xfrm>
          <a:prstGeom prst="round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ight Arrow 93">
            <a:extLst>
              <a:ext uri="{FF2B5EF4-FFF2-40B4-BE49-F238E27FC236}">
                <a16:creationId xmlns:a16="http://schemas.microsoft.com/office/drawing/2014/main" id="{FAED948E-E8BC-B542-96E5-C16F47F16A92}"/>
              </a:ext>
            </a:extLst>
          </p:cNvPr>
          <p:cNvSpPr/>
          <p:nvPr/>
        </p:nvSpPr>
        <p:spPr>
          <a:xfrm rot="16200000">
            <a:off x="2885871" y="3505978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ight Arrow 94">
            <a:extLst>
              <a:ext uri="{FF2B5EF4-FFF2-40B4-BE49-F238E27FC236}">
                <a16:creationId xmlns:a16="http://schemas.microsoft.com/office/drawing/2014/main" id="{B62B8F78-5C39-C145-B3C5-F9490727FE2B}"/>
              </a:ext>
            </a:extLst>
          </p:cNvPr>
          <p:cNvSpPr/>
          <p:nvPr/>
        </p:nvSpPr>
        <p:spPr>
          <a:xfrm rot="16200000">
            <a:off x="2907431" y="467512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6" name="Content Placeholder 2">
                <a:extLst>
                  <a:ext uri="{FF2B5EF4-FFF2-40B4-BE49-F238E27FC236}">
                    <a16:creationId xmlns:a16="http://schemas.microsoft.com/office/drawing/2014/main" id="{20A6FC83-57DF-014A-87E0-1B5614DFB88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77235" y="4632547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96" name="Content Placeholder 2">
                <a:extLst>
                  <a:ext uri="{FF2B5EF4-FFF2-40B4-BE49-F238E27FC236}">
                    <a16:creationId xmlns:a16="http://schemas.microsoft.com/office/drawing/2014/main" id="{20A6FC83-57DF-014A-87E0-1B5614DFB8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7235" y="4632547"/>
                <a:ext cx="701328" cy="50358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7" name="Content Placeholder 2">
                <a:extLst>
                  <a:ext uri="{FF2B5EF4-FFF2-40B4-BE49-F238E27FC236}">
                    <a16:creationId xmlns:a16="http://schemas.microsoft.com/office/drawing/2014/main" id="{6D6C0EF3-9A48-6042-84AB-D28C74DA20A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84544" y="3453606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97" name="Content Placeholder 2">
                <a:extLst>
                  <a:ext uri="{FF2B5EF4-FFF2-40B4-BE49-F238E27FC236}">
                    <a16:creationId xmlns:a16="http://schemas.microsoft.com/office/drawing/2014/main" id="{6D6C0EF3-9A48-6042-84AB-D28C74DA20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4544" y="3453606"/>
                <a:ext cx="701328" cy="50358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9" name="Rounded Rectangle 98">
            <a:extLst>
              <a:ext uri="{FF2B5EF4-FFF2-40B4-BE49-F238E27FC236}">
                <a16:creationId xmlns:a16="http://schemas.microsoft.com/office/drawing/2014/main" id="{B0204399-681E-6C49-9E5C-CC0F2EBC7595}"/>
              </a:ext>
            </a:extLst>
          </p:cNvPr>
          <p:cNvSpPr/>
          <p:nvPr/>
        </p:nvSpPr>
        <p:spPr>
          <a:xfrm>
            <a:off x="4744078" y="5314271"/>
            <a:ext cx="1196135" cy="330065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C88A8753-B2AE-C347-8881-9E9BFB6849E7}"/>
              </a:ext>
            </a:extLst>
          </p:cNvPr>
          <p:cNvSpPr/>
          <p:nvPr/>
        </p:nvSpPr>
        <p:spPr>
          <a:xfrm>
            <a:off x="4848860" y="5369622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289A04BF-85E0-834E-BAB6-DBB4550B3940}"/>
              </a:ext>
            </a:extLst>
          </p:cNvPr>
          <p:cNvSpPr/>
          <p:nvPr/>
        </p:nvSpPr>
        <p:spPr>
          <a:xfrm>
            <a:off x="5095119" y="5369622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631EE394-6E66-9F4F-AB28-9A96FE7CAF8B}"/>
              </a:ext>
            </a:extLst>
          </p:cNvPr>
          <p:cNvSpPr/>
          <p:nvPr/>
        </p:nvSpPr>
        <p:spPr>
          <a:xfrm>
            <a:off x="5341378" y="5369622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6C486C2D-68DA-A54D-A5C4-4B5B0B3B8B73}"/>
              </a:ext>
            </a:extLst>
          </p:cNvPr>
          <p:cNvSpPr/>
          <p:nvPr/>
        </p:nvSpPr>
        <p:spPr>
          <a:xfrm>
            <a:off x="5593247" y="5369622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F70F58BE-CCAE-F645-A328-47C1EAC54035}"/>
              </a:ext>
            </a:extLst>
          </p:cNvPr>
          <p:cNvSpPr/>
          <p:nvPr/>
        </p:nvSpPr>
        <p:spPr>
          <a:xfrm>
            <a:off x="4848860" y="3062805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FE219746-6458-2648-BFF2-1638E7F0E56F}"/>
              </a:ext>
            </a:extLst>
          </p:cNvPr>
          <p:cNvSpPr/>
          <p:nvPr/>
        </p:nvSpPr>
        <p:spPr>
          <a:xfrm>
            <a:off x="5095119" y="3062805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CC39E4D5-0122-404D-AF07-8A0976CE0F90}"/>
              </a:ext>
            </a:extLst>
          </p:cNvPr>
          <p:cNvSpPr/>
          <p:nvPr/>
        </p:nvSpPr>
        <p:spPr>
          <a:xfrm>
            <a:off x="5341378" y="3062805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869B3C99-29C1-8B4B-96BE-A1AF2836059F}"/>
              </a:ext>
            </a:extLst>
          </p:cNvPr>
          <p:cNvSpPr/>
          <p:nvPr/>
        </p:nvSpPr>
        <p:spPr>
          <a:xfrm>
            <a:off x="5593247" y="3062805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ounded Rectangle 108">
            <a:extLst>
              <a:ext uri="{FF2B5EF4-FFF2-40B4-BE49-F238E27FC236}">
                <a16:creationId xmlns:a16="http://schemas.microsoft.com/office/drawing/2014/main" id="{7B63A695-A0C7-D649-B5DD-122BBCB3D254}"/>
              </a:ext>
            </a:extLst>
          </p:cNvPr>
          <p:cNvSpPr/>
          <p:nvPr/>
        </p:nvSpPr>
        <p:spPr>
          <a:xfrm>
            <a:off x="4627925" y="4155353"/>
            <a:ext cx="1364224" cy="311369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F0DCA6BB-A31D-DC41-A4C9-C2923C3B6F21}"/>
              </a:ext>
            </a:extLst>
          </p:cNvPr>
          <p:cNvSpPr/>
          <p:nvPr/>
        </p:nvSpPr>
        <p:spPr>
          <a:xfrm>
            <a:off x="4712475" y="4208620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F5A97E85-0225-1E46-A085-02FCCC792A02}"/>
              </a:ext>
            </a:extLst>
          </p:cNvPr>
          <p:cNvSpPr/>
          <p:nvPr/>
        </p:nvSpPr>
        <p:spPr>
          <a:xfrm>
            <a:off x="4958734" y="4208620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97C5A434-FA81-A04D-A77B-DC0A945AB849}"/>
              </a:ext>
            </a:extLst>
          </p:cNvPr>
          <p:cNvSpPr/>
          <p:nvPr/>
        </p:nvSpPr>
        <p:spPr>
          <a:xfrm>
            <a:off x="5204993" y="4208620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0C6578E8-0778-B145-8F5F-1C179B55F37C}"/>
              </a:ext>
            </a:extLst>
          </p:cNvPr>
          <p:cNvSpPr/>
          <p:nvPr/>
        </p:nvSpPr>
        <p:spPr>
          <a:xfrm>
            <a:off x="5456862" y="4208620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34DA400A-6EAC-B244-90C9-E2C76E3CE8B1}"/>
              </a:ext>
            </a:extLst>
          </p:cNvPr>
          <p:cNvSpPr/>
          <p:nvPr/>
        </p:nvSpPr>
        <p:spPr>
          <a:xfrm>
            <a:off x="5714858" y="4210904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ounded Rectangle 114">
            <a:extLst>
              <a:ext uri="{FF2B5EF4-FFF2-40B4-BE49-F238E27FC236}">
                <a16:creationId xmlns:a16="http://schemas.microsoft.com/office/drawing/2014/main" id="{2D7BF61E-70E5-7B42-A443-1515BC3FC19A}"/>
              </a:ext>
            </a:extLst>
          </p:cNvPr>
          <p:cNvSpPr/>
          <p:nvPr/>
        </p:nvSpPr>
        <p:spPr>
          <a:xfrm>
            <a:off x="4763168" y="3015781"/>
            <a:ext cx="1128109" cy="311369"/>
          </a:xfrm>
          <a:prstGeom prst="round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ight Arrow 115">
            <a:extLst>
              <a:ext uri="{FF2B5EF4-FFF2-40B4-BE49-F238E27FC236}">
                <a16:creationId xmlns:a16="http://schemas.microsoft.com/office/drawing/2014/main" id="{08D29459-9A76-6445-B967-14977057901D}"/>
              </a:ext>
            </a:extLst>
          </p:cNvPr>
          <p:cNvSpPr/>
          <p:nvPr/>
        </p:nvSpPr>
        <p:spPr>
          <a:xfrm rot="16200000">
            <a:off x="5068789" y="353319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ight Arrow 116">
            <a:extLst>
              <a:ext uri="{FF2B5EF4-FFF2-40B4-BE49-F238E27FC236}">
                <a16:creationId xmlns:a16="http://schemas.microsoft.com/office/drawing/2014/main" id="{9CF46DE8-0686-8347-99CE-36822CB5A4C5}"/>
              </a:ext>
            </a:extLst>
          </p:cNvPr>
          <p:cNvSpPr/>
          <p:nvPr/>
        </p:nvSpPr>
        <p:spPr>
          <a:xfrm rot="16200000">
            <a:off x="5090349" y="470234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8" name="Content Placeholder 2">
                <a:extLst>
                  <a:ext uri="{FF2B5EF4-FFF2-40B4-BE49-F238E27FC236}">
                    <a16:creationId xmlns:a16="http://schemas.microsoft.com/office/drawing/2014/main" id="{73EEE44B-3585-894E-B4F8-4CE38DFFE62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60153" y="4659765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18" name="Content Placeholder 2">
                <a:extLst>
                  <a:ext uri="{FF2B5EF4-FFF2-40B4-BE49-F238E27FC236}">
                    <a16:creationId xmlns:a16="http://schemas.microsoft.com/office/drawing/2014/main" id="{73EEE44B-3585-894E-B4F8-4CE38DFFE6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0153" y="4659765"/>
                <a:ext cx="701328" cy="50358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9" name="Content Placeholder 2">
                <a:extLst>
                  <a:ext uri="{FF2B5EF4-FFF2-40B4-BE49-F238E27FC236}">
                    <a16:creationId xmlns:a16="http://schemas.microsoft.com/office/drawing/2014/main" id="{F0F7AF7B-3877-754A-9EAE-7D971B6F951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67462" y="3480824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19" name="Content Placeholder 2">
                <a:extLst>
                  <a:ext uri="{FF2B5EF4-FFF2-40B4-BE49-F238E27FC236}">
                    <a16:creationId xmlns:a16="http://schemas.microsoft.com/office/drawing/2014/main" id="{F0F7AF7B-3877-754A-9EAE-7D971B6F95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7462" y="3480824"/>
                <a:ext cx="701328" cy="50358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3" name="Rounded Rectangle 142">
            <a:extLst>
              <a:ext uri="{FF2B5EF4-FFF2-40B4-BE49-F238E27FC236}">
                <a16:creationId xmlns:a16="http://schemas.microsoft.com/office/drawing/2014/main" id="{B7508439-8FAA-E04E-BA0F-01A24E2DBBD8}"/>
              </a:ext>
            </a:extLst>
          </p:cNvPr>
          <p:cNvSpPr/>
          <p:nvPr/>
        </p:nvSpPr>
        <p:spPr>
          <a:xfrm>
            <a:off x="7019643" y="5330689"/>
            <a:ext cx="1196135" cy="330065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Oval 143">
            <a:extLst>
              <a:ext uri="{FF2B5EF4-FFF2-40B4-BE49-F238E27FC236}">
                <a16:creationId xmlns:a16="http://schemas.microsoft.com/office/drawing/2014/main" id="{FBD654FA-5BA2-8D45-9F65-B0BC4FE0FB02}"/>
              </a:ext>
            </a:extLst>
          </p:cNvPr>
          <p:cNvSpPr/>
          <p:nvPr/>
        </p:nvSpPr>
        <p:spPr>
          <a:xfrm>
            <a:off x="7124425" y="5386040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Oval 144">
            <a:extLst>
              <a:ext uri="{FF2B5EF4-FFF2-40B4-BE49-F238E27FC236}">
                <a16:creationId xmlns:a16="http://schemas.microsoft.com/office/drawing/2014/main" id="{0B24ED8E-F118-FC4E-B1C7-672F6CA030F7}"/>
              </a:ext>
            </a:extLst>
          </p:cNvPr>
          <p:cNvSpPr/>
          <p:nvPr/>
        </p:nvSpPr>
        <p:spPr>
          <a:xfrm>
            <a:off x="7370684" y="5386040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Oval 145">
            <a:extLst>
              <a:ext uri="{FF2B5EF4-FFF2-40B4-BE49-F238E27FC236}">
                <a16:creationId xmlns:a16="http://schemas.microsoft.com/office/drawing/2014/main" id="{D6F63CC7-15CD-D349-8859-66124BD874ED}"/>
              </a:ext>
            </a:extLst>
          </p:cNvPr>
          <p:cNvSpPr/>
          <p:nvPr/>
        </p:nvSpPr>
        <p:spPr>
          <a:xfrm>
            <a:off x="7616943" y="5386040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Oval 146">
            <a:extLst>
              <a:ext uri="{FF2B5EF4-FFF2-40B4-BE49-F238E27FC236}">
                <a16:creationId xmlns:a16="http://schemas.microsoft.com/office/drawing/2014/main" id="{C556F6AF-5963-504F-989A-FB40DB623E05}"/>
              </a:ext>
            </a:extLst>
          </p:cNvPr>
          <p:cNvSpPr/>
          <p:nvPr/>
        </p:nvSpPr>
        <p:spPr>
          <a:xfrm>
            <a:off x="7868812" y="5386040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Oval 147">
            <a:extLst>
              <a:ext uri="{FF2B5EF4-FFF2-40B4-BE49-F238E27FC236}">
                <a16:creationId xmlns:a16="http://schemas.microsoft.com/office/drawing/2014/main" id="{7EAD415F-63DE-EB43-A7A2-F45C61798465}"/>
              </a:ext>
            </a:extLst>
          </p:cNvPr>
          <p:cNvSpPr/>
          <p:nvPr/>
        </p:nvSpPr>
        <p:spPr>
          <a:xfrm>
            <a:off x="7124425" y="3079223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Oval 148">
            <a:extLst>
              <a:ext uri="{FF2B5EF4-FFF2-40B4-BE49-F238E27FC236}">
                <a16:creationId xmlns:a16="http://schemas.microsoft.com/office/drawing/2014/main" id="{F92B470B-D922-F042-867E-B1AF31F53814}"/>
              </a:ext>
            </a:extLst>
          </p:cNvPr>
          <p:cNvSpPr/>
          <p:nvPr/>
        </p:nvSpPr>
        <p:spPr>
          <a:xfrm>
            <a:off x="7370684" y="3079223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D5C803EA-95C9-8F46-8E1F-70FC48EA99C3}"/>
              </a:ext>
            </a:extLst>
          </p:cNvPr>
          <p:cNvSpPr/>
          <p:nvPr/>
        </p:nvSpPr>
        <p:spPr>
          <a:xfrm>
            <a:off x="7616943" y="3079223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Oval 150">
            <a:extLst>
              <a:ext uri="{FF2B5EF4-FFF2-40B4-BE49-F238E27FC236}">
                <a16:creationId xmlns:a16="http://schemas.microsoft.com/office/drawing/2014/main" id="{C9A0AFE1-2C23-C746-A807-955038252BA2}"/>
              </a:ext>
            </a:extLst>
          </p:cNvPr>
          <p:cNvSpPr/>
          <p:nvPr/>
        </p:nvSpPr>
        <p:spPr>
          <a:xfrm>
            <a:off x="7868812" y="3079223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Rounded Rectangle 152">
            <a:extLst>
              <a:ext uri="{FF2B5EF4-FFF2-40B4-BE49-F238E27FC236}">
                <a16:creationId xmlns:a16="http://schemas.microsoft.com/office/drawing/2014/main" id="{4DCD0D15-2948-5C49-B702-B424B826CFBA}"/>
              </a:ext>
            </a:extLst>
          </p:cNvPr>
          <p:cNvSpPr/>
          <p:nvPr/>
        </p:nvSpPr>
        <p:spPr>
          <a:xfrm>
            <a:off x="6903490" y="4171771"/>
            <a:ext cx="1364224" cy="311369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Oval 153">
            <a:extLst>
              <a:ext uri="{FF2B5EF4-FFF2-40B4-BE49-F238E27FC236}">
                <a16:creationId xmlns:a16="http://schemas.microsoft.com/office/drawing/2014/main" id="{F60421B2-6847-DA43-8335-25E8978671EB}"/>
              </a:ext>
            </a:extLst>
          </p:cNvPr>
          <p:cNvSpPr/>
          <p:nvPr/>
        </p:nvSpPr>
        <p:spPr>
          <a:xfrm>
            <a:off x="6988040" y="4225038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D869AB43-57B9-9F48-95FC-2969B414915A}"/>
              </a:ext>
            </a:extLst>
          </p:cNvPr>
          <p:cNvSpPr/>
          <p:nvPr/>
        </p:nvSpPr>
        <p:spPr>
          <a:xfrm>
            <a:off x="7234299" y="4225038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F3AA86DF-7ED5-E845-B126-E8D66DFA4416}"/>
              </a:ext>
            </a:extLst>
          </p:cNvPr>
          <p:cNvSpPr/>
          <p:nvPr/>
        </p:nvSpPr>
        <p:spPr>
          <a:xfrm>
            <a:off x="7480558" y="4225038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049529E1-0B4F-164B-AE6E-CC1335477CBF}"/>
              </a:ext>
            </a:extLst>
          </p:cNvPr>
          <p:cNvSpPr/>
          <p:nvPr/>
        </p:nvSpPr>
        <p:spPr>
          <a:xfrm>
            <a:off x="7732427" y="4225038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Oval 157">
            <a:extLst>
              <a:ext uri="{FF2B5EF4-FFF2-40B4-BE49-F238E27FC236}">
                <a16:creationId xmlns:a16="http://schemas.microsoft.com/office/drawing/2014/main" id="{0DAD38EF-F205-2144-90B1-15E45B3FE01A}"/>
              </a:ext>
            </a:extLst>
          </p:cNvPr>
          <p:cNvSpPr/>
          <p:nvPr/>
        </p:nvSpPr>
        <p:spPr>
          <a:xfrm>
            <a:off x="7990423" y="422732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Rounded Rectangle 158">
            <a:extLst>
              <a:ext uri="{FF2B5EF4-FFF2-40B4-BE49-F238E27FC236}">
                <a16:creationId xmlns:a16="http://schemas.microsoft.com/office/drawing/2014/main" id="{9475EEB9-A7EE-8F45-8FD8-2D84E2F5222E}"/>
              </a:ext>
            </a:extLst>
          </p:cNvPr>
          <p:cNvSpPr/>
          <p:nvPr/>
        </p:nvSpPr>
        <p:spPr>
          <a:xfrm>
            <a:off x="7038733" y="3032199"/>
            <a:ext cx="1128109" cy="311369"/>
          </a:xfrm>
          <a:prstGeom prst="round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Right Arrow 159">
            <a:extLst>
              <a:ext uri="{FF2B5EF4-FFF2-40B4-BE49-F238E27FC236}">
                <a16:creationId xmlns:a16="http://schemas.microsoft.com/office/drawing/2014/main" id="{12A95AFB-626B-0B4E-8C17-06CD0B92655F}"/>
              </a:ext>
            </a:extLst>
          </p:cNvPr>
          <p:cNvSpPr/>
          <p:nvPr/>
        </p:nvSpPr>
        <p:spPr>
          <a:xfrm rot="16200000">
            <a:off x="7344354" y="354961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Right Arrow 160">
            <a:extLst>
              <a:ext uri="{FF2B5EF4-FFF2-40B4-BE49-F238E27FC236}">
                <a16:creationId xmlns:a16="http://schemas.microsoft.com/office/drawing/2014/main" id="{92042E64-F626-D042-ACC7-AC101D5D4346}"/>
              </a:ext>
            </a:extLst>
          </p:cNvPr>
          <p:cNvSpPr/>
          <p:nvPr/>
        </p:nvSpPr>
        <p:spPr>
          <a:xfrm rot="16200000">
            <a:off x="7365914" y="471876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2" name="Content Placeholder 2">
                <a:extLst>
                  <a:ext uri="{FF2B5EF4-FFF2-40B4-BE49-F238E27FC236}">
                    <a16:creationId xmlns:a16="http://schemas.microsoft.com/office/drawing/2014/main" id="{4CA7D8E9-F94A-3648-80B9-DCC422F2403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35718" y="4676183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62" name="Content Placeholder 2">
                <a:extLst>
                  <a:ext uri="{FF2B5EF4-FFF2-40B4-BE49-F238E27FC236}">
                    <a16:creationId xmlns:a16="http://schemas.microsoft.com/office/drawing/2014/main" id="{4CA7D8E9-F94A-3648-80B9-DCC422F240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718" y="4676183"/>
                <a:ext cx="701328" cy="50358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3" name="Content Placeholder 2">
                <a:extLst>
                  <a:ext uri="{FF2B5EF4-FFF2-40B4-BE49-F238E27FC236}">
                    <a16:creationId xmlns:a16="http://schemas.microsoft.com/office/drawing/2014/main" id="{CF14063D-2F76-D341-8575-DFC58CC43FA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43027" y="3497242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63" name="Content Placeholder 2">
                <a:extLst>
                  <a:ext uri="{FF2B5EF4-FFF2-40B4-BE49-F238E27FC236}">
                    <a16:creationId xmlns:a16="http://schemas.microsoft.com/office/drawing/2014/main" id="{CF14063D-2F76-D341-8575-DFC58CC43F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3027" y="3497242"/>
                <a:ext cx="701328" cy="50358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5" name="Rounded Rectangle 164">
            <a:extLst>
              <a:ext uri="{FF2B5EF4-FFF2-40B4-BE49-F238E27FC236}">
                <a16:creationId xmlns:a16="http://schemas.microsoft.com/office/drawing/2014/main" id="{4B2C5528-7DE4-E54A-96DB-162EE83E11FA}"/>
              </a:ext>
            </a:extLst>
          </p:cNvPr>
          <p:cNvSpPr/>
          <p:nvPr/>
        </p:nvSpPr>
        <p:spPr>
          <a:xfrm>
            <a:off x="9320649" y="5339671"/>
            <a:ext cx="1196135" cy="330065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Oval 165">
            <a:extLst>
              <a:ext uri="{FF2B5EF4-FFF2-40B4-BE49-F238E27FC236}">
                <a16:creationId xmlns:a16="http://schemas.microsoft.com/office/drawing/2014/main" id="{BF5D1DDD-E243-4945-9BE6-AF554F5D1DEF}"/>
              </a:ext>
            </a:extLst>
          </p:cNvPr>
          <p:cNvSpPr/>
          <p:nvPr/>
        </p:nvSpPr>
        <p:spPr>
          <a:xfrm>
            <a:off x="9425431" y="5395022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Oval 166">
            <a:extLst>
              <a:ext uri="{FF2B5EF4-FFF2-40B4-BE49-F238E27FC236}">
                <a16:creationId xmlns:a16="http://schemas.microsoft.com/office/drawing/2014/main" id="{4D0DA892-9667-8647-A4CD-A690575703B5}"/>
              </a:ext>
            </a:extLst>
          </p:cNvPr>
          <p:cNvSpPr/>
          <p:nvPr/>
        </p:nvSpPr>
        <p:spPr>
          <a:xfrm>
            <a:off x="9671690" y="5395022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Oval 167">
            <a:extLst>
              <a:ext uri="{FF2B5EF4-FFF2-40B4-BE49-F238E27FC236}">
                <a16:creationId xmlns:a16="http://schemas.microsoft.com/office/drawing/2014/main" id="{528EA094-A252-2E4A-BE09-4884AFCC8157}"/>
              </a:ext>
            </a:extLst>
          </p:cNvPr>
          <p:cNvSpPr/>
          <p:nvPr/>
        </p:nvSpPr>
        <p:spPr>
          <a:xfrm>
            <a:off x="9917949" y="5395022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Oval 168">
            <a:extLst>
              <a:ext uri="{FF2B5EF4-FFF2-40B4-BE49-F238E27FC236}">
                <a16:creationId xmlns:a16="http://schemas.microsoft.com/office/drawing/2014/main" id="{4121D2CD-4B48-F94A-A77C-9CE89F641011}"/>
              </a:ext>
            </a:extLst>
          </p:cNvPr>
          <p:cNvSpPr/>
          <p:nvPr/>
        </p:nvSpPr>
        <p:spPr>
          <a:xfrm>
            <a:off x="10169818" y="5395022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Oval 169">
            <a:extLst>
              <a:ext uri="{FF2B5EF4-FFF2-40B4-BE49-F238E27FC236}">
                <a16:creationId xmlns:a16="http://schemas.microsoft.com/office/drawing/2014/main" id="{79B2685C-C313-E343-87AF-3A16BC55BC2F}"/>
              </a:ext>
            </a:extLst>
          </p:cNvPr>
          <p:cNvSpPr/>
          <p:nvPr/>
        </p:nvSpPr>
        <p:spPr>
          <a:xfrm>
            <a:off x="9425431" y="3088205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5E40E88B-7C0C-B34A-8126-6254BCF5337D}"/>
              </a:ext>
            </a:extLst>
          </p:cNvPr>
          <p:cNvSpPr/>
          <p:nvPr/>
        </p:nvSpPr>
        <p:spPr>
          <a:xfrm>
            <a:off x="9671690" y="3088205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Oval 171">
            <a:extLst>
              <a:ext uri="{FF2B5EF4-FFF2-40B4-BE49-F238E27FC236}">
                <a16:creationId xmlns:a16="http://schemas.microsoft.com/office/drawing/2014/main" id="{DCB38E08-B9A3-C14F-896A-0F8077D8FB68}"/>
              </a:ext>
            </a:extLst>
          </p:cNvPr>
          <p:cNvSpPr/>
          <p:nvPr/>
        </p:nvSpPr>
        <p:spPr>
          <a:xfrm>
            <a:off x="9917949" y="3088205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Oval 172">
            <a:extLst>
              <a:ext uri="{FF2B5EF4-FFF2-40B4-BE49-F238E27FC236}">
                <a16:creationId xmlns:a16="http://schemas.microsoft.com/office/drawing/2014/main" id="{43EFC05D-5D9E-8545-80ED-5EE5833436EC}"/>
              </a:ext>
            </a:extLst>
          </p:cNvPr>
          <p:cNvSpPr/>
          <p:nvPr/>
        </p:nvSpPr>
        <p:spPr>
          <a:xfrm>
            <a:off x="10169818" y="3088205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Rounded Rectangle 174">
            <a:extLst>
              <a:ext uri="{FF2B5EF4-FFF2-40B4-BE49-F238E27FC236}">
                <a16:creationId xmlns:a16="http://schemas.microsoft.com/office/drawing/2014/main" id="{6F64A017-A35A-AC44-96D0-72EFC040B4F7}"/>
              </a:ext>
            </a:extLst>
          </p:cNvPr>
          <p:cNvSpPr/>
          <p:nvPr/>
        </p:nvSpPr>
        <p:spPr>
          <a:xfrm>
            <a:off x="9204496" y="4180753"/>
            <a:ext cx="1364224" cy="311369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Oval 175">
            <a:extLst>
              <a:ext uri="{FF2B5EF4-FFF2-40B4-BE49-F238E27FC236}">
                <a16:creationId xmlns:a16="http://schemas.microsoft.com/office/drawing/2014/main" id="{EB7699D4-5CF1-4945-AF53-9FF925C376BB}"/>
              </a:ext>
            </a:extLst>
          </p:cNvPr>
          <p:cNvSpPr/>
          <p:nvPr/>
        </p:nvSpPr>
        <p:spPr>
          <a:xfrm>
            <a:off x="9289046" y="4234020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Oval 176">
            <a:extLst>
              <a:ext uri="{FF2B5EF4-FFF2-40B4-BE49-F238E27FC236}">
                <a16:creationId xmlns:a16="http://schemas.microsoft.com/office/drawing/2014/main" id="{A9006280-6B35-5544-98E4-1B21ED7235B5}"/>
              </a:ext>
            </a:extLst>
          </p:cNvPr>
          <p:cNvSpPr/>
          <p:nvPr/>
        </p:nvSpPr>
        <p:spPr>
          <a:xfrm>
            <a:off x="9535305" y="4234020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Oval 177">
            <a:extLst>
              <a:ext uri="{FF2B5EF4-FFF2-40B4-BE49-F238E27FC236}">
                <a16:creationId xmlns:a16="http://schemas.microsoft.com/office/drawing/2014/main" id="{AC7C371E-2D08-BF45-8B8E-6FC13CFD5BF4}"/>
              </a:ext>
            </a:extLst>
          </p:cNvPr>
          <p:cNvSpPr/>
          <p:nvPr/>
        </p:nvSpPr>
        <p:spPr>
          <a:xfrm>
            <a:off x="9781564" y="4234020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Oval 178">
            <a:extLst>
              <a:ext uri="{FF2B5EF4-FFF2-40B4-BE49-F238E27FC236}">
                <a16:creationId xmlns:a16="http://schemas.microsoft.com/office/drawing/2014/main" id="{6A2513D4-883B-AC4F-83C4-340258810AA5}"/>
              </a:ext>
            </a:extLst>
          </p:cNvPr>
          <p:cNvSpPr/>
          <p:nvPr/>
        </p:nvSpPr>
        <p:spPr>
          <a:xfrm>
            <a:off x="10033433" y="4234020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Oval 179">
            <a:extLst>
              <a:ext uri="{FF2B5EF4-FFF2-40B4-BE49-F238E27FC236}">
                <a16:creationId xmlns:a16="http://schemas.microsoft.com/office/drawing/2014/main" id="{8A3B99E0-E6A1-A84A-BE61-0FEC270CA7BD}"/>
              </a:ext>
            </a:extLst>
          </p:cNvPr>
          <p:cNvSpPr/>
          <p:nvPr/>
        </p:nvSpPr>
        <p:spPr>
          <a:xfrm>
            <a:off x="10291429" y="4236304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Rounded Rectangle 180">
            <a:extLst>
              <a:ext uri="{FF2B5EF4-FFF2-40B4-BE49-F238E27FC236}">
                <a16:creationId xmlns:a16="http://schemas.microsoft.com/office/drawing/2014/main" id="{FE339CDF-6D63-3347-A831-5E801BE3FDE7}"/>
              </a:ext>
            </a:extLst>
          </p:cNvPr>
          <p:cNvSpPr/>
          <p:nvPr/>
        </p:nvSpPr>
        <p:spPr>
          <a:xfrm>
            <a:off x="9339739" y="3041181"/>
            <a:ext cx="1128109" cy="311369"/>
          </a:xfrm>
          <a:prstGeom prst="round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Right Arrow 181">
            <a:extLst>
              <a:ext uri="{FF2B5EF4-FFF2-40B4-BE49-F238E27FC236}">
                <a16:creationId xmlns:a16="http://schemas.microsoft.com/office/drawing/2014/main" id="{31F218F5-7CAA-C947-9E0B-F41992B1BD98}"/>
              </a:ext>
            </a:extLst>
          </p:cNvPr>
          <p:cNvSpPr/>
          <p:nvPr/>
        </p:nvSpPr>
        <p:spPr>
          <a:xfrm rot="16200000">
            <a:off x="9645360" y="355859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" name="Right Arrow 182">
            <a:extLst>
              <a:ext uri="{FF2B5EF4-FFF2-40B4-BE49-F238E27FC236}">
                <a16:creationId xmlns:a16="http://schemas.microsoft.com/office/drawing/2014/main" id="{6A153770-56BC-7549-92C1-9994774C09A8}"/>
              </a:ext>
            </a:extLst>
          </p:cNvPr>
          <p:cNvSpPr/>
          <p:nvPr/>
        </p:nvSpPr>
        <p:spPr>
          <a:xfrm rot="16200000">
            <a:off x="9666920" y="472774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4" name="Content Placeholder 2">
                <a:extLst>
                  <a:ext uri="{FF2B5EF4-FFF2-40B4-BE49-F238E27FC236}">
                    <a16:creationId xmlns:a16="http://schemas.microsoft.com/office/drawing/2014/main" id="{C3D61AC1-C1EE-0943-AB5B-90F7ED94F74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136724" y="4685165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84" name="Content Placeholder 2">
                <a:extLst>
                  <a:ext uri="{FF2B5EF4-FFF2-40B4-BE49-F238E27FC236}">
                    <a16:creationId xmlns:a16="http://schemas.microsoft.com/office/drawing/2014/main" id="{C3D61AC1-C1EE-0943-AB5B-90F7ED94F7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6724" y="4685165"/>
                <a:ext cx="701328" cy="50358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5" name="Content Placeholder 2">
                <a:extLst>
                  <a:ext uri="{FF2B5EF4-FFF2-40B4-BE49-F238E27FC236}">
                    <a16:creationId xmlns:a16="http://schemas.microsoft.com/office/drawing/2014/main" id="{DED50EDE-4C5F-3D40-A8FA-BBCFA6B19B1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144033" y="3506224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85" name="Content Placeholder 2">
                <a:extLst>
                  <a:ext uri="{FF2B5EF4-FFF2-40B4-BE49-F238E27FC236}">
                    <a16:creationId xmlns:a16="http://schemas.microsoft.com/office/drawing/2014/main" id="{DED50EDE-4C5F-3D40-A8FA-BBCFA6B19B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33" y="3506224"/>
                <a:ext cx="701328" cy="50358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4" name="Right Arrow 193">
            <a:extLst>
              <a:ext uri="{FF2B5EF4-FFF2-40B4-BE49-F238E27FC236}">
                <a16:creationId xmlns:a16="http://schemas.microsoft.com/office/drawing/2014/main" id="{EDFF357D-A43A-9946-9C8C-C5208D9A46EA}"/>
              </a:ext>
            </a:extLst>
          </p:cNvPr>
          <p:cNvSpPr/>
          <p:nvPr/>
        </p:nvSpPr>
        <p:spPr>
          <a:xfrm>
            <a:off x="3951891" y="4118260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5" name="Content Placeholder 2">
                <a:extLst>
                  <a:ext uri="{FF2B5EF4-FFF2-40B4-BE49-F238E27FC236}">
                    <a16:creationId xmlns:a16="http://schemas.microsoft.com/office/drawing/2014/main" id="{A70D1C02-7CBD-A74A-904A-2A285E9154C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818000" y="3657669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95" name="Content Placeholder 2">
                <a:extLst>
                  <a:ext uri="{FF2B5EF4-FFF2-40B4-BE49-F238E27FC236}">
                    <a16:creationId xmlns:a16="http://schemas.microsoft.com/office/drawing/2014/main" id="{A70D1C02-7CBD-A74A-904A-2A285E9154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8000" y="3657669"/>
                <a:ext cx="701328" cy="50358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8" name="Right Arrow 197">
            <a:extLst>
              <a:ext uri="{FF2B5EF4-FFF2-40B4-BE49-F238E27FC236}">
                <a16:creationId xmlns:a16="http://schemas.microsoft.com/office/drawing/2014/main" id="{AD99BFF2-26F2-1741-9FED-CA0B281A12B2}"/>
              </a:ext>
            </a:extLst>
          </p:cNvPr>
          <p:cNvSpPr/>
          <p:nvPr/>
        </p:nvSpPr>
        <p:spPr>
          <a:xfrm>
            <a:off x="6150460" y="415946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9" name="Content Placeholder 2">
                <a:extLst>
                  <a:ext uri="{FF2B5EF4-FFF2-40B4-BE49-F238E27FC236}">
                    <a16:creationId xmlns:a16="http://schemas.microsoft.com/office/drawing/2014/main" id="{A521D06C-64AB-2344-9BA1-32D193F0C51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16569" y="3698871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99" name="Content Placeholder 2">
                <a:extLst>
                  <a:ext uri="{FF2B5EF4-FFF2-40B4-BE49-F238E27FC236}">
                    <a16:creationId xmlns:a16="http://schemas.microsoft.com/office/drawing/2014/main" id="{A521D06C-64AB-2344-9BA1-32D193F0C5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6569" y="3698871"/>
                <a:ext cx="701328" cy="50358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0" name="Right Arrow 199">
            <a:extLst>
              <a:ext uri="{FF2B5EF4-FFF2-40B4-BE49-F238E27FC236}">
                <a16:creationId xmlns:a16="http://schemas.microsoft.com/office/drawing/2014/main" id="{BD12B914-5DFB-1C4F-BC8A-44B371B0E731}"/>
              </a:ext>
            </a:extLst>
          </p:cNvPr>
          <p:cNvSpPr/>
          <p:nvPr/>
        </p:nvSpPr>
        <p:spPr>
          <a:xfrm>
            <a:off x="8438026" y="418075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1" name="Content Placeholder 2">
                <a:extLst>
                  <a:ext uri="{FF2B5EF4-FFF2-40B4-BE49-F238E27FC236}">
                    <a16:creationId xmlns:a16="http://schemas.microsoft.com/office/drawing/2014/main" id="{051A29E5-B48A-4C41-8B73-97B7587ED5B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04135" y="3720162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201" name="Content Placeholder 2">
                <a:extLst>
                  <a:ext uri="{FF2B5EF4-FFF2-40B4-BE49-F238E27FC236}">
                    <a16:creationId xmlns:a16="http://schemas.microsoft.com/office/drawing/2014/main" id="{051A29E5-B48A-4C41-8B73-97B7587ED5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4135" y="3720162"/>
                <a:ext cx="701328" cy="50358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0" name="Content Placeholder 2">
            <a:extLst>
              <a:ext uri="{FF2B5EF4-FFF2-40B4-BE49-F238E27FC236}">
                <a16:creationId xmlns:a16="http://schemas.microsoft.com/office/drawing/2014/main" id="{2306E4C0-F05A-F845-8BE0-877B27D6A7C2}"/>
              </a:ext>
            </a:extLst>
          </p:cNvPr>
          <p:cNvSpPr txBox="1">
            <a:spLocks/>
          </p:cNvSpPr>
          <p:nvPr/>
        </p:nvSpPr>
        <p:spPr>
          <a:xfrm>
            <a:off x="2793640" y="5754472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She</a:t>
            </a:r>
          </a:p>
        </p:txBody>
      </p:sp>
      <p:sp>
        <p:nvSpPr>
          <p:cNvPr id="121" name="Content Placeholder 2">
            <a:extLst>
              <a:ext uri="{FF2B5EF4-FFF2-40B4-BE49-F238E27FC236}">
                <a16:creationId xmlns:a16="http://schemas.microsoft.com/office/drawing/2014/main" id="{10F64FC8-263A-284C-9D8D-935EEAE1673B}"/>
              </a:ext>
            </a:extLst>
          </p:cNvPr>
          <p:cNvSpPr txBox="1">
            <a:spLocks/>
          </p:cNvSpPr>
          <p:nvPr/>
        </p:nvSpPr>
        <p:spPr>
          <a:xfrm>
            <a:off x="4771152" y="5722080"/>
            <a:ext cx="1005821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went</a:t>
            </a:r>
          </a:p>
        </p:txBody>
      </p:sp>
      <p:sp>
        <p:nvSpPr>
          <p:cNvPr id="122" name="Content Placeholder 2">
            <a:extLst>
              <a:ext uri="{FF2B5EF4-FFF2-40B4-BE49-F238E27FC236}">
                <a16:creationId xmlns:a16="http://schemas.microsoft.com/office/drawing/2014/main" id="{032CA8D9-D28E-3E4C-9DB1-A36EB1549B7F}"/>
              </a:ext>
            </a:extLst>
          </p:cNvPr>
          <p:cNvSpPr txBox="1">
            <a:spLocks/>
          </p:cNvSpPr>
          <p:nvPr/>
        </p:nvSpPr>
        <p:spPr>
          <a:xfrm>
            <a:off x="7132699" y="5737257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to</a:t>
            </a:r>
          </a:p>
        </p:txBody>
      </p:sp>
      <p:sp>
        <p:nvSpPr>
          <p:cNvPr id="123" name="Content Placeholder 2">
            <a:extLst>
              <a:ext uri="{FF2B5EF4-FFF2-40B4-BE49-F238E27FC236}">
                <a16:creationId xmlns:a16="http://schemas.microsoft.com/office/drawing/2014/main" id="{7713F022-7829-8C4F-9B6C-433BC351D75F}"/>
              </a:ext>
            </a:extLst>
          </p:cNvPr>
          <p:cNvSpPr txBox="1">
            <a:spLocks/>
          </p:cNvSpPr>
          <p:nvPr/>
        </p:nvSpPr>
        <p:spPr>
          <a:xfrm>
            <a:off x="9324812" y="5723185"/>
            <a:ext cx="966617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class</a:t>
            </a:r>
          </a:p>
        </p:txBody>
      </p:sp>
      <p:sp>
        <p:nvSpPr>
          <p:cNvPr id="124" name="Content Placeholder 2">
            <a:extLst>
              <a:ext uri="{FF2B5EF4-FFF2-40B4-BE49-F238E27FC236}">
                <a16:creationId xmlns:a16="http://schemas.microsoft.com/office/drawing/2014/main" id="{55FCA79F-24EF-C34B-915B-6914F4B5E84B}"/>
              </a:ext>
            </a:extLst>
          </p:cNvPr>
          <p:cNvSpPr txBox="1">
            <a:spLocks/>
          </p:cNvSpPr>
          <p:nvPr/>
        </p:nvSpPr>
        <p:spPr>
          <a:xfrm>
            <a:off x="2587348" y="2375048"/>
            <a:ext cx="1121011" cy="50358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went?</a:t>
            </a:r>
          </a:p>
        </p:txBody>
      </p:sp>
      <p:sp>
        <p:nvSpPr>
          <p:cNvPr id="125" name="Content Placeholder 2">
            <a:extLst>
              <a:ext uri="{FF2B5EF4-FFF2-40B4-BE49-F238E27FC236}">
                <a16:creationId xmlns:a16="http://schemas.microsoft.com/office/drawing/2014/main" id="{BC7611C4-233A-2F45-BEC2-4400044BAC8A}"/>
              </a:ext>
            </a:extLst>
          </p:cNvPr>
          <p:cNvSpPr txBox="1">
            <a:spLocks/>
          </p:cNvSpPr>
          <p:nvPr/>
        </p:nvSpPr>
        <p:spPr>
          <a:xfrm>
            <a:off x="4669195" y="2394928"/>
            <a:ext cx="1005821" cy="503588"/>
          </a:xfrm>
          <a:prstGeom prst="rect">
            <a:avLst/>
          </a:prstGeom>
          <a:solidFill>
            <a:srgbClr val="F47F83">
              <a:alpha val="57000"/>
            </a:srgbClr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over?</a:t>
            </a:r>
          </a:p>
        </p:txBody>
      </p:sp>
      <p:sp>
        <p:nvSpPr>
          <p:cNvPr id="126" name="Content Placeholder 2">
            <a:extLst>
              <a:ext uri="{FF2B5EF4-FFF2-40B4-BE49-F238E27FC236}">
                <a16:creationId xmlns:a16="http://schemas.microsoft.com/office/drawing/2014/main" id="{F1A17C69-A9A6-794D-974B-0B1554D43578}"/>
              </a:ext>
            </a:extLst>
          </p:cNvPr>
          <p:cNvSpPr txBox="1">
            <a:spLocks/>
          </p:cNvSpPr>
          <p:nvPr/>
        </p:nvSpPr>
        <p:spPr>
          <a:xfrm>
            <a:off x="7116958" y="2382592"/>
            <a:ext cx="1049884" cy="50358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class?</a:t>
            </a:r>
          </a:p>
        </p:txBody>
      </p:sp>
      <p:sp>
        <p:nvSpPr>
          <p:cNvPr id="127" name="Content Placeholder 2">
            <a:extLst>
              <a:ext uri="{FF2B5EF4-FFF2-40B4-BE49-F238E27FC236}">
                <a16:creationId xmlns:a16="http://schemas.microsoft.com/office/drawing/2014/main" id="{ABB99C6F-4251-8D4A-92FB-7B9E6F7FC710}"/>
              </a:ext>
            </a:extLst>
          </p:cNvPr>
          <p:cNvSpPr txBox="1">
            <a:spLocks/>
          </p:cNvSpPr>
          <p:nvPr/>
        </p:nvSpPr>
        <p:spPr>
          <a:xfrm>
            <a:off x="9425430" y="2365613"/>
            <a:ext cx="998949" cy="50358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after?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7F1321DB-4186-A34E-BBF0-70EF5EC32BA5}"/>
                  </a:ext>
                </a:extLst>
              </p:cNvPr>
              <p:cNvSpPr/>
              <p:nvPr/>
            </p:nvSpPr>
            <p:spPr>
              <a:xfrm>
                <a:off x="4671674" y="1848029"/>
                <a:ext cx="130381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𝐶𝐸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7F1321DB-4186-A34E-BBF0-70EF5EC32B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1674" y="1848029"/>
                <a:ext cx="1303818" cy="369332"/>
              </a:xfrm>
              <a:prstGeom prst="rect">
                <a:avLst/>
              </a:prstGeom>
              <a:blipFill>
                <a:blip r:embed="rId12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8" name="Rectangle 127">
                <a:extLst>
                  <a:ext uri="{FF2B5EF4-FFF2-40B4-BE49-F238E27FC236}">
                    <a16:creationId xmlns:a16="http://schemas.microsoft.com/office/drawing/2014/main" id="{FC42F688-1875-1640-8EF4-9174D41FA30E}"/>
                  </a:ext>
                </a:extLst>
              </p:cNvPr>
              <p:cNvSpPr/>
              <p:nvPr/>
            </p:nvSpPr>
            <p:spPr>
              <a:xfrm>
                <a:off x="7032525" y="1860250"/>
                <a:ext cx="130381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𝐶𝐸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28" name="Rectangle 127">
                <a:extLst>
                  <a:ext uri="{FF2B5EF4-FFF2-40B4-BE49-F238E27FC236}">
                    <a16:creationId xmlns:a16="http://schemas.microsoft.com/office/drawing/2014/main" id="{FC42F688-1875-1640-8EF4-9174D41FA3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2525" y="1860250"/>
                <a:ext cx="1303818" cy="369332"/>
              </a:xfrm>
              <a:prstGeom prst="rect">
                <a:avLst/>
              </a:prstGeom>
              <a:blipFill>
                <a:blip r:embed="rId13"/>
                <a:stretch>
                  <a:fillRect b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id="{E55E6BDD-EA4B-A043-AFA7-C42DD8E37FCB}"/>
                  </a:ext>
                </a:extLst>
              </p:cNvPr>
              <p:cNvSpPr/>
              <p:nvPr/>
            </p:nvSpPr>
            <p:spPr>
              <a:xfrm>
                <a:off x="9251884" y="1871324"/>
                <a:ext cx="130381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𝐶𝐸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id="{E55E6BDD-EA4B-A043-AFA7-C42DD8E37F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1884" y="1871324"/>
                <a:ext cx="1303818" cy="369332"/>
              </a:xfrm>
              <a:prstGeom prst="rect">
                <a:avLst/>
              </a:prstGeom>
              <a:blipFill>
                <a:blip r:embed="rId1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1" name="Rectangle 130">
                <a:extLst>
                  <a:ext uri="{FF2B5EF4-FFF2-40B4-BE49-F238E27FC236}">
                    <a16:creationId xmlns:a16="http://schemas.microsoft.com/office/drawing/2014/main" id="{42AD90BE-AA48-0F40-AB3F-8D0482E17372}"/>
                  </a:ext>
                </a:extLst>
              </p:cNvPr>
              <p:cNvSpPr/>
              <p:nvPr/>
            </p:nvSpPr>
            <p:spPr>
              <a:xfrm>
                <a:off x="2608151" y="1860486"/>
                <a:ext cx="129394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𝐶𝐸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31" name="Rectangle 130">
                <a:extLst>
                  <a:ext uri="{FF2B5EF4-FFF2-40B4-BE49-F238E27FC236}">
                    <a16:creationId xmlns:a16="http://schemas.microsoft.com/office/drawing/2014/main" id="{42AD90BE-AA48-0F40-AB3F-8D0482E173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8151" y="1860486"/>
                <a:ext cx="1293944" cy="369332"/>
              </a:xfrm>
              <a:prstGeom prst="rect">
                <a:avLst/>
              </a:prstGeom>
              <a:blipFill>
                <a:blip r:embed="rId15"/>
                <a:stretch>
                  <a:fillRect b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2" name="Content Placeholder 2">
            <a:extLst>
              <a:ext uri="{FF2B5EF4-FFF2-40B4-BE49-F238E27FC236}">
                <a16:creationId xmlns:a16="http://schemas.microsoft.com/office/drawing/2014/main" id="{045CF04F-8C4F-1D41-B4B6-6533B0E09396}"/>
              </a:ext>
            </a:extLst>
          </p:cNvPr>
          <p:cNvSpPr txBox="1">
            <a:spLocks/>
          </p:cNvSpPr>
          <p:nvPr/>
        </p:nvSpPr>
        <p:spPr>
          <a:xfrm>
            <a:off x="1130300" y="1872315"/>
            <a:ext cx="866479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rgbClr val="C00000"/>
                </a:solidFill>
                <a:latin typeface="Avenir Light" panose="020B0402020203020204" pitchFamily="34" charset="77"/>
              </a:rPr>
              <a:t>Error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F5CE9E9A-F735-5D4A-8A09-4BABFB2D5DA5}"/>
                  </a:ext>
                </a:extLst>
              </p:cNvPr>
              <p:cNvSpPr/>
              <p:nvPr/>
            </p:nvSpPr>
            <p:spPr>
              <a:xfrm>
                <a:off x="1845030" y="2933572"/>
                <a:ext cx="43037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F5CE9E9A-F735-5D4A-8A09-4BABFB2D5D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5030" y="2933572"/>
                <a:ext cx="430374" cy="461665"/>
              </a:xfrm>
              <a:prstGeom prst="rect">
                <a:avLst/>
              </a:prstGeom>
              <a:blipFill>
                <a:blip r:embed="rId16"/>
                <a:stretch>
                  <a:fillRect b="-8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46596CA9-10F3-A348-B851-73AE628BD503}"/>
                  </a:ext>
                </a:extLst>
              </p:cNvPr>
              <p:cNvSpPr txBox="1"/>
              <p:nvPr/>
            </p:nvSpPr>
            <p:spPr>
              <a:xfrm>
                <a:off x="8769764" y="521408"/>
                <a:ext cx="2996077" cy="6723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𝐶𝐸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bSup>
                          <m:r>
                            <m:rPr>
                              <m:nor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46596CA9-10F3-A348-B851-73AE628BD5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9764" y="521408"/>
                <a:ext cx="2996077" cy="672300"/>
              </a:xfrm>
              <a:prstGeom prst="rect">
                <a:avLst/>
              </a:prstGeom>
              <a:blipFill>
                <a:blip r:embed="rId17"/>
                <a:stretch>
                  <a:fillRect l="-1271" t="-140741" r="-2542" b="-1981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3" name="Content Placeholder 2">
                <a:extLst>
                  <a:ext uri="{FF2B5EF4-FFF2-40B4-BE49-F238E27FC236}">
                    <a16:creationId xmlns:a16="http://schemas.microsoft.com/office/drawing/2014/main" id="{923EC403-B8D1-0A4D-B3E9-7CB8D82E255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37645" y="4599784"/>
                <a:ext cx="9177816" cy="1905274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 w="63500">
                <a:solidFill>
                  <a:schemeClr val="tx1"/>
                </a:solidFill>
              </a:ln>
            </p:spPr>
            <p:txBody>
              <a:bodyPr vert="horz" lIns="91440" tIns="45720" rIns="91440" bIns="45720" rtlCol="0" anchor="ctr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:r>
                  <a:rPr lang="en-US" sz="24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venir Light" panose="020B0402020203020204" pitchFamily="34" charset="77"/>
                  </a:rPr>
                  <a:t>Our total loss is simply the average loss across all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</a:rPr>
                      <m:t>𝑻</m:t>
                    </m:r>
                  </m:oMath>
                </a14:m>
                <a:r>
                  <a:rPr lang="en-US" sz="24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venir Light" panose="020B0402020203020204" pitchFamily="34" charset="77"/>
                  </a:rPr>
                  <a:t> time steps</a:t>
                </a:r>
              </a:p>
            </p:txBody>
          </p:sp>
        </mc:Choice>
        <mc:Fallback>
          <p:sp>
            <p:nvSpPr>
              <p:cNvPr id="133" name="Content Placeholder 2">
                <a:extLst>
                  <a:ext uri="{FF2B5EF4-FFF2-40B4-BE49-F238E27FC236}">
                    <a16:creationId xmlns:a16="http://schemas.microsoft.com/office/drawing/2014/main" id="{923EC403-B8D1-0A4D-B3E9-7CB8D82E25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7645" y="4599784"/>
                <a:ext cx="9177816" cy="1905274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  <a:ln w="635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385669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73921-67AB-D84C-A73D-BD825F2BF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262"/>
            <a:ext cx="8941419" cy="1162592"/>
          </a:xfrm>
        </p:spPr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1B74FD-8158-764E-B625-73DD4AC83E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67437"/>
            <a:ext cx="10515600" cy="879070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Much of our data is inherently </a:t>
            </a:r>
            <a:r>
              <a:rPr lang="en-US" sz="2400" b="1" dirty="0">
                <a:latin typeface="Avenir Light" panose="020B0402020203020204" pitchFamily="34" charset="77"/>
              </a:rPr>
              <a:t>sequential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72689F53-65B1-6845-9EEA-F9AFC149B62E}"/>
              </a:ext>
            </a:extLst>
          </p:cNvPr>
          <p:cNvSpPr txBox="1">
            <a:spLocks/>
          </p:cNvSpPr>
          <p:nvPr/>
        </p:nvSpPr>
        <p:spPr>
          <a:xfrm>
            <a:off x="1208314" y="3159223"/>
            <a:ext cx="2819401" cy="96792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b="1" dirty="0">
                <a:solidFill>
                  <a:srgbClr val="C00000"/>
                </a:solidFill>
                <a:latin typeface="Avenir Light" panose="020B0402020203020204" pitchFamily="34" charset="77"/>
              </a:rPr>
              <a:t>PREDICTING</a:t>
            </a:r>
            <a:br>
              <a:rPr lang="en-US" b="1" dirty="0">
                <a:solidFill>
                  <a:srgbClr val="C00000"/>
                </a:solidFill>
                <a:latin typeface="Avenir Light" panose="020B0402020203020204" pitchFamily="34" charset="77"/>
              </a:rPr>
            </a:br>
            <a:r>
              <a:rPr lang="en-US" b="1" dirty="0">
                <a:solidFill>
                  <a:srgbClr val="C00000"/>
                </a:solidFill>
                <a:latin typeface="Avenir Light" panose="020B0402020203020204" pitchFamily="34" charset="77"/>
              </a:rPr>
              <a:t>EARTHQUAKES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8754A2-F6FD-CA4F-AF06-236DEB17D2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9873" y="1791349"/>
            <a:ext cx="5254927" cy="4671596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D2971A-67D6-8140-B654-B103050BF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8</a:t>
            </a:fld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E3EEB65-1C0E-BE4F-9B61-A6BC4E04EF18}"/>
              </a:ext>
            </a:extLst>
          </p:cNvPr>
          <p:cNvSpPr/>
          <p:nvPr/>
        </p:nvSpPr>
        <p:spPr>
          <a:xfrm>
            <a:off x="903804" y="771482"/>
            <a:ext cx="2182296" cy="10941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76629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73921-67AB-D84C-A73D-BD825F2BF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262"/>
            <a:ext cx="8941419" cy="1162592"/>
          </a:xfrm>
        </p:spPr>
        <p:txBody>
          <a:bodyPr/>
          <a:lstStyle/>
          <a:p>
            <a:r>
              <a:rPr lang="en-US" dirty="0"/>
              <a:t>RNN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D26D248-0AC7-5A40-B0F8-88F4BE4B76D7}"/>
              </a:ext>
            </a:extLst>
          </p:cNvPr>
          <p:cNvSpPr/>
          <p:nvPr/>
        </p:nvSpPr>
        <p:spPr>
          <a:xfrm>
            <a:off x="903804" y="771482"/>
            <a:ext cx="836096" cy="11751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B634E59-4B85-4C4B-8984-E10B47A0B100}"/>
              </a:ext>
            </a:extLst>
          </p:cNvPr>
          <p:cNvSpPr txBox="1">
            <a:spLocks/>
          </p:cNvSpPr>
          <p:nvPr/>
        </p:nvSpPr>
        <p:spPr>
          <a:xfrm>
            <a:off x="4165168" y="157470"/>
            <a:ext cx="3272331" cy="6457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b="1" dirty="0">
                <a:latin typeface="Avenir Light" panose="020B0402020203020204" pitchFamily="34" charset="77"/>
              </a:rPr>
              <a:t>Training Details</a:t>
            </a:r>
            <a:endParaRPr lang="en-US" dirty="0">
              <a:latin typeface="Avenir Light" panose="020B0402020203020204" pitchFamily="34" charset="77"/>
            </a:endParaRPr>
          </a:p>
        </p:txBody>
      </p: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3649502E-21DD-1642-971F-BACEABB4E04C}"/>
              </a:ext>
            </a:extLst>
          </p:cNvPr>
          <p:cNvSpPr txBox="1">
            <a:spLocks/>
          </p:cNvSpPr>
          <p:nvPr/>
        </p:nvSpPr>
        <p:spPr>
          <a:xfrm>
            <a:off x="241800" y="2952152"/>
            <a:ext cx="172138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Output layer</a:t>
            </a: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CFE7F9AF-8FB9-9E47-AA7C-B819DD96BD45}"/>
              </a:ext>
            </a:extLst>
          </p:cNvPr>
          <p:cNvSpPr/>
          <p:nvPr/>
        </p:nvSpPr>
        <p:spPr>
          <a:xfrm>
            <a:off x="2665942" y="3035587"/>
            <a:ext cx="203200" cy="203200"/>
          </a:xfrm>
          <a:prstGeom prst="ellipse">
            <a:avLst/>
          </a:prstGeom>
          <a:solidFill>
            <a:srgbClr val="92D050">
              <a:alpha val="19000"/>
            </a:srgbClr>
          </a:solidFill>
          <a:ln w="19050">
            <a:solidFill>
              <a:schemeClr val="accent6">
                <a:lumMod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D1072A62-0E13-3843-8D0C-3A62E6BC9417}"/>
              </a:ext>
            </a:extLst>
          </p:cNvPr>
          <p:cNvSpPr/>
          <p:nvPr/>
        </p:nvSpPr>
        <p:spPr>
          <a:xfrm>
            <a:off x="2912201" y="3035587"/>
            <a:ext cx="203200" cy="203200"/>
          </a:xfrm>
          <a:prstGeom prst="ellipse">
            <a:avLst/>
          </a:prstGeom>
          <a:solidFill>
            <a:srgbClr val="92D050">
              <a:alpha val="19000"/>
            </a:srgbClr>
          </a:solidFill>
          <a:ln w="19050">
            <a:solidFill>
              <a:schemeClr val="accent6">
                <a:lumMod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B5867DDE-FEA5-0049-9461-EB1FFEB88969}"/>
              </a:ext>
            </a:extLst>
          </p:cNvPr>
          <p:cNvSpPr/>
          <p:nvPr/>
        </p:nvSpPr>
        <p:spPr>
          <a:xfrm>
            <a:off x="3158460" y="3035587"/>
            <a:ext cx="203200" cy="203200"/>
          </a:xfrm>
          <a:prstGeom prst="ellipse">
            <a:avLst/>
          </a:prstGeom>
          <a:solidFill>
            <a:srgbClr val="92D050">
              <a:alpha val="19000"/>
            </a:srgbClr>
          </a:solidFill>
          <a:ln w="19050">
            <a:solidFill>
              <a:schemeClr val="accent6">
                <a:lumMod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24DFF809-EE42-C349-914D-4808EEE0B2B2}"/>
              </a:ext>
            </a:extLst>
          </p:cNvPr>
          <p:cNvSpPr/>
          <p:nvPr/>
        </p:nvSpPr>
        <p:spPr>
          <a:xfrm>
            <a:off x="3410329" y="3035587"/>
            <a:ext cx="203200" cy="203200"/>
          </a:xfrm>
          <a:prstGeom prst="ellipse">
            <a:avLst/>
          </a:prstGeom>
          <a:solidFill>
            <a:srgbClr val="92D050">
              <a:alpha val="19000"/>
            </a:srgbClr>
          </a:solidFill>
          <a:ln w="19050">
            <a:solidFill>
              <a:schemeClr val="accent6">
                <a:lumMod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ounded Rectangle 81">
            <a:extLst>
              <a:ext uri="{FF2B5EF4-FFF2-40B4-BE49-F238E27FC236}">
                <a16:creationId xmlns:a16="http://schemas.microsoft.com/office/drawing/2014/main" id="{485BEC44-F260-1145-8583-E09A6D1ADDA0}"/>
              </a:ext>
            </a:extLst>
          </p:cNvPr>
          <p:cNvSpPr/>
          <p:nvPr/>
        </p:nvSpPr>
        <p:spPr>
          <a:xfrm>
            <a:off x="2445007" y="4128135"/>
            <a:ext cx="1364224" cy="311369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D285D089-1C0C-6344-B7EA-A631D2F645B7}"/>
              </a:ext>
            </a:extLst>
          </p:cNvPr>
          <p:cNvSpPr/>
          <p:nvPr/>
        </p:nvSpPr>
        <p:spPr>
          <a:xfrm>
            <a:off x="2529557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9000"/>
            </a:schemeClr>
          </a:solidFill>
          <a:ln w="19050">
            <a:solidFill>
              <a:schemeClr val="accent5">
                <a:lumMod val="50000"/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E248521C-7AB4-A74B-BB41-9E9DBC05502F}"/>
              </a:ext>
            </a:extLst>
          </p:cNvPr>
          <p:cNvSpPr/>
          <p:nvPr/>
        </p:nvSpPr>
        <p:spPr>
          <a:xfrm>
            <a:off x="2775816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9000"/>
            </a:schemeClr>
          </a:solidFill>
          <a:ln w="19050">
            <a:solidFill>
              <a:schemeClr val="accent5">
                <a:lumMod val="50000"/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A542D303-3E89-B948-BAE1-9C28B4C7900E}"/>
              </a:ext>
            </a:extLst>
          </p:cNvPr>
          <p:cNvSpPr/>
          <p:nvPr/>
        </p:nvSpPr>
        <p:spPr>
          <a:xfrm>
            <a:off x="3022075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9000"/>
            </a:schemeClr>
          </a:solidFill>
          <a:ln w="19050">
            <a:solidFill>
              <a:schemeClr val="accent5">
                <a:lumMod val="50000"/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3557CEDB-9609-5C4E-BE7A-9A1922D84558}"/>
              </a:ext>
            </a:extLst>
          </p:cNvPr>
          <p:cNvSpPr/>
          <p:nvPr/>
        </p:nvSpPr>
        <p:spPr>
          <a:xfrm>
            <a:off x="3273944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9000"/>
            </a:schemeClr>
          </a:solidFill>
          <a:ln w="19050">
            <a:solidFill>
              <a:schemeClr val="accent5">
                <a:lumMod val="50000"/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FD0CC76B-5E71-8C4B-B186-6D1471C8CD67}"/>
              </a:ext>
            </a:extLst>
          </p:cNvPr>
          <p:cNvSpPr/>
          <p:nvPr/>
        </p:nvSpPr>
        <p:spPr>
          <a:xfrm>
            <a:off x="3531940" y="4183686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9000"/>
            </a:schemeClr>
          </a:solidFill>
          <a:ln w="19050">
            <a:solidFill>
              <a:schemeClr val="accent5">
                <a:lumMod val="50000"/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ounded Rectangle 92">
            <a:extLst>
              <a:ext uri="{FF2B5EF4-FFF2-40B4-BE49-F238E27FC236}">
                <a16:creationId xmlns:a16="http://schemas.microsoft.com/office/drawing/2014/main" id="{2E61486C-7C7C-CF4A-BF55-2488DDD06CBA}"/>
              </a:ext>
            </a:extLst>
          </p:cNvPr>
          <p:cNvSpPr/>
          <p:nvPr/>
        </p:nvSpPr>
        <p:spPr>
          <a:xfrm>
            <a:off x="2580250" y="2988563"/>
            <a:ext cx="1128109" cy="311369"/>
          </a:xfrm>
          <a:prstGeom prst="roundRect">
            <a:avLst/>
          </a:prstGeom>
          <a:noFill/>
          <a:ln w="38100">
            <a:solidFill>
              <a:schemeClr val="accent6">
                <a:lumMod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ight Arrow 93">
            <a:extLst>
              <a:ext uri="{FF2B5EF4-FFF2-40B4-BE49-F238E27FC236}">
                <a16:creationId xmlns:a16="http://schemas.microsoft.com/office/drawing/2014/main" id="{FAED948E-E8BC-B542-96E5-C16F47F16A92}"/>
              </a:ext>
            </a:extLst>
          </p:cNvPr>
          <p:cNvSpPr/>
          <p:nvPr/>
        </p:nvSpPr>
        <p:spPr>
          <a:xfrm rot="16200000">
            <a:off x="2885871" y="3505978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7" name="Content Placeholder 2">
                <a:extLst>
                  <a:ext uri="{FF2B5EF4-FFF2-40B4-BE49-F238E27FC236}">
                    <a16:creationId xmlns:a16="http://schemas.microsoft.com/office/drawing/2014/main" id="{6D6C0EF3-9A48-6042-84AB-D28C74DA20A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84544" y="3453606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en-US" sz="2400" dirty="0">
                  <a:solidFill>
                    <a:schemeClr val="bg1">
                      <a:lumMod val="85000"/>
                    </a:schemeClr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97" name="Content Placeholder 2">
                <a:extLst>
                  <a:ext uri="{FF2B5EF4-FFF2-40B4-BE49-F238E27FC236}">
                    <a16:creationId xmlns:a16="http://schemas.microsoft.com/office/drawing/2014/main" id="{6D6C0EF3-9A48-6042-84AB-D28C74DA20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4544" y="3453606"/>
                <a:ext cx="701328" cy="50358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4" name="Oval 103">
            <a:extLst>
              <a:ext uri="{FF2B5EF4-FFF2-40B4-BE49-F238E27FC236}">
                <a16:creationId xmlns:a16="http://schemas.microsoft.com/office/drawing/2014/main" id="{F70F58BE-CCAE-F645-A328-47C1EAC54035}"/>
              </a:ext>
            </a:extLst>
          </p:cNvPr>
          <p:cNvSpPr/>
          <p:nvPr/>
        </p:nvSpPr>
        <p:spPr>
          <a:xfrm>
            <a:off x="4848860" y="3062805"/>
            <a:ext cx="203200" cy="203200"/>
          </a:xfrm>
          <a:prstGeom prst="ellipse">
            <a:avLst/>
          </a:prstGeom>
          <a:solidFill>
            <a:srgbClr val="92D050">
              <a:alpha val="19000"/>
            </a:srgbClr>
          </a:solidFill>
          <a:ln w="19050">
            <a:solidFill>
              <a:schemeClr val="accent6">
                <a:lumMod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FE219746-6458-2648-BFF2-1638E7F0E56F}"/>
              </a:ext>
            </a:extLst>
          </p:cNvPr>
          <p:cNvSpPr/>
          <p:nvPr/>
        </p:nvSpPr>
        <p:spPr>
          <a:xfrm>
            <a:off x="5095119" y="3062805"/>
            <a:ext cx="203200" cy="203200"/>
          </a:xfrm>
          <a:prstGeom prst="ellipse">
            <a:avLst/>
          </a:prstGeom>
          <a:solidFill>
            <a:srgbClr val="92D050">
              <a:alpha val="19000"/>
            </a:srgbClr>
          </a:solidFill>
          <a:ln w="19050">
            <a:solidFill>
              <a:schemeClr val="accent6">
                <a:lumMod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CC39E4D5-0122-404D-AF07-8A0976CE0F90}"/>
              </a:ext>
            </a:extLst>
          </p:cNvPr>
          <p:cNvSpPr/>
          <p:nvPr/>
        </p:nvSpPr>
        <p:spPr>
          <a:xfrm>
            <a:off x="5341378" y="3062805"/>
            <a:ext cx="203200" cy="203200"/>
          </a:xfrm>
          <a:prstGeom prst="ellipse">
            <a:avLst/>
          </a:prstGeom>
          <a:solidFill>
            <a:srgbClr val="92D050">
              <a:alpha val="19000"/>
            </a:srgbClr>
          </a:solidFill>
          <a:ln w="19050">
            <a:solidFill>
              <a:schemeClr val="accent6">
                <a:lumMod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869B3C99-29C1-8B4B-96BE-A1AF2836059F}"/>
              </a:ext>
            </a:extLst>
          </p:cNvPr>
          <p:cNvSpPr/>
          <p:nvPr/>
        </p:nvSpPr>
        <p:spPr>
          <a:xfrm>
            <a:off x="5593247" y="3062805"/>
            <a:ext cx="203200" cy="203200"/>
          </a:xfrm>
          <a:prstGeom prst="ellipse">
            <a:avLst/>
          </a:prstGeom>
          <a:solidFill>
            <a:srgbClr val="92D050">
              <a:alpha val="19000"/>
            </a:srgbClr>
          </a:solidFill>
          <a:ln w="19050">
            <a:solidFill>
              <a:schemeClr val="accent6">
                <a:lumMod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ounded Rectangle 108">
            <a:extLst>
              <a:ext uri="{FF2B5EF4-FFF2-40B4-BE49-F238E27FC236}">
                <a16:creationId xmlns:a16="http://schemas.microsoft.com/office/drawing/2014/main" id="{7B63A695-A0C7-D649-B5DD-122BBCB3D254}"/>
              </a:ext>
            </a:extLst>
          </p:cNvPr>
          <p:cNvSpPr/>
          <p:nvPr/>
        </p:nvSpPr>
        <p:spPr>
          <a:xfrm>
            <a:off x="4627925" y="4155353"/>
            <a:ext cx="1364224" cy="311369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F0DCA6BB-A31D-DC41-A4C9-C2923C3B6F21}"/>
              </a:ext>
            </a:extLst>
          </p:cNvPr>
          <p:cNvSpPr/>
          <p:nvPr/>
        </p:nvSpPr>
        <p:spPr>
          <a:xfrm>
            <a:off x="4712475" y="4208620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4000"/>
            </a:schemeClr>
          </a:solidFill>
          <a:ln w="19050">
            <a:solidFill>
              <a:schemeClr val="accent5">
                <a:lumMod val="50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F5A97E85-0225-1E46-A085-02FCCC792A02}"/>
              </a:ext>
            </a:extLst>
          </p:cNvPr>
          <p:cNvSpPr/>
          <p:nvPr/>
        </p:nvSpPr>
        <p:spPr>
          <a:xfrm>
            <a:off x="4958734" y="4208620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4000"/>
            </a:schemeClr>
          </a:solidFill>
          <a:ln w="1905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97C5A434-FA81-A04D-A77B-DC0A945AB849}"/>
              </a:ext>
            </a:extLst>
          </p:cNvPr>
          <p:cNvSpPr/>
          <p:nvPr/>
        </p:nvSpPr>
        <p:spPr>
          <a:xfrm>
            <a:off x="5204993" y="4208620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4000"/>
            </a:schemeClr>
          </a:solidFill>
          <a:ln w="1905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0C6578E8-0778-B145-8F5F-1C179B55F37C}"/>
              </a:ext>
            </a:extLst>
          </p:cNvPr>
          <p:cNvSpPr/>
          <p:nvPr/>
        </p:nvSpPr>
        <p:spPr>
          <a:xfrm>
            <a:off x="5456862" y="4208620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4000"/>
            </a:schemeClr>
          </a:solidFill>
          <a:ln w="1905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34DA400A-6EAC-B244-90C9-E2C76E3CE8B1}"/>
              </a:ext>
            </a:extLst>
          </p:cNvPr>
          <p:cNvSpPr/>
          <p:nvPr/>
        </p:nvSpPr>
        <p:spPr>
          <a:xfrm>
            <a:off x="5714858" y="4210904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4000"/>
            </a:schemeClr>
          </a:solidFill>
          <a:ln w="1905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ounded Rectangle 114">
            <a:extLst>
              <a:ext uri="{FF2B5EF4-FFF2-40B4-BE49-F238E27FC236}">
                <a16:creationId xmlns:a16="http://schemas.microsoft.com/office/drawing/2014/main" id="{2D7BF61E-70E5-7B42-A443-1515BC3FC19A}"/>
              </a:ext>
            </a:extLst>
          </p:cNvPr>
          <p:cNvSpPr/>
          <p:nvPr/>
        </p:nvSpPr>
        <p:spPr>
          <a:xfrm>
            <a:off x="4763168" y="3015781"/>
            <a:ext cx="1128109" cy="311369"/>
          </a:xfrm>
          <a:prstGeom prst="roundRect">
            <a:avLst/>
          </a:prstGeom>
          <a:noFill/>
          <a:ln w="38100">
            <a:solidFill>
              <a:schemeClr val="accent6">
                <a:lumMod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ight Arrow 115">
            <a:extLst>
              <a:ext uri="{FF2B5EF4-FFF2-40B4-BE49-F238E27FC236}">
                <a16:creationId xmlns:a16="http://schemas.microsoft.com/office/drawing/2014/main" id="{08D29459-9A76-6445-B967-14977057901D}"/>
              </a:ext>
            </a:extLst>
          </p:cNvPr>
          <p:cNvSpPr/>
          <p:nvPr/>
        </p:nvSpPr>
        <p:spPr>
          <a:xfrm rot="16200000">
            <a:off x="5068789" y="353319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9" name="Content Placeholder 2">
                <a:extLst>
                  <a:ext uri="{FF2B5EF4-FFF2-40B4-BE49-F238E27FC236}">
                    <a16:creationId xmlns:a16="http://schemas.microsoft.com/office/drawing/2014/main" id="{F0F7AF7B-3877-754A-9EAE-7D971B6F951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67462" y="3480824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en-US" sz="2400" dirty="0">
                  <a:solidFill>
                    <a:schemeClr val="bg1">
                      <a:lumMod val="85000"/>
                    </a:schemeClr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19" name="Content Placeholder 2">
                <a:extLst>
                  <a:ext uri="{FF2B5EF4-FFF2-40B4-BE49-F238E27FC236}">
                    <a16:creationId xmlns:a16="http://schemas.microsoft.com/office/drawing/2014/main" id="{F0F7AF7B-3877-754A-9EAE-7D971B6F95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7462" y="3480824"/>
                <a:ext cx="701328" cy="50358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8" name="Oval 147">
            <a:extLst>
              <a:ext uri="{FF2B5EF4-FFF2-40B4-BE49-F238E27FC236}">
                <a16:creationId xmlns:a16="http://schemas.microsoft.com/office/drawing/2014/main" id="{7EAD415F-63DE-EB43-A7A2-F45C61798465}"/>
              </a:ext>
            </a:extLst>
          </p:cNvPr>
          <p:cNvSpPr/>
          <p:nvPr/>
        </p:nvSpPr>
        <p:spPr>
          <a:xfrm>
            <a:off x="7124425" y="3079223"/>
            <a:ext cx="203200" cy="203200"/>
          </a:xfrm>
          <a:prstGeom prst="ellipse">
            <a:avLst/>
          </a:prstGeom>
          <a:solidFill>
            <a:srgbClr val="92D050">
              <a:alpha val="19000"/>
            </a:srgbClr>
          </a:solidFill>
          <a:ln w="19050">
            <a:solidFill>
              <a:schemeClr val="accent6">
                <a:lumMod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Oval 148">
            <a:extLst>
              <a:ext uri="{FF2B5EF4-FFF2-40B4-BE49-F238E27FC236}">
                <a16:creationId xmlns:a16="http://schemas.microsoft.com/office/drawing/2014/main" id="{F92B470B-D922-F042-867E-B1AF31F53814}"/>
              </a:ext>
            </a:extLst>
          </p:cNvPr>
          <p:cNvSpPr/>
          <p:nvPr/>
        </p:nvSpPr>
        <p:spPr>
          <a:xfrm>
            <a:off x="7370684" y="3079223"/>
            <a:ext cx="203200" cy="203200"/>
          </a:xfrm>
          <a:prstGeom prst="ellipse">
            <a:avLst/>
          </a:prstGeom>
          <a:solidFill>
            <a:srgbClr val="92D050">
              <a:alpha val="19000"/>
            </a:srgbClr>
          </a:solidFill>
          <a:ln w="19050">
            <a:solidFill>
              <a:schemeClr val="accent6">
                <a:lumMod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D5C803EA-95C9-8F46-8E1F-70FC48EA99C3}"/>
              </a:ext>
            </a:extLst>
          </p:cNvPr>
          <p:cNvSpPr/>
          <p:nvPr/>
        </p:nvSpPr>
        <p:spPr>
          <a:xfrm>
            <a:off x="7616943" y="3079223"/>
            <a:ext cx="203200" cy="203200"/>
          </a:xfrm>
          <a:prstGeom prst="ellipse">
            <a:avLst/>
          </a:prstGeom>
          <a:solidFill>
            <a:srgbClr val="92D050">
              <a:alpha val="19000"/>
            </a:srgbClr>
          </a:solidFill>
          <a:ln w="19050">
            <a:solidFill>
              <a:schemeClr val="accent6">
                <a:lumMod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Oval 150">
            <a:extLst>
              <a:ext uri="{FF2B5EF4-FFF2-40B4-BE49-F238E27FC236}">
                <a16:creationId xmlns:a16="http://schemas.microsoft.com/office/drawing/2014/main" id="{C9A0AFE1-2C23-C746-A807-955038252BA2}"/>
              </a:ext>
            </a:extLst>
          </p:cNvPr>
          <p:cNvSpPr/>
          <p:nvPr/>
        </p:nvSpPr>
        <p:spPr>
          <a:xfrm>
            <a:off x="7868812" y="3079223"/>
            <a:ext cx="203200" cy="203200"/>
          </a:xfrm>
          <a:prstGeom prst="ellipse">
            <a:avLst/>
          </a:prstGeom>
          <a:solidFill>
            <a:srgbClr val="92D050">
              <a:alpha val="19000"/>
            </a:srgbClr>
          </a:solidFill>
          <a:ln w="19050">
            <a:solidFill>
              <a:schemeClr val="accent6">
                <a:lumMod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Rounded Rectangle 152">
            <a:extLst>
              <a:ext uri="{FF2B5EF4-FFF2-40B4-BE49-F238E27FC236}">
                <a16:creationId xmlns:a16="http://schemas.microsoft.com/office/drawing/2014/main" id="{4DCD0D15-2948-5C49-B702-B424B826CFBA}"/>
              </a:ext>
            </a:extLst>
          </p:cNvPr>
          <p:cNvSpPr/>
          <p:nvPr/>
        </p:nvSpPr>
        <p:spPr>
          <a:xfrm>
            <a:off x="6903490" y="4171771"/>
            <a:ext cx="1364224" cy="311369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Oval 153">
            <a:extLst>
              <a:ext uri="{FF2B5EF4-FFF2-40B4-BE49-F238E27FC236}">
                <a16:creationId xmlns:a16="http://schemas.microsoft.com/office/drawing/2014/main" id="{F60421B2-6847-DA43-8335-25E8978671EB}"/>
              </a:ext>
            </a:extLst>
          </p:cNvPr>
          <p:cNvSpPr/>
          <p:nvPr/>
        </p:nvSpPr>
        <p:spPr>
          <a:xfrm>
            <a:off x="6988040" y="4225038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25000"/>
            </a:schemeClr>
          </a:solidFill>
          <a:ln w="1905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D869AB43-57B9-9F48-95FC-2969B414915A}"/>
              </a:ext>
            </a:extLst>
          </p:cNvPr>
          <p:cNvSpPr/>
          <p:nvPr/>
        </p:nvSpPr>
        <p:spPr>
          <a:xfrm>
            <a:off x="7234299" y="4225038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25000"/>
            </a:schemeClr>
          </a:solidFill>
          <a:ln w="1905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F3AA86DF-7ED5-E845-B126-E8D66DFA4416}"/>
              </a:ext>
            </a:extLst>
          </p:cNvPr>
          <p:cNvSpPr/>
          <p:nvPr/>
        </p:nvSpPr>
        <p:spPr>
          <a:xfrm>
            <a:off x="7480558" y="4225038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25000"/>
            </a:schemeClr>
          </a:solidFill>
          <a:ln w="1905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049529E1-0B4F-164B-AE6E-CC1335477CBF}"/>
              </a:ext>
            </a:extLst>
          </p:cNvPr>
          <p:cNvSpPr/>
          <p:nvPr/>
        </p:nvSpPr>
        <p:spPr>
          <a:xfrm>
            <a:off x="7732427" y="4225038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25000"/>
            </a:schemeClr>
          </a:solidFill>
          <a:ln w="1905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Oval 157">
            <a:extLst>
              <a:ext uri="{FF2B5EF4-FFF2-40B4-BE49-F238E27FC236}">
                <a16:creationId xmlns:a16="http://schemas.microsoft.com/office/drawing/2014/main" id="{0DAD38EF-F205-2144-90B1-15E45B3FE01A}"/>
              </a:ext>
            </a:extLst>
          </p:cNvPr>
          <p:cNvSpPr/>
          <p:nvPr/>
        </p:nvSpPr>
        <p:spPr>
          <a:xfrm>
            <a:off x="7990423" y="422732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25000"/>
            </a:schemeClr>
          </a:solidFill>
          <a:ln w="1905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Rounded Rectangle 158">
            <a:extLst>
              <a:ext uri="{FF2B5EF4-FFF2-40B4-BE49-F238E27FC236}">
                <a16:creationId xmlns:a16="http://schemas.microsoft.com/office/drawing/2014/main" id="{9475EEB9-A7EE-8F45-8FD8-2D84E2F5222E}"/>
              </a:ext>
            </a:extLst>
          </p:cNvPr>
          <p:cNvSpPr/>
          <p:nvPr/>
        </p:nvSpPr>
        <p:spPr>
          <a:xfrm>
            <a:off x="7038733" y="3032199"/>
            <a:ext cx="1128109" cy="311369"/>
          </a:xfrm>
          <a:prstGeom prst="roundRect">
            <a:avLst/>
          </a:prstGeom>
          <a:noFill/>
          <a:ln w="38100">
            <a:solidFill>
              <a:schemeClr val="accent6">
                <a:lumMod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Right Arrow 159">
            <a:extLst>
              <a:ext uri="{FF2B5EF4-FFF2-40B4-BE49-F238E27FC236}">
                <a16:creationId xmlns:a16="http://schemas.microsoft.com/office/drawing/2014/main" id="{12A95AFB-626B-0B4E-8C17-06CD0B92655F}"/>
              </a:ext>
            </a:extLst>
          </p:cNvPr>
          <p:cNvSpPr/>
          <p:nvPr/>
        </p:nvSpPr>
        <p:spPr>
          <a:xfrm rot="16200000">
            <a:off x="7344354" y="354961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3" name="Content Placeholder 2">
                <a:extLst>
                  <a:ext uri="{FF2B5EF4-FFF2-40B4-BE49-F238E27FC236}">
                    <a16:creationId xmlns:a16="http://schemas.microsoft.com/office/drawing/2014/main" id="{CF14063D-2F76-D341-8575-DFC58CC43FA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43027" y="3497242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en-US" sz="2400" dirty="0">
                  <a:solidFill>
                    <a:schemeClr val="bg1">
                      <a:lumMod val="85000"/>
                    </a:schemeClr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63" name="Content Placeholder 2">
                <a:extLst>
                  <a:ext uri="{FF2B5EF4-FFF2-40B4-BE49-F238E27FC236}">
                    <a16:creationId xmlns:a16="http://schemas.microsoft.com/office/drawing/2014/main" id="{CF14063D-2F76-D341-8575-DFC58CC43F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3027" y="3497242"/>
                <a:ext cx="701328" cy="50358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0" name="Oval 169">
            <a:extLst>
              <a:ext uri="{FF2B5EF4-FFF2-40B4-BE49-F238E27FC236}">
                <a16:creationId xmlns:a16="http://schemas.microsoft.com/office/drawing/2014/main" id="{79B2685C-C313-E343-87AF-3A16BC55BC2F}"/>
              </a:ext>
            </a:extLst>
          </p:cNvPr>
          <p:cNvSpPr/>
          <p:nvPr/>
        </p:nvSpPr>
        <p:spPr>
          <a:xfrm>
            <a:off x="9425431" y="3088205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5E40E88B-7C0C-B34A-8126-6254BCF5337D}"/>
              </a:ext>
            </a:extLst>
          </p:cNvPr>
          <p:cNvSpPr/>
          <p:nvPr/>
        </p:nvSpPr>
        <p:spPr>
          <a:xfrm>
            <a:off x="9671690" y="3088205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Oval 171">
            <a:extLst>
              <a:ext uri="{FF2B5EF4-FFF2-40B4-BE49-F238E27FC236}">
                <a16:creationId xmlns:a16="http://schemas.microsoft.com/office/drawing/2014/main" id="{DCB38E08-B9A3-C14F-896A-0F8077D8FB68}"/>
              </a:ext>
            </a:extLst>
          </p:cNvPr>
          <p:cNvSpPr/>
          <p:nvPr/>
        </p:nvSpPr>
        <p:spPr>
          <a:xfrm>
            <a:off x="9917949" y="3088205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Oval 172">
            <a:extLst>
              <a:ext uri="{FF2B5EF4-FFF2-40B4-BE49-F238E27FC236}">
                <a16:creationId xmlns:a16="http://schemas.microsoft.com/office/drawing/2014/main" id="{43EFC05D-5D9E-8545-80ED-5EE5833436EC}"/>
              </a:ext>
            </a:extLst>
          </p:cNvPr>
          <p:cNvSpPr/>
          <p:nvPr/>
        </p:nvSpPr>
        <p:spPr>
          <a:xfrm>
            <a:off x="10169818" y="3088205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Rounded Rectangle 174">
            <a:extLst>
              <a:ext uri="{FF2B5EF4-FFF2-40B4-BE49-F238E27FC236}">
                <a16:creationId xmlns:a16="http://schemas.microsoft.com/office/drawing/2014/main" id="{6F64A017-A35A-AC44-96D0-72EFC040B4F7}"/>
              </a:ext>
            </a:extLst>
          </p:cNvPr>
          <p:cNvSpPr/>
          <p:nvPr/>
        </p:nvSpPr>
        <p:spPr>
          <a:xfrm>
            <a:off x="9204496" y="4180753"/>
            <a:ext cx="1364224" cy="311369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Oval 175">
            <a:extLst>
              <a:ext uri="{FF2B5EF4-FFF2-40B4-BE49-F238E27FC236}">
                <a16:creationId xmlns:a16="http://schemas.microsoft.com/office/drawing/2014/main" id="{EB7699D4-5CF1-4945-AF53-9FF925C376BB}"/>
              </a:ext>
            </a:extLst>
          </p:cNvPr>
          <p:cNvSpPr/>
          <p:nvPr/>
        </p:nvSpPr>
        <p:spPr>
          <a:xfrm>
            <a:off x="9289046" y="4234020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Oval 176">
            <a:extLst>
              <a:ext uri="{FF2B5EF4-FFF2-40B4-BE49-F238E27FC236}">
                <a16:creationId xmlns:a16="http://schemas.microsoft.com/office/drawing/2014/main" id="{A9006280-6B35-5544-98E4-1B21ED7235B5}"/>
              </a:ext>
            </a:extLst>
          </p:cNvPr>
          <p:cNvSpPr/>
          <p:nvPr/>
        </p:nvSpPr>
        <p:spPr>
          <a:xfrm>
            <a:off x="9535305" y="4234020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Oval 177">
            <a:extLst>
              <a:ext uri="{FF2B5EF4-FFF2-40B4-BE49-F238E27FC236}">
                <a16:creationId xmlns:a16="http://schemas.microsoft.com/office/drawing/2014/main" id="{AC7C371E-2D08-BF45-8B8E-6FC13CFD5BF4}"/>
              </a:ext>
            </a:extLst>
          </p:cNvPr>
          <p:cNvSpPr/>
          <p:nvPr/>
        </p:nvSpPr>
        <p:spPr>
          <a:xfrm>
            <a:off x="9781564" y="4234020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Oval 178">
            <a:extLst>
              <a:ext uri="{FF2B5EF4-FFF2-40B4-BE49-F238E27FC236}">
                <a16:creationId xmlns:a16="http://schemas.microsoft.com/office/drawing/2014/main" id="{6A2513D4-883B-AC4F-83C4-340258810AA5}"/>
              </a:ext>
            </a:extLst>
          </p:cNvPr>
          <p:cNvSpPr/>
          <p:nvPr/>
        </p:nvSpPr>
        <p:spPr>
          <a:xfrm>
            <a:off x="10033433" y="4234020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Oval 179">
            <a:extLst>
              <a:ext uri="{FF2B5EF4-FFF2-40B4-BE49-F238E27FC236}">
                <a16:creationId xmlns:a16="http://schemas.microsoft.com/office/drawing/2014/main" id="{8A3B99E0-E6A1-A84A-BE61-0FEC270CA7BD}"/>
              </a:ext>
            </a:extLst>
          </p:cNvPr>
          <p:cNvSpPr/>
          <p:nvPr/>
        </p:nvSpPr>
        <p:spPr>
          <a:xfrm>
            <a:off x="10291429" y="4236304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Rounded Rectangle 180">
            <a:extLst>
              <a:ext uri="{FF2B5EF4-FFF2-40B4-BE49-F238E27FC236}">
                <a16:creationId xmlns:a16="http://schemas.microsoft.com/office/drawing/2014/main" id="{FE339CDF-6D63-3347-A831-5E801BE3FDE7}"/>
              </a:ext>
            </a:extLst>
          </p:cNvPr>
          <p:cNvSpPr/>
          <p:nvPr/>
        </p:nvSpPr>
        <p:spPr>
          <a:xfrm>
            <a:off x="9339739" y="3041181"/>
            <a:ext cx="1128109" cy="311369"/>
          </a:xfrm>
          <a:prstGeom prst="round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Right Arrow 181">
            <a:extLst>
              <a:ext uri="{FF2B5EF4-FFF2-40B4-BE49-F238E27FC236}">
                <a16:creationId xmlns:a16="http://schemas.microsoft.com/office/drawing/2014/main" id="{31F218F5-7CAA-C947-9E0B-F41992B1BD98}"/>
              </a:ext>
            </a:extLst>
          </p:cNvPr>
          <p:cNvSpPr/>
          <p:nvPr/>
        </p:nvSpPr>
        <p:spPr>
          <a:xfrm rot="16200000">
            <a:off x="9645360" y="355859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5" name="Content Placeholder 2">
                <a:extLst>
                  <a:ext uri="{FF2B5EF4-FFF2-40B4-BE49-F238E27FC236}">
                    <a16:creationId xmlns:a16="http://schemas.microsoft.com/office/drawing/2014/main" id="{DED50EDE-4C5F-3D40-A8FA-BBCFA6B19B1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144033" y="3506224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85" name="Content Placeholder 2">
                <a:extLst>
                  <a:ext uri="{FF2B5EF4-FFF2-40B4-BE49-F238E27FC236}">
                    <a16:creationId xmlns:a16="http://schemas.microsoft.com/office/drawing/2014/main" id="{DED50EDE-4C5F-3D40-A8FA-BBCFA6B19B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33" y="3506224"/>
                <a:ext cx="701328" cy="50358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4" name="Right Arrow 193">
            <a:extLst>
              <a:ext uri="{FF2B5EF4-FFF2-40B4-BE49-F238E27FC236}">
                <a16:creationId xmlns:a16="http://schemas.microsoft.com/office/drawing/2014/main" id="{EDFF357D-A43A-9946-9C8C-C5208D9A46EA}"/>
              </a:ext>
            </a:extLst>
          </p:cNvPr>
          <p:cNvSpPr/>
          <p:nvPr/>
        </p:nvSpPr>
        <p:spPr>
          <a:xfrm>
            <a:off x="3951891" y="4118260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5" name="Content Placeholder 2">
                <a:extLst>
                  <a:ext uri="{FF2B5EF4-FFF2-40B4-BE49-F238E27FC236}">
                    <a16:creationId xmlns:a16="http://schemas.microsoft.com/office/drawing/2014/main" id="{A70D1C02-7CBD-A74A-904A-2A285E9154C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818000" y="3657669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2400" dirty="0">
                  <a:solidFill>
                    <a:schemeClr val="bg1">
                      <a:lumMod val="85000"/>
                    </a:schemeClr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95" name="Content Placeholder 2">
                <a:extLst>
                  <a:ext uri="{FF2B5EF4-FFF2-40B4-BE49-F238E27FC236}">
                    <a16:creationId xmlns:a16="http://schemas.microsoft.com/office/drawing/2014/main" id="{A70D1C02-7CBD-A74A-904A-2A285E9154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8000" y="3657669"/>
                <a:ext cx="701328" cy="50358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8" name="Right Arrow 197">
            <a:extLst>
              <a:ext uri="{FF2B5EF4-FFF2-40B4-BE49-F238E27FC236}">
                <a16:creationId xmlns:a16="http://schemas.microsoft.com/office/drawing/2014/main" id="{AD99BFF2-26F2-1741-9FED-CA0B281A12B2}"/>
              </a:ext>
            </a:extLst>
          </p:cNvPr>
          <p:cNvSpPr/>
          <p:nvPr/>
        </p:nvSpPr>
        <p:spPr>
          <a:xfrm>
            <a:off x="6150460" y="415946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9" name="Content Placeholder 2">
                <a:extLst>
                  <a:ext uri="{FF2B5EF4-FFF2-40B4-BE49-F238E27FC236}">
                    <a16:creationId xmlns:a16="http://schemas.microsoft.com/office/drawing/2014/main" id="{A521D06C-64AB-2344-9BA1-32D193F0C51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16569" y="3698871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2400" dirty="0">
                  <a:solidFill>
                    <a:schemeClr val="bg1">
                      <a:lumMod val="85000"/>
                    </a:schemeClr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99" name="Content Placeholder 2">
                <a:extLst>
                  <a:ext uri="{FF2B5EF4-FFF2-40B4-BE49-F238E27FC236}">
                    <a16:creationId xmlns:a16="http://schemas.microsoft.com/office/drawing/2014/main" id="{A521D06C-64AB-2344-9BA1-32D193F0C5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6569" y="3698871"/>
                <a:ext cx="701328" cy="50358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0" name="Right Arrow 199">
            <a:extLst>
              <a:ext uri="{FF2B5EF4-FFF2-40B4-BE49-F238E27FC236}">
                <a16:creationId xmlns:a16="http://schemas.microsoft.com/office/drawing/2014/main" id="{BD12B914-5DFB-1C4F-BC8A-44B371B0E731}"/>
              </a:ext>
            </a:extLst>
          </p:cNvPr>
          <p:cNvSpPr/>
          <p:nvPr/>
        </p:nvSpPr>
        <p:spPr>
          <a:xfrm>
            <a:off x="8438026" y="418075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1" name="Content Placeholder 2">
                <a:extLst>
                  <a:ext uri="{FF2B5EF4-FFF2-40B4-BE49-F238E27FC236}">
                    <a16:creationId xmlns:a16="http://schemas.microsoft.com/office/drawing/2014/main" id="{051A29E5-B48A-4C41-8B73-97B7587ED5B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04135" y="3720162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201" name="Content Placeholder 2">
                <a:extLst>
                  <a:ext uri="{FF2B5EF4-FFF2-40B4-BE49-F238E27FC236}">
                    <a16:creationId xmlns:a16="http://schemas.microsoft.com/office/drawing/2014/main" id="{051A29E5-B48A-4C41-8B73-97B7587ED5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4135" y="3720162"/>
                <a:ext cx="701328" cy="50358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4" name="Content Placeholder 2">
            <a:extLst>
              <a:ext uri="{FF2B5EF4-FFF2-40B4-BE49-F238E27FC236}">
                <a16:creationId xmlns:a16="http://schemas.microsoft.com/office/drawing/2014/main" id="{55FCA79F-24EF-C34B-915B-6914F4B5E84B}"/>
              </a:ext>
            </a:extLst>
          </p:cNvPr>
          <p:cNvSpPr txBox="1">
            <a:spLocks/>
          </p:cNvSpPr>
          <p:nvPr/>
        </p:nvSpPr>
        <p:spPr>
          <a:xfrm>
            <a:off x="2587348" y="2375048"/>
            <a:ext cx="1121011" cy="503588"/>
          </a:xfrm>
          <a:prstGeom prst="rect">
            <a:avLst/>
          </a:prstGeom>
          <a:solidFill>
            <a:schemeClr val="accent6">
              <a:lumMod val="40000"/>
              <a:lumOff val="60000"/>
              <a:alpha val="22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went?</a:t>
            </a:r>
          </a:p>
        </p:txBody>
      </p:sp>
      <p:sp>
        <p:nvSpPr>
          <p:cNvPr id="125" name="Content Placeholder 2">
            <a:extLst>
              <a:ext uri="{FF2B5EF4-FFF2-40B4-BE49-F238E27FC236}">
                <a16:creationId xmlns:a16="http://schemas.microsoft.com/office/drawing/2014/main" id="{BC7611C4-233A-2F45-BEC2-4400044BAC8A}"/>
              </a:ext>
            </a:extLst>
          </p:cNvPr>
          <p:cNvSpPr txBox="1">
            <a:spLocks/>
          </p:cNvSpPr>
          <p:nvPr/>
        </p:nvSpPr>
        <p:spPr>
          <a:xfrm>
            <a:off x="4669195" y="2394928"/>
            <a:ext cx="1005821" cy="503588"/>
          </a:xfrm>
          <a:prstGeom prst="rect">
            <a:avLst/>
          </a:prstGeom>
          <a:solidFill>
            <a:schemeClr val="accent6">
              <a:lumMod val="40000"/>
              <a:lumOff val="60000"/>
              <a:alpha val="22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over?</a:t>
            </a:r>
          </a:p>
        </p:txBody>
      </p:sp>
      <p:sp>
        <p:nvSpPr>
          <p:cNvPr id="126" name="Content Placeholder 2">
            <a:extLst>
              <a:ext uri="{FF2B5EF4-FFF2-40B4-BE49-F238E27FC236}">
                <a16:creationId xmlns:a16="http://schemas.microsoft.com/office/drawing/2014/main" id="{F1A17C69-A9A6-794D-974B-0B1554D43578}"/>
              </a:ext>
            </a:extLst>
          </p:cNvPr>
          <p:cNvSpPr txBox="1">
            <a:spLocks/>
          </p:cNvSpPr>
          <p:nvPr/>
        </p:nvSpPr>
        <p:spPr>
          <a:xfrm>
            <a:off x="7116958" y="2382592"/>
            <a:ext cx="1049884" cy="503588"/>
          </a:xfrm>
          <a:prstGeom prst="rect">
            <a:avLst/>
          </a:prstGeom>
          <a:solidFill>
            <a:schemeClr val="accent6">
              <a:lumMod val="40000"/>
              <a:lumOff val="60000"/>
              <a:alpha val="22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class?</a:t>
            </a:r>
          </a:p>
        </p:txBody>
      </p:sp>
      <p:sp>
        <p:nvSpPr>
          <p:cNvPr id="127" name="Content Placeholder 2">
            <a:extLst>
              <a:ext uri="{FF2B5EF4-FFF2-40B4-BE49-F238E27FC236}">
                <a16:creationId xmlns:a16="http://schemas.microsoft.com/office/drawing/2014/main" id="{ABB99C6F-4251-8D4A-92FB-7B9E6F7FC710}"/>
              </a:ext>
            </a:extLst>
          </p:cNvPr>
          <p:cNvSpPr txBox="1">
            <a:spLocks/>
          </p:cNvSpPr>
          <p:nvPr/>
        </p:nvSpPr>
        <p:spPr>
          <a:xfrm>
            <a:off x="9425430" y="2365613"/>
            <a:ext cx="998949" cy="50358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after?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id="{E55E6BDD-EA4B-A043-AFA7-C42DD8E37FCB}"/>
                  </a:ext>
                </a:extLst>
              </p:cNvPr>
              <p:cNvSpPr/>
              <p:nvPr/>
            </p:nvSpPr>
            <p:spPr>
              <a:xfrm>
                <a:off x="9251884" y="1871324"/>
                <a:ext cx="130381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𝐶𝐸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id="{E55E6BDD-EA4B-A043-AFA7-C42DD8E37F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1884" y="1871324"/>
                <a:ext cx="1303818" cy="369332"/>
              </a:xfrm>
              <a:prstGeom prst="rect">
                <a:avLst/>
              </a:prstGeom>
              <a:blipFill>
                <a:blip r:embed="rId9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F5CE9E9A-F735-5D4A-8A09-4BABFB2D5DA5}"/>
                  </a:ext>
                </a:extLst>
              </p:cNvPr>
              <p:cNvSpPr/>
              <p:nvPr/>
            </p:nvSpPr>
            <p:spPr>
              <a:xfrm>
                <a:off x="1845030" y="2933572"/>
                <a:ext cx="43037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i="1" dirty="0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US" sz="240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F5CE9E9A-F735-5D4A-8A09-4BABFB2D5D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5030" y="2933572"/>
                <a:ext cx="430374" cy="461665"/>
              </a:xfrm>
              <a:prstGeom prst="rect">
                <a:avLst/>
              </a:prstGeom>
              <a:blipFill>
                <a:blip r:embed="rId10"/>
                <a:stretch>
                  <a:fillRect b="-8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5" name="Content Placeholder 2">
            <a:extLst>
              <a:ext uri="{FF2B5EF4-FFF2-40B4-BE49-F238E27FC236}">
                <a16:creationId xmlns:a16="http://schemas.microsoft.com/office/drawing/2014/main" id="{009B75EB-85A0-E14A-82AF-5B91C716897B}"/>
              </a:ext>
            </a:extLst>
          </p:cNvPr>
          <p:cNvSpPr txBox="1">
            <a:spLocks/>
          </p:cNvSpPr>
          <p:nvPr/>
        </p:nvSpPr>
        <p:spPr>
          <a:xfrm>
            <a:off x="789532" y="1014201"/>
            <a:ext cx="8410756" cy="276801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63500">
            <a:solidFill>
              <a:schemeClr val="tx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endParaRPr lang="en-US" sz="2400" b="1" dirty="0">
              <a:solidFill>
                <a:schemeClr val="tx1">
                  <a:lumMod val="85000"/>
                  <a:lumOff val="15000"/>
                </a:schemeClr>
              </a:solidFill>
              <a:latin typeface="Avenir Light" panose="020B0402020203020204" pitchFamily="34" charset="77"/>
            </a:endParaRPr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266162AE-AC93-2245-B03A-9CB3A866469F}"/>
              </a:ext>
            </a:extLst>
          </p:cNvPr>
          <p:cNvSpPr/>
          <p:nvPr/>
        </p:nvSpPr>
        <p:spPr>
          <a:xfrm>
            <a:off x="1052465" y="2636128"/>
            <a:ext cx="752322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venir Light" panose="020B0402020203020204" pitchFamily="34" charset="77"/>
              </a:rPr>
              <a:t>Using the chain rule, we trace the derivative all the </a:t>
            </a:r>
            <a:r>
              <a:rPr lang="en-US" sz="2400" b="1" dirty="0">
                <a:solidFill>
                  <a:srgbClr val="C00000"/>
                </a:solidFill>
                <a:latin typeface="Avenir Light" panose="020B0402020203020204" pitchFamily="34" charset="77"/>
              </a:rPr>
              <a:t>way back to the beginning</a:t>
            </a:r>
            <a:r>
              <a:rPr lang="en-US" sz="2400" b="1" dirty="0">
                <a:latin typeface="Avenir Light" panose="020B0402020203020204" pitchFamily="34" charset="77"/>
              </a:rPr>
              <a:t>, while summing the results.</a:t>
            </a:r>
            <a:endParaRPr lang="en-US" sz="2400" dirty="0"/>
          </a:p>
        </p:txBody>
      </p:sp>
      <p:sp>
        <p:nvSpPr>
          <p:cNvPr id="264" name="Content Placeholder 2">
            <a:extLst>
              <a:ext uri="{FF2B5EF4-FFF2-40B4-BE49-F238E27FC236}">
                <a16:creationId xmlns:a16="http://schemas.microsoft.com/office/drawing/2014/main" id="{8C906F08-3019-274E-936D-2D95A32E563D}"/>
              </a:ext>
            </a:extLst>
          </p:cNvPr>
          <p:cNvSpPr txBox="1">
            <a:spLocks/>
          </p:cNvSpPr>
          <p:nvPr/>
        </p:nvSpPr>
        <p:spPr>
          <a:xfrm>
            <a:off x="264163" y="5250618"/>
            <a:ext cx="1530821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latin typeface="Avenir Light" panose="020B0402020203020204" pitchFamily="34" charset="77"/>
              </a:rPr>
              <a:t>Input layer</a:t>
            </a:r>
          </a:p>
        </p:txBody>
      </p:sp>
      <p:sp>
        <p:nvSpPr>
          <p:cNvPr id="265" name="Content Placeholder 2">
            <a:extLst>
              <a:ext uri="{FF2B5EF4-FFF2-40B4-BE49-F238E27FC236}">
                <a16:creationId xmlns:a16="http://schemas.microsoft.com/office/drawing/2014/main" id="{2531297E-A30D-C24E-8F82-8116FDA6C0F4}"/>
              </a:ext>
            </a:extLst>
          </p:cNvPr>
          <p:cNvSpPr txBox="1">
            <a:spLocks/>
          </p:cNvSpPr>
          <p:nvPr/>
        </p:nvSpPr>
        <p:spPr>
          <a:xfrm>
            <a:off x="147347" y="4088472"/>
            <a:ext cx="1737960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latin typeface="Avenir Light" panose="020B0402020203020204" pitchFamily="34" charset="77"/>
              </a:rPr>
              <a:t>Hidden layer</a:t>
            </a:r>
          </a:p>
        </p:txBody>
      </p:sp>
      <p:sp>
        <p:nvSpPr>
          <p:cNvPr id="266" name="Rounded Rectangle 265">
            <a:extLst>
              <a:ext uri="{FF2B5EF4-FFF2-40B4-BE49-F238E27FC236}">
                <a16:creationId xmlns:a16="http://schemas.microsoft.com/office/drawing/2014/main" id="{6C8436E4-8FCA-9344-A046-A12AC6C83208}"/>
              </a:ext>
            </a:extLst>
          </p:cNvPr>
          <p:cNvSpPr/>
          <p:nvPr/>
        </p:nvSpPr>
        <p:spPr>
          <a:xfrm>
            <a:off x="2561160" y="5287053"/>
            <a:ext cx="1196135" cy="330065"/>
          </a:xfrm>
          <a:prstGeom prst="roundRect">
            <a:avLst/>
          </a:prstGeom>
          <a:noFill/>
          <a:ln w="38100">
            <a:solidFill>
              <a:schemeClr val="tx1"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67" name="Oval 266">
            <a:extLst>
              <a:ext uri="{FF2B5EF4-FFF2-40B4-BE49-F238E27FC236}">
                <a16:creationId xmlns:a16="http://schemas.microsoft.com/office/drawing/2014/main" id="{FB71F565-4D26-4E48-88BE-671C44AB73EF}"/>
              </a:ext>
            </a:extLst>
          </p:cNvPr>
          <p:cNvSpPr/>
          <p:nvPr/>
        </p:nvSpPr>
        <p:spPr>
          <a:xfrm>
            <a:off x="2665942" y="5342404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68" name="Oval 267">
            <a:extLst>
              <a:ext uri="{FF2B5EF4-FFF2-40B4-BE49-F238E27FC236}">
                <a16:creationId xmlns:a16="http://schemas.microsoft.com/office/drawing/2014/main" id="{0C6E6D62-C318-9B45-9036-510A4C719BE0}"/>
              </a:ext>
            </a:extLst>
          </p:cNvPr>
          <p:cNvSpPr/>
          <p:nvPr/>
        </p:nvSpPr>
        <p:spPr>
          <a:xfrm>
            <a:off x="2912201" y="5342404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69" name="Oval 268">
            <a:extLst>
              <a:ext uri="{FF2B5EF4-FFF2-40B4-BE49-F238E27FC236}">
                <a16:creationId xmlns:a16="http://schemas.microsoft.com/office/drawing/2014/main" id="{DABC2967-AC08-2044-A9F1-A8D83EC7E6D8}"/>
              </a:ext>
            </a:extLst>
          </p:cNvPr>
          <p:cNvSpPr/>
          <p:nvPr/>
        </p:nvSpPr>
        <p:spPr>
          <a:xfrm>
            <a:off x="3158460" y="5342404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70" name="Oval 269">
            <a:extLst>
              <a:ext uri="{FF2B5EF4-FFF2-40B4-BE49-F238E27FC236}">
                <a16:creationId xmlns:a16="http://schemas.microsoft.com/office/drawing/2014/main" id="{91BE0F88-95E4-1840-B614-591138A805DB}"/>
              </a:ext>
            </a:extLst>
          </p:cNvPr>
          <p:cNvSpPr/>
          <p:nvPr/>
        </p:nvSpPr>
        <p:spPr>
          <a:xfrm>
            <a:off x="3410329" y="5342404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71" name="Right Arrow 270">
            <a:extLst>
              <a:ext uri="{FF2B5EF4-FFF2-40B4-BE49-F238E27FC236}">
                <a16:creationId xmlns:a16="http://schemas.microsoft.com/office/drawing/2014/main" id="{3E46784F-DAD4-3343-A89A-34837224F01A}"/>
              </a:ext>
            </a:extLst>
          </p:cNvPr>
          <p:cNvSpPr/>
          <p:nvPr/>
        </p:nvSpPr>
        <p:spPr>
          <a:xfrm rot="16200000">
            <a:off x="2907431" y="467512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72" name="Content Placeholder 2">
                <a:extLst>
                  <a:ext uri="{FF2B5EF4-FFF2-40B4-BE49-F238E27FC236}">
                    <a16:creationId xmlns:a16="http://schemas.microsoft.com/office/drawing/2014/main" id="{303B6919-8A41-894D-87A8-178136C06A6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77235" y="4632547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sz="2400" dirty="0">
                  <a:solidFill>
                    <a:schemeClr val="bg1">
                      <a:lumMod val="75000"/>
                    </a:schemeClr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272" name="Content Placeholder 2">
                <a:extLst>
                  <a:ext uri="{FF2B5EF4-FFF2-40B4-BE49-F238E27FC236}">
                    <a16:creationId xmlns:a16="http://schemas.microsoft.com/office/drawing/2014/main" id="{303B6919-8A41-894D-87A8-178136C06A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7235" y="4632547"/>
                <a:ext cx="701328" cy="50358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3" name="Rounded Rectangle 272">
            <a:extLst>
              <a:ext uri="{FF2B5EF4-FFF2-40B4-BE49-F238E27FC236}">
                <a16:creationId xmlns:a16="http://schemas.microsoft.com/office/drawing/2014/main" id="{48A84533-90CF-9542-830A-BB999781AAEF}"/>
              </a:ext>
            </a:extLst>
          </p:cNvPr>
          <p:cNvSpPr/>
          <p:nvPr/>
        </p:nvSpPr>
        <p:spPr>
          <a:xfrm>
            <a:off x="4744078" y="5314271"/>
            <a:ext cx="1196135" cy="330065"/>
          </a:xfrm>
          <a:prstGeom prst="roundRect">
            <a:avLst/>
          </a:prstGeom>
          <a:noFill/>
          <a:ln w="38100">
            <a:solidFill>
              <a:schemeClr val="tx1"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74" name="Oval 273">
            <a:extLst>
              <a:ext uri="{FF2B5EF4-FFF2-40B4-BE49-F238E27FC236}">
                <a16:creationId xmlns:a16="http://schemas.microsoft.com/office/drawing/2014/main" id="{61D1EA61-C4B9-1141-AE63-02A8A057DF1D}"/>
              </a:ext>
            </a:extLst>
          </p:cNvPr>
          <p:cNvSpPr/>
          <p:nvPr/>
        </p:nvSpPr>
        <p:spPr>
          <a:xfrm>
            <a:off x="4848860" y="5369622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75" name="Oval 274">
            <a:extLst>
              <a:ext uri="{FF2B5EF4-FFF2-40B4-BE49-F238E27FC236}">
                <a16:creationId xmlns:a16="http://schemas.microsoft.com/office/drawing/2014/main" id="{60BF5E45-AF98-0449-9EC5-B489921AE796}"/>
              </a:ext>
            </a:extLst>
          </p:cNvPr>
          <p:cNvSpPr/>
          <p:nvPr/>
        </p:nvSpPr>
        <p:spPr>
          <a:xfrm>
            <a:off x="5095119" y="5369622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76" name="Oval 275">
            <a:extLst>
              <a:ext uri="{FF2B5EF4-FFF2-40B4-BE49-F238E27FC236}">
                <a16:creationId xmlns:a16="http://schemas.microsoft.com/office/drawing/2014/main" id="{B9282EC1-0555-464A-A61B-EB9949FCF272}"/>
              </a:ext>
            </a:extLst>
          </p:cNvPr>
          <p:cNvSpPr/>
          <p:nvPr/>
        </p:nvSpPr>
        <p:spPr>
          <a:xfrm>
            <a:off x="5341378" y="5369622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77" name="Oval 276">
            <a:extLst>
              <a:ext uri="{FF2B5EF4-FFF2-40B4-BE49-F238E27FC236}">
                <a16:creationId xmlns:a16="http://schemas.microsoft.com/office/drawing/2014/main" id="{CF08DE11-699C-664B-853C-95CD30A2E907}"/>
              </a:ext>
            </a:extLst>
          </p:cNvPr>
          <p:cNvSpPr/>
          <p:nvPr/>
        </p:nvSpPr>
        <p:spPr>
          <a:xfrm>
            <a:off x="5593247" y="5369622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78" name="Right Arrow 277">
            <a:extLst>
              <a:ext uri="{FF2B5EF4-FFF2-40B4-BE49-F238E27FC236}">
                <a16:creationId xmlns:a16="http://schemas.microsoft.com/office/drawing/2014/main" id="{CAB02449-62C2-C04C-A816-9D3DB7D56E23}"/>
              </a:ext>
            </a:extLst>
          </p:cNvPr>
          <p:cNvSpPr/>
          <p:nvPr/>
        </p:nvSpPr>
        <p:spPr>
          <a:xfrm rot="16200000">
            <a:off x="5090349" y="470234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79" name="Content Placeholder 2">
                <a:extLst>
                  <a:ext uri="{FF2B5EF4-FFF2-40B4-BE49-F238E27FC236}">
                    <a16:creationId xmlns:a16="http://schemas.microsoft.com/office/drawing/2014/main" id="{08F8CA84-7AC6-AC46-B8B3-BC7FA7CA684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60153" y="4659765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sz="2400" dirty="0">
                  <a:solidFill>
                    <a:schemeClr val="bg1">
                      <a:lumMod val="75000"/>
                    </a:schemeClr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279" name="Content Placeholder 2">
                <a:extLst>
                  <a:ext uri="{FF2B5EF4-FFF2-40B4-BE49-F238E27FC236}">
                    <a16:creationId xmlns:a16="http://schemas.microsoft.com/office/drawing/2014/main" id="{08F8CA84-7AC6-AC46-B8B3-BC7FA7CA68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0153" y="4659765"/>
                <a:ext cx="701328" cy="50358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0" name="Rounded Rectangle 279">
            <a:extLst>
              <a:ext uri="{FF2B5EF4-FFF2-40B4-BE49-F238E27FC236}">
                <a16:creationId xmlns:a16="http://schemas.microsoft.com/office/drawing/2014/main" id="{7ED13E0A-BD52-684F-8B86-5F0FD2752FF8}"/>
              </a:ext>
            </a:extLst>
          </p:cNvPr>
          <p:cNvSpPr/>
          <p:nvPr/>
        </p:nvSpPr>
        <p:spPr>
          <a:xfrm>
            <a:off x="7019643" y="5330689"/>
            <a:ext cx="1196135" cy="330065"/>
          </a:xfrm>
          <a:prstGeom prst="roundRect">
            <a:avLst/>
          </a:prstGeom>
          <a:noFill/>
          <a:ln w="38100">
            <a:solidFill>
              <a:schemeClr val="tx1"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81" name="Oval 280">
            <a:extLst>
              <a:ext uri="{FF2B5EF4-FFF2-40B4-BE49-F238E27FC236}">
                <a16:creationId xmlns:a16="http://schemas.microsoft.com/office/drawing/2014/main" id="{F16ED060-2AF2-554F-A2EA-5BD5A75F38E6}"/>
              </a:ext>
            </a:extLst>
          </p:cNvPr>
          <p:cNvSpPr/>
          <p:nvPr/>
        </p:nvSpPr>
        <p:spPr>
          <a:xfrm>
            <a:off x="7124425" y="5386040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82" name="Oval 281">
            <a:extLst>
              <a:ext uri="{FF2B5EF4-FFF2-40B4-BE49-F238E27FC236}">
                <a16:creationId xmlns:a16="http://schemas.microsoft.com/office/drawing/2014/main" id="{3DADBE44-F2C3-5248-81F6-7F06B6A7B3AF}"/>
              </a:ext>
            </a:extLst>
          </p:cNvPr>
          <p:cNvSpPr/>
          <p:nvPr/>
        </p:nvSpPr>
        <p:spPr>
          <a:xfrm>
            <a:off x="7370684" y="5386040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83" name="Oval 282">
            <a:extLst>
              <a:ext uri="{FF2B5EF4-FFF2-40B4-BE49-F238E27FC236}">
                <a16:creationId xmlns:a16="http://schemas.microsoft.com/office/drawing/2014/main" id="{6E9063AF-87E3-594E-B2A7-E0EA6F1B7473}"/>
              </a:ext>
            </a:extLst>
          </p:cNvPr>
          <p:cNvSpPr/>
          <p:nvPr/>
        </p:nvSpPr>
        <p:spPr>
          <a:xfrm>
            <a:off x="7616943" y="5386040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84" name="Oval 283">
            <a:extLst>
              <a:ext uri="{FF2B5EF4-FFF2-40B4-BE49-F238E27FC236}">
                <a16:creationId xmlns:a16="http://schemas.microsoft.com/office/drawing/2014/main" id="{A3662BA6-987E-1A45-B228-9AB4EE359077}"/>
              </a:ext>
            </a:extLst>
          </p:cNvPr>
          <p:cNvSpPr/>
          <p:nvPr/>
        </p:nvSpPr>
        <p:spPr>
          <a:xfrm>
            <a:off x="7868812" y="5386040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85" name="Right Arrow 284">
            <a:extLst>
              <a:ext uri="{FF2B5EF4-FFF2-40B4-BE49-F238E27FC236}">
                <a16:creationId xmlns:a16="http://schemas.microsoft.com/office/drawing/2014/main" id="{12DD2CE7-E9C4-9C4F-8B6F-EAD82F126AC7}"/>
              </a:ext>
            </a:extLst>
          </p:cNvPr>
          <p:cNvSpPr/>
          <p:nvPr/>
        </p:nvSpPr>
        <p:spPr>
          <a:xfrm rot="16200000">
            <a:off x="7365914" y="471876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86" name="Content Placeholder 2">
                <a:extLst>
                  <a:ext uri="{FF2B5EF4-FFF2-40B4-BE49-F238E27FC236}">
                    <a16:creationId xmlns:a16="http://schemas.microsoft.com/office/drawing/2014/main" id="{71B71B10-2055-5D4A-BEC8-9FE52A4D31F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35718" y="4676183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sz="2400" dirty="0">
                  <a:solidFill>
                    <a:schemeClr val="bg1">
                      <a:lumMod val="75000"/>
                    </a:schemeClr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286" name="Content Placeholder 2">
                <a:extLst>
                  <a:ext uri="{FF2B5EF4-FFF2-40B4-BE49-F238E27FC236}">
                    <a16:creationId xmlns:a16="http://schemas.microsoft.com/office/drawing/2014/main" id="{71B71B10-2055-5D4A-BEC8-9FE52A4D31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718" y="4676183"/>
                <a:ext cx="701328" cy="50358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7" name="Right Arrow 286">
            <a:extLst>
              <a:ext uri="{FF2B5EF4-FFF2-40B4-BE49-F238E27FC236}">
                <a16:creationId xmlns:a16="http://schemas.microsoft.com/office/drawing/2014/main" id="{92E0184F-FD39-C34D-ACD9-1B01FEBD997B}"/>
              </a:ext>
            </a:extLst>
          </p:cNvPr>
          <p:cNvSpPr/>
          <p:nvPr/>
        </p:nvSpPr>
        <p:spPr>
          <a:xfrm rot="16200000">
            <a:off x="9666920" y="472774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88" name="Content Placeholder 2">
                <a:extLst>
                  <a:ext uri="{FF2B5EF4-FFF2-40B4-BE49-F238E27FC236}">
                    <a16:creationId xmlns:a16="http://schemas.microsoft.com/office/drawing/2014/main" id="{CB798494-ADC3-9D4F-9C7C-A1C99BD02AC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136724" y="4685165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sz="2400" dirty="0">
                  <a:solidFill>
                    <a:schemeClr val="bg1">
                      <a:lumMod val="75000"/>
                    </a:schemeClr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288" name="Content Placeholder 2">
                <a:extLst>
                  <a:ext uri="{FF2B5EF4-FFF2-40B4-BE49-F238E27FC236}">
                    <a16:creationId xmlns:a16="http://schemas.microsoft.com/office/drawing/2014/main" id="{CB798494-ADC3-9D4F-9C7C-A1C99BD02A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6724" y="4685165"/>
                <a:ext cx="701328" cy="503588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9" name="Content Placeholder 2">
            <a:extLst>
              <a:ext uri="{FF2B5EF4-FFF2-40B4-BE49-F238E27FC236}">
                <a16:creationId xmlns:a16="http://schemas.microsoft.com/office/drawing/2014/main" id="{AC915001-8779-EC4A-B6F5-AE22315609BE}"/>
              </a:ext>
            </a:extLst>
          </p:cNvPr>
          <p:cNvSpPr txBox="1">
            <a:spLocks/>
          </p:cNvSpPr>
          <p:nvPr/>
        </p:nvSpPr>
        <p:spPr>
          <a:xfrm>
            <a:off x="2793640" y="5754472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Avenir Light" panose="020B0402020203020204" pitchFamily="34" charset="77"/>
              </a:rPr>
              <a:t>She</a:t>
            </a:r>
          </a:p>
        </p:txBody>
      </p:sp>
      <p:sp>
        <p:nvSpPr>
          <p:cNvPr id="290" name="Content Placeholder 2">
            <a:extLst>
              <a:ext uri="{FF2B5EF4-FFF2-40B4-BE49-F238E27FC236}">
                <a16:creationId xmlns:a16="http://schemas.microsoft.com/office/drawing/2014/main" id="{D48D51D0-43AD-DD4F-9D03-24F2F27B6C12}"/>
              </a:ext>
            </a:extLst>
          </p:cNvPr>
          <p:cNvSpPr txBox="1">
            <a:spLocks/>
          </p:cNvSpPr>
          <p:nvPr/>
        </p:nvSpPr>
        <p:spPr>
          <a:xfrm>
            <a:off x="4771152" y="5722080"/>
            <a:ext cx="1005821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Avenir Light" panose="020B0402020203020204" pitchFamily="34" charset="77"/>
              </a:rPr>
              <a:t>went</a:t>
            </a:r>
          </a:p>
        </p:txBody>
      </p:sp>
      <p:sp>
        <p:nvSpPr>
          <p:cNvPr id="291" name="Content Placeholder 2">
            <a:extLst>
              <a:ext uri="{FF2B5EF4-FFF2-40B4-BE49-F238E27FC236}">
                <a16:creationId xmlns:a16="http://schemas.microsoft.com/office/drawing/2014/main" id="{D7B74507-D222-D44B-9435-55ECB8F1C417}"/>
              </a:ext>
            </a:extLst>
          </p:cNvPr>
          <p:cNvSpPr txBox="1">
            <a:spLocks/>
          </p:cNvSpPr>
          <p:nvPr/>
        </p:nvSpPr>
        <p:spPr>
          <a:xfrm>
            <a:off x="7132699" y="5737257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Avenir Light" panose="020B0402020203020204" pitchFamily="34" charset="77"/>
              </a:rPr>
              <a:t>to</a:t>
            </a:r>
          </a:p>
        </p:txBody>
      </p:sp>
      <p:sp>
        <p:nvSpPr>
          <p:cNvPr id="292" name="Content Placeholder 2">
            <a:extLst>
              <a:ext uri="{FF2B5EF4-FFF2-40B4-BE49-F238E27FC236}">
                <a16:creationId xmlns:a16="http://schemas.microsoft.com/office/drawing/2014/main" id="{04EC2B29-CD8D-944B-B8D3-8FDD0AA4D8D7}"/>
              </a:ext>
            </a:extLst>
          </p:cNvPr>
          <p:cNvSpPr txBox="1">
            <a:spLocks/>
          </p:cNvSpPr>
          <p:nvPr/>
        </p:nvSpPr>
        <p:spPr>
          <a:xfrm>
            <a:off x="9324812" y="5723185"/>
            <a:ext cx="966617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Avenir Light" panose="020B0402020203020204" pitchFamily="34" charset="77"/>
              </a:rPr>
              <a:t>class</a:t>
            </a:r>
          </a:p>
        </p:txBody>
      </p:sp>
      <p:sp>
        <p:nvSpPr>
          <p:cNvPr id="293" name="Rounded Rectangle 292">
            <a:extLst>
              <a:ext uri="{FF2B5EF4-FFF2-40B4-BE49-F238E27FC236}">
                <a16:creationId xmlns:a16="http://schemas.microsoft.com/office/drawing/2014/main" id="{6E0212E9-9AC9-5F4C-A0D5-722A78164D35}"/>
              </a:ext>
            </a:extLst>
          </p:cNvPr>
          <p:cNvSpPr/>
          <p:nvPr/>
        </p:nvSpPr>
        <p:spPr>
          <a:xfrm>
            <a:off x="9334533" y="5330689"/>
            <a:ext cx="1196135" cy="330065"/>
          </a:xfrm>
          <a:prstGeom prst="roundRect">
            <a:avLst/>
          </a:prstGeom>
          <a:noFill/>
          <a:ln w="38100">
            <a:solidFill>
              <a:schemeClr val="tx1"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94" name="Oval 293">
            <a:extLst>
              <a:ext uri="{FF2B5EF4-FFF2-40B4-BE49-F238E27FC236}">
                <a16:creationId xmlns:a16="http://schemas.microsoft.com/office/drawing/2014/main" id="{A646A66F-901A-6A46-9C13-4311CAE6E93F}"/>
              </a:ext>
            </a:extLst>
          </p:cNvPr>
          <p:cNvSpPr/>
          <p:nvPr/>
        </p:nvSpPr>
        <p:spPr>
          <a:xfrm>
            <a:off x="9439315" y="5386040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95" name="Oval 294">
            <a:extLst>
              <a:ext uri="{FF2B5EF4-FFF2-40B4-BE49-F238E27FC236}">
                <a16:creationId xmlns:a16="http://schemas.microsoft.com/office/drawing/2014/main" id="{1923A487-4F3E-2A4B-9A9B-93696C60916A}"/>
              </a:ext>
            </a:extLst>
          </p:cNvPr>
          <p:cNvSpPr/>
          <p:nvPr/>
        </p:nvSpPr>
        <p:spPr>
          <a:xfrm>
            <a:off x="9685574" y="5386040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96" name="Oval 295">
            <a:extLst>
              <a:ext uri="{FF2B5EF4-FFF2-40B4-BE49-F238E27FC236}">
                <a16:creationId xmlns:a16="http://schemas.microsoft.com/office/drawing/2014/main" id="{90976CC0-CD1B-634C-A1B7-9253728C290C}"/>
              </a:ext>
            </a:extLst>
          </p:cNvPr>
          <p:cNvSpPr/>
          <p:nvPr/>
        </p:nvSpPr>
        <p:spPr>
          <a:xfrm>
            <a:off x="9931833" y="5386040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97" name="Oval 296">
            <a:extLst>
              <a:ext uri="{FF2B5EF4-FFF2-40B4-BE49-F238E27FC236}">
                <a16:creationId xmlns:a16="http://schemas.microsoft.com/office/drawing/2014/main" id="{EDC8AA5F-4596-C54C-84AB-7ACC93A36DA9}"/>
              </a:ext>
            </a:extLst>
          </p:cNvPr>
          <p:cNvSpPr/>
          <p:nvPr/>
        </p:nvSpPr>
        <p:spPr>
          <a:xfrm>
            <a:off x="10183702" y="5386040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98" name="Content Placeholder 2">
                <a:extLst>
                  <a:ext uri="{FF2B5EF4-FFF2-40B4-BE49-F238E27FC236}">
                    <a16:creationId xmlns:a16="http://schemas.microsoft.com/office/drawing/2014/main" id="{B74FA629-0741-4448-9B5E-5CA71DD73E8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07765" y="1208271"/>
                <a:ext cx="7997698" cy="156487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sz="2400" b="1" dirty="0">
                    <a:solidFill>
                      <a:schemeClr val="tx1"/>
                    </a:solidFill>
                    <a:latin typeface="Avenir Light" panose="020B0402020203020204" pitchFamily="34" charset="77"/>
                  </a:rPr>
                  <a:t>To update our weights (e.g.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𝑽</m:t>
                    </m:r>
                  </m:oMath>
                </a14:m>
                <a:r>
                  <a:rPr lang="en-US" sz="2400" b="1" dirty="0">
                    <a:solidFill>
                      <a:schemeClr val="tx1"/>
                    </a:solidFill>
                    <a:latin typeface="Avenir Light" panose="020B0402020203020204" pitchFamily="34" charset="77"/>
                  </a:rPr>
                  <a:t>), we calculate the gradient of our loss </a:t>
                </a:r>
                <a:r>
                  <a:rPr lang="en-US" sz="2400" b="1" dirty="0" err="1">
                    <a:solidFill>
                      <a:schemeClr val="tx1"/>
                    </a:solidFill>
                    <a:latin typeface="Avenir Light" panose="020B0402020203020204" pitchFamily="34" charset="77"/>
                  </a:rPr>
                  <a:t>w.r.t</a:t>
                </a:r>
                <a:r>
                  <a:rPr lang="en-US" sz="2400" b="1" dirty="0">
                    <a:solidFill>
                      <a:schemeClr val="tx1"/>
                    </a:solidFill>
                    <a:latin typeface="Avenir Light" panose="020B0402020203020204" pitchFamily="34" charset="77"/>
                  </a:rPr>
                  <a:t>. </a:t>
                </a:r>
                <a:r>
                  <a:rPr lang="en-US" sz="2400" b="1" dirty="0">
                    <a:latin typeface="Avenir Light" panose="020B0402020203020204" pitchFamily="34" charset="77"/>
                  </a:rPr>
                  <a:t>the</a:t>
                </a:r>
                <a:r>
                  <a:rPr lang="en-US" sz="2400" b="1" dirty="0">
                    <a:solidFill>
                      <a:schemeClr val="tx1"/>
                    </a:solidFill>
                    <a:latin typeface="Avenir Light" panose="020B0402020203020204" pitchFamily="34" charset="77"/>
                  </a:rPr>
                  <a:t> repeated weight matrix (e.g.,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r>
                          <a:rPr lang="en-US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𝑳</m:t>
                        </m:r>
                      </m:num>
                      <m:den>
                        <m:r>
                          <a:rPr lang="en-US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𝑽</m:t>
                        </m:r>
                      </m:den>
                    </m:f>
                    <m:r>
                      <a:rPr lang="en-US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).</m:t>
                    </m:r>
                  </m:oMath>
                </a14:m>
                <a:endParaRPr lang="en-US" sz="2400" b="1" dirty="0">
                  <a:solidFill>
                    <a:schemeClr val="tx1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298" name="Content Placeholder 2">
                <a:extLst>
                  <a:ext uri="{FF2B5EF4-FFF2-40B4-BE49-F238E27FC236}">
                    <a16:creationId xmlns:a16="http://schemas.microsoft.com/office/drawing/2014/main" id="{B74FA629-0741-4448-9B5E-5CA71DD73E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7765" y="1208271"/>
                <a:ext cx="7997698" cy="1564870"/>
              </a:xfrm>
              <a:prstGeom prst="rect">
                <a:avLst/>
              </a:prstGeom>
              <a:blipFill>
                <a:blip r:embed="rId15"/>
                <a:stretch>
                  <a:fillRect l="-9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9584629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Rectangle 107">
            <a:extLst>
              <a:ext uri="{FF2B5EF4-FFF2-40B4-BE49-F238E27FC236}">
                <a16:creationId xmlns:a16="http://schemas.microsoft.com/office/drawing/2014/main" id="{57567A9F-9A5A-4A43-9695-F85CD7F0400F}"/>
              </a:ext>
            </a:extLst>
          </p:cNvPr>
          <p:cNvSpPr/>
          <p:nvPr/>
        </p:nvSpPr>
        <p:spPr>
          <a:xfrm>
            <a:off x="9293475" y="1813744"/>
            <a:ext cx="1183062" cy="1598617"/>
          </a:xfrm>
          <a:prstGeom prst="rect">
            <a:avLst/>
          </a:prstGeom>
          <a:solidFill>
            <a:srgbClr val="FF7F99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673921-67AB-D84C-A73D-BD825F2BF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262"/>
            <a:ext cx="8941419" cy="1162592"/>
          </a:xfrm>
        </p:spPr>
        <p:txBody>
          <a:bodyPr/>
          <a:lstStyle/>
          <a:p>
            <a:r>
              <a:rPr lang="en-US" dirty="0"/>
              <a:t>RNN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D26D248-0AC7-5A40-B0F8-88F4BE4B76D7}"/>
              </a:ext>
            </a:extLst>
          </p:cNvPr>
          <p:cNvSpPr/>
          <p:nvPr/>
        </p:nvSpPr>
        <p:spPr>
          <a:xfrm>
            <a:off x="903804" y="771482"/>
            <a:ext cx="836096" cy="11751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B634E59-4B85-4C4B-8984-E10B47A0B100}"/>
              </a:ext>
            </a:extLst>
          </p:cNvPr>
          <p:cNvSpPr txBox="1">
            <a:spLocks/>
          </p:cNvSpPr>
          <p:nvPr/>
        </p:nvSpPr>
        <p:spPr>
          <a:xfrm>
            <a:off x="4165168" y="157470"/>
            <a:ext cx="3272331" cy="6457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b="1" dirty="0">
                <a:latin typeface="Avenir Light" panose="020B0402020203020204" pitchFamily="34" charset="77"/>
              </a:rPr>
              <a:t>Training Details</a:t>
            </a:r>
            <a:endParaRPr lang="en-US" dirty="0">
              <a:latin typeface="Avenir Light" panose="020B0402020203020204" pitchFamily="34" charset="77"/>
            </a:endParaRPr>
          </a:p>
        </p:txBody>
      </p:sp>
      <p:sp>
        <p:nvSpPr>
          <p:cNvPr id="81" name="Content Placeholder 2">
            <a:extLst>
              <a:ext uri="{FF2B5EF4-FFF2-40B4-BE49-F238E27FC236}">
                <a16:creationId xmlns:a16="http://schemas.microsoft.com/office/drawing/2014/main" id="{0699B2A3-3B8E-414D-A3AF-577E06CECE10}"/>
              </a:ext>
            </a:extLst>
          </p:cNvPr>
          <p:cNvSpPr txBox="1">
            <a:spLocks/>
          </p:cNvSpPr>
          <p:nvPr/>
        </p:nvSpPr>
        <p:spPr>
          <a:xfrm>
            <a:off x="264163" y="5250618"/>
            <a:ext cx="1530821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latin typeface="Avenir Light" panose="020B0402020203020204" pitchFamily="34" charset="77"/>
              </a:rPr>
              <a:t>Input layer</a:t>
            </a:r>
          </a:p>
        </p:txBody>
      </p:sp>
      <p:sp>
        <p:nvSpPr>
          <p:cNvPr id="50" name="Content Placeholder 2">
            <a:extLst>
              <a:ext uri="{FF2B5EF4-FFF2-40B4-BE49-F238E27FC236}">
                <a16:creationId xmlns:a16="http://schemas.microsoft.com/office/drawing/2014/main" id="{98A0229A-0E65-994A-A48A-9E766E214C56}"/>
              </a:ext>
            </a:extLst>
          </p:cNvPr>
          <p:cNvSpPr txBox="1">
            <a:spLocks/>
          </p:cNvSpPr>
          <p:nvPr/>
        </p:nvSpPr>
        <p:spPr>
          <a:xfrm>
            <a:off x="147347" y="4088472"/>
            <a:ext cx="1737960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latin typeface="Avenir Light" panose="020B0402020203020204" pitchFamily="34" charset="77"/>
              </a:rPr>
              <a:t>Hidden layer</a:t>
            </a:r>
          </a:p>
        </p:txBody>
      </p: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3649502E-21DD-1642-971F-BACEABB4E04C}"/>
              </a:ext>
            </a:extLst>
          </p:cNvPr>
          <p:cNvSpPr txBox="1">
            <a:spLocks/>
          </p:cNvSpPr>
          <p:nvPr/>
        </p:nvSpPr>
        <p:spPr>
          <a:xfrm>
            <a:off x="241800" y="2952152"/>
            <a:ext cx="172138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Output layer</a:t>
            </a:r>
          </a:p>
        </p:txBody>
      </p:sp>
      <p:sp>
        <p:nvSpPr>
          <p:cNvPr id="70" name="Rounded Rectangle 69">
            <a:extLst>
              <a:ext uri="{FF2B5EF4-FFF2-40B4-BE49-F238E27FC236}">
                <a16:creationId xmlns:a16="http://schemas.microsoft.com/office/drawing/2014/main" id="{DE101D8D-392D-CE48-A76F-F593C13CFB77}"/>
              </a:ext>
            </a:extLst>
          </p:cNvPr>
          <p:cNvSpPr/>
          <p:nvPr/>
        </p:nvSpPr>
        <p:spPr>
          <a:xfrm>
            <a:off x="2561160" y="5287053"/>
            <a:ext cx="1196135" cy="330065"/>
          </a:xfrm>
          <a:prstGeom prst="roundRect">
            <a:avLst/>
          </a:prstGeom>
          <a:noFill/>
          <a:ln w="38100">
            <a:solidFill>
              <a:schemeClr val="tx1"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AF057BF2-9D6B-E249-8FBC-3B1D5B8A5CA3}"/>
              </a:ext>
            </a:extLst>
          </p:cNvPr>
          <p:cNvSpPr/>
          <p:nvPr/>
        </p:nvSpPr>
        <p:spPr>
          <a:xfrm>
            <a:off x="2665942" y="5342404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730C91DC-46B3-DD42-BA91-16A98A899679}"/>
              </a:ext>
            </a:extLst>
          </p:cNvPr>
          <p:cNvSpPr/>
          <p:nvPr/>
        </p:nvSpPr>
        <p:spPr>
          <a:xfrm>
            <a:off x="2912201" y="5342404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1A38F944-FD9F-1C42-9EF7-BA5E3DB86EBA}"/>
              </a:ext>
            </a:extLst>
          </p:cNvPr>
          <p:cNvSpPr/>
          <p:nvPr/>
        </p:nvSpPr>
        <p:spPr>
          <a:xfrm>
            <a:off x="3158460" y="5342404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91549E43-B913-244E-90FF-EB6ADE692919}"/>
              </a:ext>
            </a:extLst>
          </p:cNvPr>
          <p:cNvSpPr/>
          <p:nvPr/>
        </p:nvSpPr>
        <p:spPr>
          <a:xfrm>
            <a:off x="3410329" y="5342404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CFE7F9AF-8FB9-9E47-AA7C-B819DD96BD45}"/>
              </a:ext>
            </a:extLst>
          </p:cNvPr>
          <p:cNvSpPr/>
          <p:nvPr/>
        </p:nvSpPr>
        <p:spPr>
          <a:xfrm>
            <a:off x="2665942" y="3035587"/>
            <a:ext cx="203200" cy="203200"/>
          </a:xfrm>
          <a:prstGeom prst="ellipse">
            <a:avLst/>
          </a:prstGeom>
          <a:solidFill>
            <a:srgbClr val="92D050">
              <a:alpha val="19000"/>
            </a:srgbClr>
          </a:solidFill>
          <a:ln w="19050">
            <a:solidFill>
              <a:schemeClr val="accent6">
                <a:lumMod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D1072A62-0E13-3843-8D0C-3A62E6BC9417}"/>
              </a:ext>
            </a:extLst>
          </p:cNvPr>
          <p:cNvSpPr/>
          <p:nvPr/>
        </p:nvSpPr>
        <p:spPr>
          <a:xfrm>
            <a:off x="2912201" y="3035587"/>
            <a:ext cx="203200" cy="203200"/>
          </a:xfrm>
          <a:prstGeom prst="ellipse">
            <a:avLst/>
          </a:prstGeom>
          <a:solidFill>
            <a:srgbClr val="92D050">
              <a:alpha val="19000"/>
            </a:srgbClr>
          </a:solidFill>
          <a:ln w="19050">
            <a:solidFill>
              <a:schemeClr val="accent6">
                <a:lumMod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B5867DDE-FEA5-0049-9461-EB1FFEB88969}"/>
              </a:ext>
            </a:extLst>
          </p:cNvPr>
          <p:cNvSpPr/>
          <p:nvPr/>
        </p:nvSpPr>
        <p:spPr>
          <a:xfrm>
            <a:off x="3158460" y="3035587"/>
            <a:ext cx="203200" cy="203200"/>
          </a:xfrm>
          <a:prstGeom prst="ellipse">
            <a:avLst/>
          </a:prstGeom>
          <a:solidFill>
            <a:srgbClr val="92D050">
              <a:alpha val="19000"/>
            </a:srgbClr>
          </a:solidFill>
          <a:ln w="19050">
            <a:solidFill>
              <a:schemeClr val="accent6">
                <a:lumMod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24DFF809-EE42-C349-914D-4808EEE0B2B2}"/>
              </a:ext>
            </a:extLst>
          </p:cNvPr>
          <p:cNvSpPr/>
          <p:nvPr/>
        </p:nvSpPr>
        <p:spPr>
          <a:xfrm>
            <a:off x="3410329" y="3035587"/>
            <a:ext cx="203200" cy="203200"/>
          </a:xfrm>
          <a:prstGeom prst="ellipse">
            <a:avLst/>
          </a:prstGeom>
          <a:solidFill>
            <a:srgbClr val="92D050">
              <a:alpha val="19000"/>
            </a:srgbClr>
          </a:solidFill>
          <a:ln w="19050">
            <a:solidFill>
              <a:schemeClr val="accent6">
                <a:lumMod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ounded Rectangle 81">
            <a:extLst>
              <a:ext uri="{FF2B5EF4-FFF2-40B4-BE49-F238E27FC236}">
                <a16:creationId xmlns:a16="http://schemas.microsoft.com/office/drawing/2014/main" id="{485BEC44-F260-1145-8583-E09A6D1ADDA0}"/>
              </a:ext>
            </a:extLst>
          </p:cNvPr>
          <p:cNvSpPr/>
          <p:nvPr/>
        </p:nvSpPr>
        <p:spPr>
          <a:xfrm>
            <a:off x="2445007" y="4128135"/>
            <a:ext cx="1364224" cy="311369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D285D089-1C0C-6344-B7EA-A631D2F645B7}"/>
              </a:ext>
            </a:extLst>
          </p:cNvPr>
          <p:cNvSpPr/>
          <p:nvPr/>
        </p:nvSpPr>
        <p:spPr>
          <a:xfrm>
            <a:off x="2529557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9000"/>
            </a:schemeClr>
          </a:solidFill>
          <a:ln w="19050">
            <a:solidFill>
              <a:schemeClr val="accent5">
                <a:lumMod val="50000"/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E248521C-7AB4-A74B-BB41-9E9DBC05502F}"/>
              </a:ext>
            </a:extLst>
          </p:cNvPr>
          <p:cNvSpPr/>
          <p:nvPr/>
        </p:nvSpPr>
        <p:spPr>
          <a:xfrm>
            <a:off x="2775816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9000"/>
            </a:schemeClr>
          </a:solidFill>
          <a:ln w="19050">
            <a:solidFill>
              <a:schemeClr val="accent5">
                <a:lumMod val="50000"/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A542D303-3E89-B948-BAE1-9C28B4C7900E}"/>
              </a:ext>
            </a:extLst>
          </p:cNvPr>
          <p:cNvSpPr/>
          <p:nvPr/>
        </p:nvSpPr>
        <p:spPr>
          <a:xfrm>
            <a:off x="3022075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9000"/>
            </a:schemeClr>
          </a:solidFill>
          <a:ln w="19050">
            <a:solidFill>
              <a:schemeClr val="accent5">
                <a:lumMod val="50000"/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3557CEDB-9609-5C4E-BE7A-9A1922D84558}"/>
              </a:ext>
            </a:extLst>
          </p:cNvPr>
          <p:cNvSpPr/>
          <p:nvPr/>
        </p:nvSpPr>
        <p:spPr>
          <a:xfrm>
            <a:off x="3273944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9000"/>
            </a:schemeClr>
          </a:solidFill>
          <a:ln w="19050">
            <a:solidFill>
              <a:schemeClr val="accent5">
                <a:lumMod val="50000"/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FD0CC76B-5E71-8C4B-B186-6D1471C8CD67}"/>
              </a:ext>
            </a:extLst>
          </p:cNvPr>
          <p:cNvSpPr/>
          <p:nvPr/>
        </p:nvSpPr>
        <p:spPr>
          <a:xfrm>
            <a:off x="3531940" y="4183686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9000"/>
            </a:schemeClr>
          </a:solidFill>
          <a:ln w="19050">
            <a:solidFill>
              <a:schemeClr val="accent5">
                <a:lumMod val="50000"/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ounded Rectangle 92">
            <a:extLst>
              <a:ext uri="{FF2B5EF4-FFF2-40B4-BE49-F238E27FC236}">
                <a16:creationId xmlns:a16="http://schemas.microsoft.com/office/drawing/2014/main" id="{2E61486C-7C7C-CF4A-BF55-2488DDD06CBA}"/>
              </a:ext>
            </a:extLst>
          </p:cNvPr>
          <p:cNvSpPr/>
          <p:nvPr/>
        </p:nvSpPr>
        <p:spPr>
          <a:xfrm>
            <a:off x="2580250" y="2988563"/>
            <a:ext cx="1128109" cy="311369"/>
          </a:xfrm>
          <a:prstGeom prst="roundRect">
            <a:avLst/>
          </a:prstGeom>
          <a:noFill/>
          <a:ln w="38100">
            <a:solidFill>
              <a:schemeClr val="accent6">
                <a:lumMod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ight Arrow 93">
            <a:extLst>
              <a:ext uri="{FF2B5EF4-FFF2-40B4-BE49-F238E27FC236}">
                <a16:creationId xmlns:a16="http://schemas.microsoft.com/office/drawing/2014/main" id="{FAED948E-E8BC-B542-96E5-C16F47F16A92}"/>
              </a:ext>
            </a:extLst>
          </p:cNvPr>
          <p:cNvSpPr/>
          <p:nvPr/>
        </p:nvSpPr>
        <p:spPr>
          <a:xfrm rot="16200000">
            <a:off x="2885871" y="3505978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ight Arrow 94">
            <a:extLst>
              <a:ext uri="{FF2B5EF4-FFF2-40B4-BE49-F238E27FC236}">
                <a16:creationId xmlns:a16="http://schemas.microsoft.com/office/drawing/2014/main" id="{B62B8F78-5C39-C145-B3C5-F9490727FE2B}"/>
              </a:ext>
            </a:extLst>
          </p:cNvPr>
          <p:cNvSpPr/>
          <p:nvPr/>
        </p:nvSpPr>
        <p:spPr>
          <a:xfrm rot="16200000">
            <a:off x="2907431" y="467512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6" name="Content Placeholder 2">
                <a:extLst>
                  <a:ext uri="{FF2B5EF4-FFF2-40B4-BE49-F238E27FC236}">
                    <a16:creationId xmlns:a16="http://schemas.microsoft.com/office/drawing/2014/main" id="{20A6FC83-57DF-014A-87E0-1B5614DFB88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77235" y="4632547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sz="2400" dirty="0">
                  <a:solidFill>
                    <a:schemeClr val="bg1">
                      <a:lumMod val="75000"/>
                    </a:schemeClr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96" name="Content Placeholder 2">
                <a:extLst>
                  <a:ext uri="{FF2B5EF4-FFF2-40B4-BE49-F238E27FC236}">
                    <a16:creationId xmlns:a16="http://schemas.microsoft.com/office/drawing/2014/main" id="{20A6FC83-57DF-014A-87E0-1B5614DFB8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7235" y="4632547"/>
                <a:ext cx="701328" cy="50358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7" name="Content Placeholder 2">
                <a:extLst>
                  <a:ext uri="{FF2B5EF4-FFF2-40B4-BE49-F238E27FC236}">
                    <a16:creationId xmlns:a16="http://schemas.microsoft.com/office/drawing/2014/main" id="{6D6C0EF3-9A48-6042-84AB-D28C74DA20A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84544" y="3453606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en-US" sz="2400" dirty="0">
                  <a:solidFill>
                    <a:schemeClr val="bg1">
                      <a:lumMod val="85000"/>
                    </a:schemeClr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97" name="Content Placeholder 2">
                <a:extLst>
                  <a:ext uri="{FF2B5EF4-FFF2-40B4-BE49-F238E27FC236}">
                    <a16:creationId xmlns:a16="http://schemas.microsoft.com/office/drawing/2014/main" id="{6D6C0EF3-9A48-6042-84AB-D28C74DA20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4544" y="3453606"/>
                <a:ext cx="701328" cy="50358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9" name="Rounded Rectangle 98">
            <a:extLst>
              <a:ext uri="{FF2B5EF4-FFF2-40B4-BE49-F238E27FC236}">
                <a16:creationId xmlns:a16="http://schemas.microsoft.com/office/drawing/2014/main" id="{B0204399-681E-6C49-9E5C-CC0F2EBC7595}"/>
              </a:ext>
            </a:extLst>
          </p:cNvPr>
          <p:cNvSpPr/>
          <p:nvPr/>
        </p:nvSpPr>
        <p:spPr>
          <a:xfrm>
            <a:off x="4744078" y="5314271"/>
            <a:ext cx="1196135" cy="330065"/>
          </a:xfrm>
          <a:prstGeom prst="roundRect">
            <a:avLst/>
          </a:prstGeom>
          <a:noFill/>
          <a:ln w="38100">
            <a:solidFill>
              <a:schemeClr val="tx1"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C88A8753-B2AE-C347-8881-9E9BFB6849E7}"/>
              </a:ext>
            </a:extLst>
          </p:cNvPr>
          <p:cNvSpPr/>
          <p:nvPr/>
        </p:nvSpPr>
        <p:spPr>
          <a:xfrm>
            <a:off x="4848860" y="5369622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289A04BF-85E0-834E-BAB6-DBB4550B3940}"/>
              </a:ext>
            </a:extLst>
          </p:cNvPr>
          <p:cNvSpPr/>
          <p:nvPr/>
        </p:nvSpPr>
        <p:spPr>
          <a:xfrm>
            <a:off x="5095119" y="5369622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631EE394-6E66-9F4F-AB28-9A96FE7CAF8B}"/>
              </a:ext>
            </a:extLst>
          </p:cNvPr>
          <p:cNvSpPr/>
          <p:nvPr/>
        </p:nvSpPr>
        <p:spPr>
          <a:xfrm>
            <a:off x="5341378" y="5369622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6C486C2D-68DA-A54D-A5C4-4B5B0B3B8B73}"/>
              </a:ext>
            </a:extLst>
          </p:cNvPr>
          <p:cNvSpPr/>
          <p:nvPr/>
        </p:nvSpPr>
        <p:spPr>
          <a:xfrm>
            <a:off x="5593247" y="5369622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F70F58BE-CCAE-F645-A328-47C1EAC54035}"/>
              </a:ext>
            </a:extLst>
          </p:cNvPr>
          <p:cNvSpPr/>
          <p:nvPr/>
        </p:nvSpPr>
        <p:spPr>
          <a:xfrm>
            <a:off x="4848860" y="3062805"/>
            <a:ext cx="203200" cy="203200"/>
          </a:xfrm>
          <a:prstGeom prst="ellipse">
            <a:avLst/>
          </a:prstGeom>
          <a:solidFill>
            <a:srgbClr val="92D050">
              <a:alpha val="19000"/>
            </a:srgbClr>
          </a:solidFill>
          <a:ln w="19050">
            <a:solidFill>
              <a:schemeClr val="accent6">
                <a:lumMod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FE219746-6458-2648-BFF2-1638E7F0E56F}"/>
              </a:ext>
            </a:extLst>
          </p:cNvPr>
          <p:cNvSpPr/>
          <p:nvPr/>
        </p:nvSpPr>
        <p:spPr>
          <a:xfrm>
            <a:off x="5095119" y="3062805"/>
            <a:ext cx="203200" cy="203200"/>
          </a:xfrm>
          <a:prstGeom prst="ellipse">
            <a:avLst/>
          </a:prstGeom>
          <a:solidFill>
            <a:srgbClr val="92D050">
              <a:alpha val="19000"/>
            </a:srgbClr>
          </a:solidFill>
          <a:ln w="19050">
            <a:solidFill>
              <a:schemeClr val="accent6">
                <a:lumMod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CC39E4D5-0122-404D-AF07-8A0976CE0F90}"/>
              </a:ext>
            </a:extLst>
          </p:cNvPr>
          <p:cNvSpPr/>
          <p:nvPr/>
        </p:nvSpPr>
        <p:spPr>
          <a:xfrm>
            <a:off x="5341378" y="3062805"/>
            <a:ext cx="203200" cy="203200"/>
          </a:xfrm>
          <a:prstGeom prst="ellipse">
            <a:avLst/>
          </a:prstGeom>
          <a:solidFill>
            <a:srgbClr val="92D050">
              <a:alpha val="19000"/>
            </a:srgbClr>
          </a:solidFill>
          <a:ln w="19050">
            <a:solidFill>
              <a:schemeClr val="accent6">
                <a:lumMod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869B3C99-29C1-8B4B-96BE-A1AF2836059F}"/>
              </a:ext>
            </a:extLst>
          </p:cNvPr>
          <p:cNvSpPr/>
          <p:nvPr/>
        </p:nvSpPr>
        <p:spPr>
          <a:xfrm>
            <a:off x="5593247" y="3062805"/>
            <a:ext cx="203200" cy="203200"/>
          </a:xfrm>
          <a:prstGeom prst="ellipse">
            <a:avLst/>
          </a:prstGeom>
          <a:solidFill>
            <a:srgbClr val="92D050">
              <a:alpha val="19000"/>
            </a:srgbClr>
          </a:solidFill>
          <a:ln w="19050">
            <a:solidFill>
              <a:schemeClr val="accent6">
                <a:lumMod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ounded Rectangle 108">
            <a:extLst>
              <a:ext uri="{FF2B5EF4-FFF2-40B4-BE49-F238E27FC236}">
                <a16:creationId xmlns:a16="http://schemas.microsoft.com/office/drawing/2014/main" id="{7B63A695-A0C7-D649-B5DD-122BBCB3D254}"/>
              </a:ext>
            </a:extLst>
          </p:cNvPr>
          <p:cNvSpPr/>
          <p:nvPr/>
        </p:nvSpPr>
        <p:spPr>
          <a:xfrm>
            <a:off x="4627925" y="4155353"/>
            <a:ext cx="1364224" cy="311369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F0DCA6BB-A31D-DC41-A4C9-C2923C3B6F21}"/>
              </a:ext>
            </a:extLst>
          </p:cNvPr>
          <p:cNvSpPr/>
          <p:nvPr/>
        </p:nvSpPr>
        <p:spPr>
          <a:xfrm>
            <a:off x="4712475" y="4208620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4000"/>
            </a:schemeClr>
          </a:solidFill>
          <a:ln w="19050">
            <a:solidFill>
              <a:schemeClr val="accent5">
                <a:lumMod val="50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F5A97E85-0225-1E46-A085-02FCCC792A02}"/>
              </a:ext>
            </a:extLst>
          </p:cNvPr>
          <p:cNvSpPr/>
          <p:nvPr/>
        </p:nvSpPr>
        <p:spPr>
          <a:xfrm>
            <a:off x="4958734" y="4208620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4000"/>
            </a:schemeClr>
          </a:solidFill>
          <a:ln w="1905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97C5A434-FA81-A04D-A77B-DC0A945AB849}"/>
              </a:ext>
            </a:extLst>
          </p:cNvPr>
          <p:cNvSpPr/>
          <p:nvPr/>
        </p:nvSpPr>
        <p:spPr>
          <a:xfrm>
            <a:off x="5204993" y="4208620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4000"/>
            </a:schemeClr>
          </a:solidFill>
          <a:ln w="1905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0C6578E8-0778-B145-8F5F-1C179B55F37C}"/>
              </a:ext>
            </a:extLst>
          </p:cNvPr>
          <p:cNvSpPr/>
          <p:nvPr/>
        </p:nvSpPr>
        <p:spPr>
          <a:xfrm>
            <a:off x="5456862" y="4208620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4000"/>
            </a:schemeClr>
          </a:solidFill>
          <a:ln w="1905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34DA400A-6EAC-B244-90C9-E2C76E3CE8B1}"/>
              </a:ext>
            </a:extLst>
          </p:cNvPr>
          <p:cNvSpPr/>
          <p:nvPr/>
        </p:nvSpPr>
        <p:spPr>
          <a:xfrm>
            <a:off x="5714858" y="4210904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4000"/>
            </a:schemeClr>
          </a:solidFill>
          <a:ln w="1905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ounded Rectangle 114">
            <a:extLst>
              <a:ext uri="{FF2B5EF4-FFF2-40B4-BE49-F238E27FC236}">
                <a16:creationId xmlns:a16="http://schemas.microsoft.com/office/drawing/2014/main" id="{2D7BF61E-70E5-7B42-A443-1515BC3FC19A}"/>
              </a:ext>
            </a:extLst>
          </p:cNvPr>
          <p:cNvSpPr/>
          <p:nvPr/>
        </p:nvSpPr>
        <p:spPr>
          <a:xfrm>
            <a:off x="4763168" y="3015781"/>
            <a:ext cx="1128109" cy="311369"/>
          </a:xfrm>
          <a:prstGeom prst="roundRect">
            <a:avLst/>
          </a:prstGeom>
          <a:noFill/>
          <a:ln w="38100">
            <a:solidFill>
              <a:schemeClr val="accent6">
                <a:lumMod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ight Arrow 115">
            <a:extLst>
              <a:ext uri="{FF2B5EF4-FFF2-40B4-BE49-F238E27FC236}">
                <a16:creationId xmlns:a16="http://schemas.microsoft.com/office/drawing/2014/main" id="{08D29459-9A76-6445-B967-14977057901D}"/>
              </a:ext>
            </a:extLst>
          </p:cNvPr>
          <p:cNvSpPr/>
          <p:nvPr/>
        </p:nvSpPr>
        <p:spPr>
          <a:xfrm rot="16200000">
            <a:off x="5068789" y="353319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ight Arrow 116">
            <a:extLst>
              <a:ext uri="{FF2B5EF4-FFF2-40B4-BE49-F238E27FC236}">
                <a16:creationId xmlns:a16="http://schemas.microsoft.com/office/drawing/2014/main" id="{9CF46DE8-0686-8347-99CE-36822CB5A4C5}"/>
              </a:ext>
            </a:extLst>
          </p:cNvPr>
          <p:cNvSpPr/>
          <p:nvPr/>
        </p:nvSpPr>
        <p:spPr>
          <a:xfrm rot="16200000">
            <a:off x="5090349" y="470234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8" name="Content Placeholder 2">
                <a:extLst>
                  <a:ext uri="{FF2B5EF4-FFF2-40B4-BE49-F238E27FC236}">
                    <a16:creationId xmlns:a16="http://schemas.microsoft.com/office/drawing/2014/main" id="{73EEE44B-3585-894E-B4F8-4CE38DFFE62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60153" y="4659765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sz="2400" dirty="0">
                  <a:solidFill>
                    <a:schemeClr val="bg1">
                      <a:lumMod val="75000"/>
                    </a:schemeClr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18" name="Content Placeholder 2">
                <a:extLst>
                  <a:ext uri="{FF2B5EF4-FFF2-40B4-BE49-F238E27FC236}">
                    <a16:creationId xmlns:a16="http://schemas.microsoft.com/office/drawing/2014/main" id="{73EEE44B-3585-894E-B4F8-4CE38DFFE6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0153" y="4659765"/>
                <a:ext cx="701328" cy="50358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9" name="Content Placeholder 2">
                <a:extLst>
                  <a:ext uri="{FF2B5EF4-FFF2-40B4-BE49-F238E27FC236}">
                    <a16:creationId xmlns:a16="http://schemas.microsoft.com/office/drawing/2014/main" id="{F0F7AF7B-3877-754A-9EAE-7D971B6F951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67462" y="3480824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en-US" sz="2400" dirty="0">
                  <a:solidFill>
                    <a:schemeClr val="bg1">
                      <a:lumMod val="85000"/>
                    </a:schemeClr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19" name="Content Placeholder 2">
                <a:extLst>
                  <a:ext uri="{FF2B5EF4-FFF2-40B4-BE49-F238E27FC236}">
                    <a16:creationId xmlns:a16="http://schemas.microsoft.com/office/drawing/2014/main" id="{F0F7AF7B-3877-754A-9EAE-7D971B6F95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7462" y="3480824"/>
                <a:ext cx="701328" cy="50358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3" name="Rounded Rectangle 142">
            <a:extLst>
              <a:ext uri="{FF2B5EF4-FFF2-40B4-BE49-F238E27FC236}">
                <a16:creationId xmlns:a16="http://schemas.microsoft.com/office/drawing/2014/main" id="{B7508439-8FAA-E04E-BA0F-01A24E2DBBD8}"/>
              </a:ext>
            </a:extLst>
          </p:cNvPr>
          <p:cNvSpPr/>
          <p:nvPr/>
        </p:nvSpPr>
        <p:spPr>
          <a:xfrm>
            <a:off x="7019643" y="5330689"/>
            <a:ext cx="1196135" cy="330065"/>
          </a:xfrm>
          <a:prstGeom prst="roundRect">
            <a:avLst/>
          </a:prstGeom>
          <a:noFill/>
          <a:ln w="38100">
            <a:solidFill>
              <a:schemeClr val="tx1"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44" name="Oval 143">
            <a:extLst>
              <a:ext uri="{FF2B5EF4-FFF2-40B4-BE49-F238E27FC236}">
                <a16:creationId xmlns:a16="http://schemas.microsoft.com/office/drawing/2014/main" id="{FBD654FA-5BA2-8D45-9F65-B0BC4FE0FB02}"/>
              </a:ext>
            </a:extLst>
          </p:cNvPr>
          <p:cNvSpPr/>
          <p:nvPr/>
        </p:nvSpPr>
        <p:spPr>
          <a:xfrm>
            <a:off x="7124425" y="5386040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45" name="Oval 144">
            <a:extLst>
              <a:ext uri="{FF2B5EF4-FFF2-40B4-BE49-F238E27FC236}">
                <a16:creationId xmlns:a16="http://schemas.microsoft.com/office/drawing/2014/main" id="{0B24ED8E-F118-FC4E-B1C7-672F6CA030F7}"/>
              </a:ext>
            </a:extLst>
          </p:cNvPr>
          <p:cNvSpPr/>
          <p:nvPr/>
        </p:nvSpPr>
        <p:spPr>
          <a:xfrm>
            <a:off x="7370684" y="5386040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46" name="Oval 145">
            <a:extLst>
              <a:ext uri="{FF2B5EF4-FFF2-40B4-BE49-F238E27FC236}">
                <a16:creationId xmlns:a16="http://schemas.microsoft.com/office/drawing/2014/main" id="{D6F63CC7-15CD-D349-8859-66124BD874ED}"/>
              </a:ext>
            </a:extLst>
          </p:cNvPr>
          <p:cNvSpPr/>
          <p:nvPr/>
        </p:nvSpPr>
        <p:spPr>
          <a:xfrm>
            <a:off x="7616943" y="5386040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47" name="Oval 146">
            <a:extLst>
              <a:ext uri="{FF2B5EF4-FFF2-40B4-BE49-F238E27FC236}">
                <a16:creationId xmlns:a16="http://schemas.microsoft.com/office/drawing/2014/main" id="{C556F6AF-5963-504F-989A-FB40DB623E05}"/>
              </a:ext>
            </a:extLst>
          </p:cNvPr>
          <p:cNvSpPr/>
          <p:nvPr/>
        </p:nvSpPr>
        <p:spPr>
          <a:xfrm>
            <a:off x="7868812" y="5386040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48" name="Oval 147">
            <a:extLst>
              <a:ext uri="{FF2B5EF4-FFF2-40B4-BE49-F238E27FC236}">
                <a16:creationId xmlns:a16="http://schemas.microsoft.com/office/drawing/2014/main" id="{7EAD415F-63DE-EB43-A7A2-F45C61798465}"/>
              </a:ext>
            </a:extLst>
          </p:cNvPr>
          <p:cNvSpPr/>
          <p:nvPr/>
        </p:nvSpPr>
        <p:spPr>
          <a:xfrm>
            <a:off x="7124425" y="3079223"/>
            <a:ext cx="203200" cy="203200"/>
          </a:xfrm>
          <a:prstGeom prst="ellipse">
            <a:avLst/>
          </a:prstGeom>
          <a:solidFill>
            <a:srgbClr val="92D050">
              <a:alpha val="19000"/>
            </a:srgbClr>
          </a:solidFill>
          <a:ln w="19050">
            <a:solidFill>
              <a:schemeClr val="accent6">
                <a:lumMod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Oval 148">
            <a:extLst>
              <a:ext uri="{FF2B5EF4-FFF2-40B4-BE49-F238E27FC236}">
                <a16:creationId xmlns:a16="http://schemas.microsoft.com/office/drawing/2014/main" id="{F92B470B-D922-F042-867E-B1AF31F53814}"/>
              </a:ext>
            </a:extLst>
          </p:cNvPr>
          <p:cNvSpPr/>
          <p:nvPr/>
        </p:nvSpPr>
        <p:spPr>
          <a:xfrm>
            <a:off x="7370684" y="3079223"/>
            <a:ext cx="203200" cy="203200"/>
          </a:xfrm>
          <a:prstGeom prst="ellipse">
            <a:avLst/>
          </a:prstGeom>
          <a:solidFill>
            <a:srgbClr val="92D050">
              <a:alpha val="19000"/>
            </a:srgbClr>
          </a:solidFill>
          <a:ln w="19050">
            <a:solidFill>
              <a:schemeClr val="accent6">
                <a:lumMod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D5C803EA-95C9-8F46-8E1F-70FC48EA99C3}"/>
              </a:ext>
            </a:extLst>
          </p:cNvPr>
          <p:cNvSpPr/>
          <p:nvPr/>
        </p:nvSpPr>
        <p:spPr>
          <a:xfrm>
            <a:off x="7616943" y="3079223"/>
            <a:ext cx="203200" cy="203200"/>
          </a:xfrm>
          <a:prstGeom prst="ellipse">
            <a:avLst/>
          </a:prstGeom>
          <a:solidFill>
            <a:srgbClr val="92D050">
              <a:alpha val="19000"/>
            </a:srgbClr>
          </a:solidFill>
          <a:ln w="19050">
            <a:solidFill>
              <a:schemeClr val="accent6">
                <a:lumMod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Oval 150">
            <a:extLst>
              <a:ext uri="{FF2B5EF4-FFF2-40B4-BE49-F238E27FC236}">
                <a16:creationId xmlns:a16="http://schemas.microsoft.com/office/drawing/2014/main" id="{C9A0AFE1-2C23-C746-A807-955038252BA2}"/>
              </a:ext>
            </a:extLst>
          </p:cNvPr>
          <p:cNvSpPr/>
          <p:nvPr/>
        </p:nvSpPr>
        <p:spPr>
          <a:xfrm>
            <a:off x="7868812" y="3079223"/>
            <a:ext cx="203200" cy="203200"/>
          </a:xfrm>
          <a:prstGeom prst="ellipse">
            <a:avLst/>
          </a:prstGeom>
          <a:solidFill>
            <a:srgbClr val="92D050">
              <a:alpha val="19000"/>
            </a:srgbClr>
          </a:solidFill>
          <a:ln w="19050">
            <a:solidFill>
              <a:schemeClr val="accent6">
                <a:lumMod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Rounded Rectangle 152">
            <a:extLst>
              <a:ext uri="{FF2B5EF4-FFF2-40B4-BE49-F238E27FC236}">
                <a16:creationId xmlns:a16="http://schemas.microsoft.com/office/drawing/2014/main" id="{4DCD0D15-2948-5C49-B702-B424B826CFBA}"/>
              </a:ext>
            </a:extLst>
          </p:cNvPr>
          <p:cNvSpPr/>
          <p:nvPr/>
        </p:nvSpPr>
        <p:spPr>
          <a:xfrm>
            <a:off x="6903490" y="4171771"/>
            <a:ext cx="1364224" cy="311369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Oval 153">
            <a:extLst>
              <a:ext uri="{FF2B5EF4-FFF2-40B4-BE49-F238E27FC236}">
                <a16:creationId xmlns:a16="http://schemas.microsoft.com/office/drawing/2014/main" id="{F60421B2-6847-DA43-8335-25E8978671EB}"/>
              </a:ext>
            </a:extLst>
          </p:cNvPr>
          <p:cNvSpPr/>
          <p:nvPr/>
        </p:nvSpPr>
        <p:spPr>
          <a:xfrm>
            <a:off x="6988040" y="4225038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25000"/>
            </a:schemeClr>
          </a:solidFill>
          <a:ln w="1905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D869AB43-57B9-9F48-95FC-2969B414915A}"/>
              </a:ext>
            </a:extLst>
          </p:cNvPr>
          <p:cNvSpPr/>
          <p:nvPr/>
        </p:nvSpPr>
        <p:spPr>
          <a:xfrm>
            <a:off x="7234299" y="4225038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25000"/>
            </a:schemeClr>
          </a:solidFill>
          <a:ln w="1905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F3AA86DF-7ED5-E845-B126-E8D66DFA4416}"/>
              </a:ext>
            </a:extLst>
          </p:cNvPr>
          <p:cNvSpPr/>
          <p:nvPr/>
        </p:nvSpPr>
        <p:spPr>
          <a:xfrm>
            <a:off x="7480558" y="4225038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25000"/>
            </a:schemeClr>
          </a:solidFill>
          <a:ln w="1905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049529E1-0B4F-164B-AE6E-CC1335477CBF}"/>
              </a:ext>
            </a:extLst>
          </p:cNvPr>
          <p:cNvSpPr/>
          <p:nvPr/>
        </p:nvSpPr>
        <p:spPr>
          <a:xfrm>
            <a:off x="7732427" y="4225038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25000"/>
            </a:schemeClr>
          </a:solidFill>
          <a:ln w="1905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Oval 157">
            <a:extLst>
              <a:ext uri="{FF2B5EF4-FFF2-40B4-BE49-F238E27FC236}">
                <a16:creationId xmlns:a16="http://schemas.microsoft.com/office/drawing/2014/main" id="{0DAD38EF-F205-2144-90B1-15E45B3FE01A}"/>
              </a:ext>
            </a:extLst>
          </p:cNvPr>
          <p:cNvSpPr/>
          <p:nvPr/>
        </p:nvSpPr>
        <p:spPr>
          <a:xfrm>
            <a:off x="7990423" y="422732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25000"/>
            </a:schemeClr>
          </a:solidFill>
          <a:ln w="1905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Rounded Rectangle 158">
            <a:extLst>
              <a:ext uri="{FF2B5EF4-FFF2-40B4-BE49-F238E27FC236}">
                <a16:creationId xmlns:a16="http://schemas.microsoft.com/office/drawing/2014/main" id="{9475EEB9-A7EE-8F45-8FD8-2D84E2F5222E}"/>
              </a:ext>
            </a:extLst>
          </p:cNvPr>
          <p:cNvSpPr/>
          <p:nvPr/>
        </p:nvSpPr>
        <p:spPr>
          <a:xfrm>
            <a:off x="7038733" y="3032199"/>
            <a:ext cx="1128109" cy="311369"/>
          </a:xfrm>
          <a:prstGeom prst="roundRect">
            <a:avLst/>
          </a:prstGeom>
          <a:noFill/>
          <a:ln w="38100">
            <a:solidFill>
              <a:schemeClr val="accent6">
                <a:lumMod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Right Arrow 159">
            <a:extLst>
              <a:ext uri="{FF2B5EF4-FFF2-40B4-BE49-F238E27FC236}">
                <a16:creationId xmlns:a16="http://schemas.microsoft.com/office/drawing/2014/main" id="{12A95AFB-626B-0B4E-8C17-06CD0B92655F}"/>
              </a:ext>
            </a:extLst>
          </p:cNvPr>
          <p:cNvSpPr/>
          <p:nvPr/>
        </p:nvSpPr>
        <p:spPr>
          <a:xfrm rot="16200000">
            <a:off x="7344354" y="354961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Right Arrow 160">
            <a:extLst>
              <a:ext uri="{FF2B5EF4-FFF2-40B4-BE49-F238E27FC236}">
                <a16:creationId xmlns:a16="http://schemas.microsoft.com/office/drawing/2014/main" id="{92042E64-F626-D042-ACC7-AC101D5D4346}"/>
              </a:ext>
            </a:extLst>
          </p:cNvPr>
          <p:cNvSpPr/>
          <p:nvPr/>
        </p:nvSpPr>
        <p:spPr>
          <a:xfrm rot="16200000">
            <a:off x="7365914" y="471876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2" name="Content Placeholder 2">
                <a:extLst>
                  <a:ext uri="{FF2B5EF4-FFF2-40B4-BE49-F238E27FC236}">
                    <a16:creationId xmlns:a16="http://schemas.microsoft.com/office/drawing/2014/main" id="{4CA7D8E9-F94A-3648-80B9-DCC422F2403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35718" y="4676183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sz="2400" dirty="0">
                  <a:solidFill>
                    <a:schemeClr val="bg1">
                      <a:lumMod val="75000"/>
                    </a:schemeClr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62" name="Content Placeholder 2">
                <a:extLst>
                  <a:ext uri="{FF2B5EF4-FFF2-40B4-BE49-F238E27FC236}">
                    <a16:creationId xmlns:a16="http://schemas.microsoft.com/office/drawing/2014/main" id="{4CA7D8E9-F94A-3648-80B9-DCC422F240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718" y="4676183"/>
                <a:ext cx="701328" cy="50358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3" name="Content Placeholder 2">
                <a:extLst>
                  <a:ext uri="{FF2B5EF4-FFF2-40B4-BE49-F238E27FC236}">
                    <a16:creationId xmlns:a16="http://schemas.microsoft.com/office/drawing/2014/main" id="{CF14063D-2F76-D341-8575-DFC58CC43FA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43027" y="3497242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en-US" sz="2400" dirty="0">
                  <a:solidFill>
                    <a:schemeClr val="bg1">
                      <a:lumMod val="85000"/>
                    </a:schemeClr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63" name="Content Placeholder 2">
                <a:extLst>
                  <a:ext uri="{FF2B5EF4-FFF2-40B4-BE49-F238E27FC236}">
                    <a16:creationId xmlns:a16="http://schemas.microsoft.com/office/drawing/2014/main" id="{CF14063D-2F76-D341-8575-DFC58CC43F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3027" y="3497242"/>
                <a:ext cx="701328" cy="50358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0" name="Oval 169">
            <a:extLst>
              <a:ext uri="{FF2B5EF4-FFF2-40B4-BE49-F238E27FC236}">
                <a16:creationId xmlns:a16="http://schemas.microsoft.com/office/drawing/2014/main" id="{79B2685C-C313-E343-87AF-3A16BC55BC2F}"/>
              </a:ext>
            </a:extLst>
          </p:cNvPr>
          <p:cNvSpPr/>
          <p:nvPr/>
        </p:nvSpPr>
        <p:spPr>
          <a:xfrm>
            <a:off x="9425431" y="3088205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5E40E88B-7C0C-B34A-8126-6254BCF5337D}"/>
              </a:ext>
            </a:extLst>
          </p:cNvPr>
          <p:cNvSpPr/>
          <p:nvPr/>
        </p:nvSpPr>
        <p:spPr>
          <a:xfrm>
            <a:off x="9671690" y="3088205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Oval 171">
            <a:extLst>
              <a:ext uri="{FF2B5EF4-FFF2-40B4-BE49-F238E27FC236}">
                <a16:creationId xmlns:a16="http://schemas.microsoft.com/office/drawing/2014/main" id="{DCB38E08-B9A3-C14F-896A-0F8077D8FB68}"/>
              </a:ext>
            </a:extLst>
          </p:cNvPr>
          <p:cNvSpPr/>
          <p:nvPr/>
        </p:nvSpPr>
        <p:spPr>
          <a:xfrm>
            <a:off x="9917949" y="3088205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Oval 172">
            <a:extLst>
              <a:ext uri="{FF2B5EF4-FFF2-40B4-BE49-F238E27FC236}">
                <a16:creationId xmlns:a16="http://schemas.microsoft.com/office/drawing/2014/main" id="{43EFC05D-5D9E-8545-80ED-5EE5833436EC}"/>
              </a:ext>
            </a:extLst>
          </p:cNvPr>
          <p:cNvSpPr/>
          <p:nvPr/>
        </p:nvSpPr>
        <p:spPr>
          <a:xfrm>
            <a:off x="10169818" y="3088205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Rounded Rectangle 174">
            <a:extLst>
              <a:ext uri="{FF2B5EF4-FFF2-40B4-BE49-F238E27FC236}">
                <a16:creationId xmlns:a16="http://schemas.microsoft.com/office/drawing/2014/main" id="{6F64A017-A35A-AC44-96D0-72EFC040B4F7}"/>
              </a:ext>
            </a:extLst>
          </p:cNvPr>
          <p:cNvSpPr/>
          <p:nvPr/>
        </p:nvSpPr>
        <p:spPr>
          <a:xfrm>
            <a:off x="9204496" y="4180753"/>
            <a:ext cx="1364224" cy="311369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Oval 175">
            <a:extLst>
              <a:ext uri="{FF2B5EF4-FFF2-40B4-BE49-F238E27FC236}">
                <a16:creationId xmlns:a16="http://schemas.microsoft.com/office/drawing/2014/main" id="{EB7699D4-5CF1-4945-AF53-9FF925C376BB}"/>
              </a:ext>
            </a:extLst>
          </p:cNvPr>
          <p:cNvSpPr/>
          <p:nvPr/>
        </p:nvSpPr>
        <p:spPr>
          <a:xfrm>
            <a:off x="9289046" y="4234020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Oval 176">
            <a:extLst>
              <a:ext uri="{FF2B5EF4-FFF2-40B4-BE49-F238E27FC236}">
                <a16:creationId xmlns:a16="http://schemas.microsoft.com/office/drawing/2014/main" id="{A9006280-6B35-5544-98E4-1B21ED7235B5}"/>
              </a:ext>
            </a:extLst>
          </p:cNvPr>
          <p:cNvSpPr/>
          <p:nvPr/>
        </p:nvSpPr>
        <p:spPr>
          <a:xfrm>
            <a:off x="9535305" y="4234020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Oval 177">
            <a:extLst>
              <a:ext uri="{FF2B5EF4-FFF2-40B4-BE49-F238E27FC236}">
                <a16:creationId xmlns:a16="http://schemas.microsoft.com/office/drawing/2014/main" id="{AC7C371E-2D08-BF45-8B8E-6FC13CFD5BF4}"/>
              </a:ext>
            </a:extLst>
          </p:cNvPr>
          <p:cNvSpPr/>
          <p:nvPr/>
        </p:nvSpPr>
        <p:spPr>
          <a:xfrm>
            <a:off x="9781564" y="4234020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Oval 178">
            <a:extLst>
              <a:ext uri="{FF2B5EF4-FFF2-40B4-BE49-F238E27FC236}">
                <a16:creationId xmlns:a16="http://schemas.microsoft.com/office/drawing/2014/main" id="{6A2513D4-883B-AC4F-83C4-340258810AA5}"/>
              </a:ext>
            </a:extLst>
          </p:cNvPr>
          <p:cNvSpPr/>
          <p:nvPr/>
        </p:nvSpPr>
        <p:spPr>
          <a:xfrm>
            <a:off x="10033433" y="4234020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Oval 179">
            <a:extLst>
              <a:ext uri="{FF2B5EF4-FFF2-40B4-BE49-F238E27FC236}">
                <a16:creationId xmlns:a16="http://schemas.microsoft.com/office/drawing/2014/main" id="{8A3B99E0-E6A1-A84A-BE61-0FEC270CA7BD}"/>
              </a:ext>
            </a:extLst>
          </p:cNvPr>
          <p:cNvSpPr/>
          <p:nvPr/>
        </p:nvSpPr>
        <p:spPr>
          <a:xfrm>
            <a:off x="10291429" y="4236304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Rounded Rectangle 180">
            <a:extLst>
              <a:ext uri="{FF2B5EF4-FFF2-40B4-BE49-F238E27FC236}">
                <a16:creationId xmlns:a16="http://schemas.microsoft.com/office/drawing/2014/main" id="{FE339CDF-6D63-3347-A831-5E801BE3FDE7}"/>
              </a:ext>
            </a:extLst>
          </p:cNvPr>
          <p:cNvSpPr/>
          <p:nvPr/>
        </p:nvSpPr>
        <p:spPr>
          <a:xfrm>
            <a:off x="9339739" y="3041181"/>
            <a:ext cx="1128109" cy="311369"/>
          </a:xfrm>
          <a:prstGeom prst="round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" name="Right Arrow 182">
            <a:extLst>
              <a:ext uri="{FF2B5EF4-FFF2-40B4-BE49-F238E27FC236}">
                <a16:creationId xmlns:a16="http://schemas.microsoft.com/office/drawing/2014/main" id="{6A153770-56BC-7549-92C1-9994774C09A8}"/>
              </a:ext>
            </a:extLst>
          </p:cNvPr>
          <p:cNvSpPr/>
          <p:nvPr/>
        </p:nvSpPr>
        <p:spPr>
          <a:xfrm rot="16200000">
            <a:off x="9666920" y="472774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4" name="Content Placeholder 2">
                <a:extLst>
                  <a:ext uri="{FF2B5EF4-FFF2-40B4-BE49-F238E27FC236}">
                    <a16:creationId xmlns:a16="http://schemas.microsoft.com/office/drawing/2014/main" id="{C3D61AC1-C1EE-0943-AB5B-90F7ED94F74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136724" y="4685165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sz="2400" dirty="0">
                  <a:solidFill>
                    <a:schemeClr val="bg1">
                      <a:lumMod val="75000"/>
                    </a:schemeClr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84" name="Content Placeholder 2">
                <a:extLst>
                  <a:ext uri="{FF2B5EF4-FFF2-40B4-BE49-F238E27FC236}">
                    <a16:creationId xmlns:a16="http://schemas.microsoft.com/office/drawing/2014/main" id="{C3D61AC1-C1EE-0943-AB5B-90F7ED94F7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6724" y="4685165"/>
                <a:ext cx="701328" cy="50358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5" name="Content Placeholder 2">
                <a:extLst>
                  <a:ext uri="{FF2B5EF4-FFF2-40B4-BE49-F238E27FC236}">
                    <a16:creationId xmlns:a16="http://schemas.microsoft.com/office/drawing/2014/main" id="{DED50EDE-4C5F-3D40-A8FA-BBCFA6B19B1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144033" y="3506224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85" name="Content Placeholder 2">
                <a:extLst>
                  <a:ext uri="{FF2B5EF4-FFF2-40B4-BE49-F238E27FC236}">
                    <a16:creationId xmlns:a16="http://schemas.microsoft.com/office/drawing/2014/main" id="{DED50EDE-4C5F-3D40-A8FA-BBCFA6B19B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33" y="3506224"/>
                <a:ext cx="701328" cy="50358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4" name="Right Arrow 193">
            <a:extLst>
              <a:ext uri="{FF2B5EF4-FFF2-40B4-BE49-F238E27FC236}">
                <a16:creationId xmlns:a16="http://schemas.microsoft.com/office/drawing/2014/main" id="{EDFF357D-A43A-9946-9C8C-C5208D9A46EA}"/>
              </a:ext>
            </a:extLst>
          </p:cNvPr>
          <p:cNvSpPr/>
          <p:nvPr/>
        </p:nvSpPr>
        <p:spPr>
          <a:xfrm>
            <a:off x="3951891" y="4118260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5" name="Content Placeholder 2">
                <a:extLst>
                  <a:ext uri="{FF2B5EF4-FFF2-40B4-BE49-F238E27FC236}">
                    <a16:creationId xmlns:a16="http://schemas.microsoft.com/office/drawing/2014/main" id="{A70D1C02-7CBD-A74A-904A-2A285E9154C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818000" y="3657669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2400" dirty="0">
                  <a:solidFill>
                    <a:schemeClr val="bg1">
                      <a:lumMod val="85000"/>
                    </a:schemeClr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95" name="Content Placeholder 2">
                <a:extLst>
                  <a:ext uri="{FF2B5EF4-FFF2-40B4-BE49-F238E27FC236}">
                    <a16:creationId xmlns:a16="http://schemas.microsoft.com/office/drawing/2014/main" id="{A70D1C02-7CBD-A74A-904A-2A285E9154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8000" y="3657669"/>
                <a:ext cx="701328" cy="50358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8" name="Right Arrow 197">
            <a:extLst>
              <a:ext uri="{FF2B5EF4-FFF2-40B4-BE49-F238E27FC236}">
                <a16:creationId xmlns:a16="http://schemas.microsoft.com/office/drawing/2014/main" id="{AD99BFF2-26F2-1741-9FED-CA0B281A12B2}"/>
              </a:ext>
            </a:extLst>
          </p:cNvPr>
          <p:cNvSpPr/>
          <p:nvPr/>
        </p:nvSpPr>
        <p:spPr>
          <a:xfrm>
            <a:off x="6150460" y="415946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9" name="Content Placeholder 2">
                <a:extLst>
                  <a:ext uri="{FF2B5EF4-FFF2-40B4-BE49-F238E27FC236}">
                    <a16:creationId xmlns:a16="http://schemas.microsoft.com/office/drawing/2014/main" id="{A521D06C-64AB-2344-9BA1-32D193F0C51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16569" y="3698871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2400" dirty="0">
                  <a:solidFill>
                    <a:schemeClr val="bg1">
                      <a:lumMod val="85000"/>
                    </a:schemeClr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99" name="Content Placeholder 2">
                <a:extLst>
                  <a:ext uri="{FF2B5EF4-FFF2-40B4-BE49-F238E27FC236}">
                    <a16:creationId xmlns:a16="http://schemas.microsoft.com/office/drawing/2014/main" id="{A521D06C-64AB-2344-9BA1-32D193F0C5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6569" y="3698871"/>
                <a:ext cx="701328" cy="50358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1" name="Content Placeholder 2">
                <a:extLst>
                  <a:ext uri="{FF2B5EF4-FFF2-40B4-BE49-F238E27FC236}">
                    <a16:creationId xmlns:a16="http://schemas.microsoft.com/office/drawing/2014/main" id="{051A29E5-B48A-4C41-8B73-97B7587ED5B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04135" y="3720162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201" name="Content Placeholder 2">
                <a:extLst>
                  <a:ext uri="{FF2B5EF4-FFF2-40B4-BE49-F238E27FC236}">
                    <a16:creationId xmlns:a16="http://schemas.microsoft.com/office/drawing/2014/main" id="{051A29E5-B48A-4C41-8B73-97B7587ED5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4135" y="3720162"/>
                <a:ext cx="701328" cy="50358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0" name="Content Placeholder 2">
            <a:extLst>
              <a:ext uri="{FF2B5EF4-FFF2-40B4-BE49-F238E27FC236}">
                <a16:creationId xmlns:a16="http://schemas.microsoft.com/office/drawing/2014/main" id="{2306E4C0-F05A-F845-8BE0-877B27D6A7C2}"/>
              </a:ext>
            </a:extLst>
          </p:cNvPr>
          <p:cNvSpPr txBox="1">
            <a:spLocks/>
          </p:cNvSpPr>
          <p:nvPr/>
        </p:nvSpPr>
        <p:spPr>
          <a:xfrm>
            <a:off x="2793640" y="5754472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Avenir Light" panose="020B0402020203020204" pitchFamily="34" charset="77"/>
              </a:rPr>
              <a:t>She</a:t>
            </a:r>
          </a:p>
        </p:txBody>
      </p:sp>
      <p:sp>
        <p:nvSpPr>
          <p:cNvPr id="121" name="Content Placeholder 2">
            <a:extLst>
              <a:ext uri="{FF2B5EF4-FFF2-40B4-BE49-F238E27FC236}">
                <a16:creationId xmlns:a16="http://schemas.microsoft.com/office/drawing/2014/main" id="{10F64FC8-263A-284C-9D8D-935EEAE1673B}"/>
              </a:ext>
            </a:extLst>
          </p:cNvPr>
          <p:cNvSpPr txBox="1">
            <a:spLocks/>
          </p:cNvSpPr>
          <p:nvPr/>
        </p:nvSpPr>
        <p:spPr>
          <a:xfrm>
            <a:off x="4771152" y="5722080"/>
            <a:ext cx="1005821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Avenir Light" panose="020B0402020203020204" pitchFamily="34" charset="77"/>
              </a:rPr>
              <a:t>went</a:t>
            </a:r>
          </a:p>
        </p:txBody>
      </p:sp>
      <p:sp>
        <p:nvSpPr>
          <p:cNvPr id="122" name="Content Placeholder 2">
            <a:extLst>
              <a:ext uri="{FF2B5EF4-FFF2-40B4-BE49-F238E27FC236}">
                <a16:creationId xmlns:a16="http://schemas.microsoft.com/office/drawing/2014/main" id="{032CA8D9-D28E-3E4C-9DB1-A36EB1549B7F}"/>
              </a:ext>
            </a:extLst>
          </p:cNvPr>
          <p:cNvSpPr txBox="1">
            <a:spLocks/>
          </p:cNvSpPr>
          <p:nvPr/>
        </p:nvSpPr>
        <p:spPr>
          <a:xfrm>
            <a:off x="7132699" y="5737257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Avenir Light" panose="020B0402020203020204" pitchFamily="34" charset="77"/>
              </a:rPr>
              <a:t>to</a:t>
            </a:r>
          </a:p>
        </p:txBody>
      </p:sp>
      <p:sp>
        <p:nvSpPr>
          <p:cNvPr id="123" name="Content Placeholder 2">
            <a:extLst>
              <a:ext uri="{FF2B5EF4-FFF2-40B4-BE49-F238E27FC236}">
                <a16:creationId xmlns:a16="http://schemas.microsoft.com/office/drawing/2014/main" id="{7713F022-7829-8C4F-9B6C-433BC351D75F}"/>
              </a:ext>
            </a:extLst>
          </p:cNvPr>
          <p:cNvSpPr txBox="1">
            <a:spLocks/>
          </p:cNvSpPr>
          <p:nvPr/>
        </p:nvSpPr>
        <p:spPr>
          <a:xfrm>
            <a:off x="9324812" y="5723185"/>
            <a:ext cx="966617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Avenir Light" panose="020B0402020203020204" pitchFamily="34" charset="77"/>
              </a:rPr>
              <a:t>class</a:t>
            </a:r>
          </a:p>
        </p:txBody>
      </p:sp>
      <p:sp>
        <p:nvSpPr>
          <p:cNvPr id="124" name="Content Placeholder 2">
            <a:extLst>
              <a:ext uri="{FF2B5EF4-FFF2-40B4-BE49-F238E27FC236}">
                <a16:creationId xmlns:a16="http://schemas.microsoft.com/office/drawing/2014/main" id="{55FCA79F-24EF-C34B-915B-6914F4B5E84B}"/>
              </a:ext>
            </a:extLst>
          </p:cNvPr>
          <p:cNvSpPr txBox="1">
            <a:spLocks/>
          </p:cNvSpPr>
          <p:nvPr/>
        </p:nvSpPr>
        <p:spPr>
          <a:xfrm>
            <a:off x="2587348" y="2375048"/>
            <a:ext cx="1121011" cy="503588"/>
          </a:xfrm>
          <a:prstGeom prst="rect">
            <a:avLst/>
          </a:prstGeom>
          <a:solidFill>
            <a:schemeClr val="accent6">
              <a:lumMod val="40000"/>
              <a:lumOff val="60000"/>
              <a:alpha val="22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went?</a:t>
            </a:r>
          </a:p>
        </p:txBody>
      </p:sp>
      <p:sp>
        <p:nvSpPr>
          <p:cNvPr id="125" name="Content Placeholder 2">
            <a:extLst>
              <a:ext uri="{FF2B5EF4-FFF2-40B4-BE49-F238E27FC236}">
                <a16:creationId xmlns:a16="http://schemas.microsoft.com/office/drawing/2014/main" id="{BC7611C4-233A-2F45-BEC2-4400044BAC8A}"/>
              </a:ext>
            </a:extLst>
          </p:cNvPr>
          <p:cNvSpPr txBox="1">
            <a:spLocks/>
          </p:cNvSpPr>
          <p:nvPr/>
        </p:nvSpPr>
        <p:spPr>
          <a:xfrm>
            <a:off x="4669195" y="2394928"/>
            <a:ext cx="1005821" cy="503588"/>
          </a:xfrm>
          <a:prstGeom prst="rect">
            <a:avLst/>
          </a:prstGeom>
          <a:solidFill>
            <a:schemeClr val="accent6">
              <a:lumMod val="40000"/>
              <a:lumOff val="60000"/>
              <a:alpha val="22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over?</a:t>
            </a:r>
          </a:p>
        </p:txBody>
      </p:sp>
      <p:sp>
        <p:nvSpPr>
          <p:cNvPr id="126" name="Content Placeholder 2">
            <a:extLst>
              <a:ext uri="{FF2B5EF4-FFF2-40B4-BE49-F238E27FC236}">
                <a16:creationId xmlns:a16="http://schemas.microsoft.com/office/drawing/2014/main" id="{F1A17C69-A9A6-794D-974B-0B1554D43578}"/>
              </a:ext>
            </a:extLst>
          </p:cNvPr>
          <p:cNvSpPr txBox="1">
            <a:spLocks/>
          </p:cNvSpPr>
          <p:nvPr/>
        </p:nvSpPr>
        <p:spPr>
          <a:xfrm>
            <a:off x="7116958" y="2382592"/>
            <a:ext cx="1049884" cy="503588"/>
          </a:xfrm>
          <a:prstGeom prst="rect">
            <a:avLst/>
          </a:prstGeom>
          <a:solidFill>
            <a:schemeClr val="accent6">
              <a:lumMod val="40000"/>
              <a:lumOff val="60000"/>
              <a:alpha val="22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class?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id="{E55E6BDD-EA4B-A043-AFA7-C42DD8E37FCB}"/>
                  </a:ext>
                </a:extLst>
              </p:cNvPr>
              <p:cNvSpPr/>
              <p:nvPr/>
            </p:nvSpPr>
            <p:spPr>
              <a:xfrm>
                <a:off x="9251884" y="1871324"/>
                <a:ext cx="130381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𝐶𝐸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id="{E55E6BDD-EA4B-A043-AFA7-C42DD8E37F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1884" y="1871324"/>
                <a:ext cx="1303818" cy="369332"/>
              </a:xfrm>
              <a:prstGeom prst="rect">
                <a:avLst/>
              </a:prstGeom>
              <a:blipFill>
                <a:blip r:embed="rId13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F5CE9E9A-F735-5D4A-8A09-4BABFB2D5DA5}"/>
                  </a:ext>
                </a:extLst>
              </p:cNvPr>
              <p:cNvSpPr/>
              <p:nvPr/>
            </p:nvSpPr>
            <p:spPr>
              <a:xfrm>
                <a:off x="1845030" y="2933572"/>
                <a:ext cx="43037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i="1" dirty="0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US" sz="240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F5CE9E9A-F735-5D4A-8A09-4BABFB2D5D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5030" y="2933572"/>
                <a:ext cx="430374" cy="461665"/>
              </a:xfrm>
              <a:prstGeom prst="rect">
                <a:avLst/>
              </a:prstGeom>
              <a:blipFill>
                <a:blip r:embed="rId14"/>
                <a:stretch>
                  <a:fillRect b="-8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5" name="Content Placeholder 2">
            <a:extLst>
              <a:ext uri="{FF2B5EF4-FFF2-40B4-BE49-F238E27FC236}">
                <a16:creationId xmlns:a16="http://schemas.microsoft.com/office/drawing/2014/main" id="{009B75EB-85A0-E14A-82AF-5B91C716897B}"/>
              </a:ext>
            </a:extLst>
          </p:cNvPr>
          <p:cNvSpPr txBox="1">
            <a:spLocks/>
          </p:cNvSpPr>
          <p:nvPr/>
        </p:nvSpPr>
        <p:spPr>
          <a:xfrm>
            <a:off x="789532" y="1014201"/>
            <a:ext cx="8401717" cy="276801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63500">
            <a:solidFill>
              <a:schemeClr val="tx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endParaRPr lang="en-US" sz="2400" b="1" dirty="0">
              <a:solidFill>
                <a:schemeClr val="tx1">
                  <a:lumMod val="85000"/>
                  <a:lumOff val="15000"/>
                </a:schemeClr>
              </a:solidFill>
              <a:latin typeface="Avenir Light" panose="020B0402020203020204" pitchFamily="34" charset="7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2" name="Content Placeholder 2">
                <a:extLst>
                  <a:ext uri="{FF2B5EF4-FFF2-40B4-BE49-F238E27FC236}">
                    <a16:creationId xmlns:a16="http://schemas.microsoft.com/office/drawing/2014/main" id="{045CF04F-8C4F-1D41-B4B6-6533B0E0939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07765" y="1208271"/>
                <a:ext cx="7997698" cy="156487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sz="2400" b="1" dirty="0">
                    <a:solidFill>
                      <a:schemeClr val="tx1"/>
                    </a:solidFill>
                    <a:latin typeface="Avenir Light" panose="020B0402020203020204" pitchFamily="34" charset="77"/>
                  </a:rPr>
                  <a:t>To update our weights (e.g.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𝑽</m:t>
                    </m:r>
                  </m:oMath>
                </a14:m>
                <a:r>
                  <a:rPr lang="en-US" sz="2400" b="1" dirty="0">
                    <a:solidFill>
                      <a:schemeClr val="tx1"/>
                    </a:solidFill>
                    <a:latin typeface="Avenir Light" panose="020B0402020203020204" pitchFamily="34" charset="77"/>
                  </a:rPr>
                  <a:t>), we calculate the gradient of our loss </a:t>
                </a:r>
                <a:r>
                  <a:rPr lang="en-US" sz="2400" b="1" dirty="0" err="1">
                    <a:solidFill>
                      <a:schemeClr val="tx1"/>
                    </a:solidFill>
                    <a:latin typeface="Avenir Light" panose="020B0402020203020204" pitchFamily="34" charset="77"/>
                  </a:rPr>
                  <a:t>w.r.t</a:t>
                </a:r>
                <a:r>
                  <a:rPr lang="en-US" sz="2400" b="1" dirty="0">
                    <a:solidFill>
                      <a:schemeClr val="tx1"/>
                    </a:solidFill>
                    <a:latin typeface="Avenir Light" panose="020B0402020203020204" pitchFamily="34" charset="77"/>
                  </a:rPr>
                  <a:t>. </a:t>
                </a:r>
                <a:r>
                  <a:rPr lang="en-US" sz="2400" b="1" dirty="0">
                    <a:latin typeface="Avenir Light" panose="020B0402020203020204" pitchFamily="34" charset="77"/>
                  </a:rPr>
                  <a:t>the</a:t>
                </a:r>
                <a:r>
                  <a:rPr lang="en-US" sz="2400" b="1" dirty="0">
                    <a:solidFill>
                      <a:schemeClr val="tx1"/>
                    </a:solidFill>
                    <a:latin typeface="Avenir Light" panose="020B0402020203020204" pitchFamily="34" charset="77"/>
                  </a:rPr>
                  <a:t> repeated weight matrix (e.g.,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r>
                          <a:rPr lang="en-US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𝑳</m:t>
                        </m:r>
                      </m:num>
                      <m:den>
                        <m:r>
                          <a:rPr lang="en-US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𝑽</m:t>
                        </m:r>
                      </m:den>
                    </m:f>
                    <m:r>
                      <a:rPr lang="en-US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).</m:t>
                    </m:r>
                  </m:oMath>
                </a14:m>
                <a:endParaRPr lang="en-US" sz="2400" b="1" dirty="0">
                  <a:solidFill>
                    <a:schemeClr val="tx1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32" name="Content Placeholder 2">
                <a:extLst>
                  <a:ext uri="{FF2B5EF4-FFF2-40B4-BE49-F238E27FC236}">
                    <a16:creationId xmlns:a16="http://schemas.microsoft.com/office/drawing/2014/main" id="{045CF04F-8C4F-1D41-B4B6-6533B0E093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7765" y="1208271"/>
                <a:ext cx="7997698" cy="1564870"/>
              </a:xfrm>
              <a:prstGeom prst="rect">
                <a:avLst/>
              </a:prstGeom>
              <a:blipFill>
                <a:blip r:embed="rId15"/>
                <a:stretch>
                  <a:fillRect l="-9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5E47E9EF-07CA-1B4D-B065-7C68C77B1867}"/>
                  </a:ext>
                </a:extLst>
              </p:cNvPr>
              <p:cNvSpPr/>
              <p:nvPr/>
            </p:nvSpPr>
            <p:spPr>
              <a:xfrm>
                <a:off x="9440447" y="388891"/>
                <a:ext cx="1068066" cy="99168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4000" b="1" dirty="0">
                    <a:latin typeface="Avenir Light" panose="020B0402020203020204" pitchFamily="34" charset="77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4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r>
                          <a:rPr lang="en-US" sz="4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𝑳</m:t>
                        </m:r>
                      </m:num>
                      <m:den>
                        <m:r>
                          <a:rPr lang="en-US" sz="4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r>
                          <a:rPr lang="en-US" sz="4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𝑽</m:t>
                        </m:r>
                      </m:den>
                    </m:f>
                    <m:r>
                      <a:rPr lang="en-US" sz="4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4000" dirty="0"/>
              </a:p>
            </p:txBody>
          </p:sp>
        </mc:Choice>
        <mc:Fallback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5E47E9EF-07CA-1B4D-B065-7C68C77B18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0447" y="388891"/>
                <a:ext cx="1068066" cy="991682"/>
              </a:xfrm>
              <a:prstGeom prst="rect">
                <a:avLst/>
              </a:prstGeom>
              <a:blipFill>
                <a:blip r:embed="rId16"/>
                <a:stretch>
                  <a:fillRect b="-75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3" name="Right Arrow 132">
            <a:extLst>
              <a:ext uri="{FF2B5EF4-FFF2-40B4-BE49-F238E27FC236}">
                <a16:creationId xmlns:a16="http://schemas.microsoft.com/office/drawing/2014/main" id="{BA223413-3EFF-4745-8601-CABAD3C5499D}"/>
              </a:ext>
            </a:extLst>
          </p:cNvPr>
          <p:cNvSpPr/>
          <p:nvPr/>
        </p:nvSpPr>
        <p:spPr>
          <a:xfrm rot="10800000">
            <a:off x="8113937" y="4064463"/>
            <a:ext cx="1541075" cy="519477"/>
          </a:xfrm>
          <a:prstGeom prst="rightArrow">
            <a:avLst>
              <a:gd name="adj1" fmla="val 43272"/>
              <a:gd name="adj2" fmla="val 64733"/>
            </a:avLst>
          </a:prstGeom>
          <a:solidFill>
            <a:srgbClr val="FF7F99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7B991E92-818F-054A-94A8-9B82C59E69FC}"/>
              </a:ext>
            </a:extLst>
          </p:cNvPr>
          <p:cNvSpPr/>
          <p:nvPr/>
        </p:nvSpPr>
        <p:spPr>
          <a:xfrm>
            <a:off x="9655013" y="3412361"/>
            <a:ext cx="520985" cy="1079761"/>
          </a:xfrm>
          <a:prstGeom prst="rect">
            <a:avLst/>
          </a:prstGeom>
          <a:solidFill>
            <a:srgbClr val="FF7F99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Rounded Rectangle 135">
            <a:extLst>
              <a:ext uri="{FF2B5EF4-FFF2-40B4-BE49-F238E27FC236}">
                <a16:creationId xmlns:a16="http://schemas.microsoft.com/office/drawing/2014/main" id="{482BDA88-4D95-6C4C-A3F9-C1ABAACAF4E8}"/>
              </a:ext>
            </a:extLst>
          </p:cNvPr>
          <p:cNvSpPr/>
          <p:nvPr/>
        </p:nvSpPr>
        <p:spPr>
          <a:xfrm>
            <a:off x="9334533" y="5330689"/>
            <a:ext cx="1196135" cy="330065"/>
          </a:xfrm>
          <a:prstGeom prst="roundRect">
            <a:avLst/>
          </a:prstGeom>
          <a:noFill/>
          <a:ln w="38100">
            <a:solidFill>
              <a:schemeClr val="tx1"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0127F792-B951-4D4E-AA21-2AFAD215A2AF}"/>
              </a:ext>
            </a:extLst>
          </p:cNvPr>
          <p:cNvSpPr/>
          <p:nvPr/>
        </p:nvSpPr>
        <p:spPr>
          <a:xfrm>
            <a:off x="9439315" y="5386040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A60176C7-82D5-7140-B8E6-EF9F381ED157}"/>
              </a:ext>
            </a:extLst>
          </p:cNvPr>
          <p:cNvSpPr/>
          <p:nvPr/>
        </p:nvSpPr>
        <p:spPr>
          <a:xfrm>
            <a:off x="9685574" y="5386040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39" name="Oval 138">
            <a:extLst>
              <a:ext uri="{FF2B5EF4-FFF2-40B4-BE49-F238E27FC236}">
                <a16:creationId xmlns:a16="http://schemas.microsoft.com/office/drawing/2014/main" id="{108B0E01-F1F2-584A-95A8-BC29171603EE}"/>
              </a:ext>
            </a:extLst>
          </p:cNvPr>
          <p:cNvSpPr/>
          <p:nvPr/>
        </p:nvSpPr>
        <p:spPr>
          <a:xfrm>
            <a:off x="9931833" y="5386040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40" name="Oval 139">
            <a:extLst>
              <a:ext uri="{FF2B5EF4-FFF2-40B4-BE49-F238E27FC236}">
                <a16:creationId xmlns:a16="http://schemas.microsoft.com/office/drawing/2014/main" id="{CBAE1102-A982-D845-B217-FEF50C32A854}"/>
              </a:ext>
            </a:extLst>
          </p:cNvPr>
          <p:cNvSpPr/>
          <p:nvPr/>
        </p:nvSpPr>
        <p:spPr>
          <a:xfrm>
            <a:off x="10183702" y="5386040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4D165694-25D0-1A43-9C79-46AEB91FF1A1}"/>
              </a:ext>
            </a:extLst>
          </p:cNvPr>
          <p:cNvSpPr/>
          <p:nvPr/>
        </p:nvSpPr>
        <p:spPr>
          <a:xfrm>
            <a:off x="1052465" y="2636128"/>
            <a:ext cx="752322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venir Light" panose="020B0402020203020204" pitchFamily="34" charset="77"/>
              </a:rPr>
              <a:t>Using the chain rule, we trace the derivative all the </a:t>
            </a:r>
            <a:r>
              <a:rPr lang="en-US" sz="2400" b="1" dirty="0">
                <a:solidFill>
                  <a:srgbClr val="C00000"/>
                </a:solidFill>
                <a:latin typeface="Avenir Light" panose="020B0402020203020204" pitchFamily="34" charset="77"/>
              </a:rPr>
              <a:t>way back to the beginning</a:t>
            </a:r>
            <a:r>
              <a:rPr lang="en-US" sz="2400" b="1" dirty="0">
                <a:latin typeface="Avenir Light" panose="020B0402020203020204" pitchFamily="34" charset="77"/>
              </a:rPr>
              <a:t>, while summing the results.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28447055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Rectangle 107">
            <a:extLst>
              <a:ext uri="{FF2B5EF4-FFF2-40B4-BE49-F238E27FC236}">
                <a16:creationId xmlns:a16="http://schemas.microsoft.com/office/drawing/2014/main" id="{57567A9F-9A5A-4A43-9695-F85CD7F0400F}"/>
              </a:ext>
            </a:extLst>
          </p:cNvPr>
          <p:cNvSpPr/>
          <p:nvPr/>
        </p:nvSpPr>
        <p:spPr>
          <a:xfrm>
            <a:off x="9293475" y="1813744"/>
            <a:ext cx="1183062" cy="1598617"/>
          </a:xfrm>
          <a:prstGeom prst="rect">
            <a:avLst/>
          </a:prstGeom>
          <a:solidFill>
            <a:srgbClr val="FF7F99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673921-67AB-D84C-A73D-BD825F2BF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262"/>
            <a:ext cx="8941419" cy="1162592"/>
          </a:xfrm>
        </p:spPr>
        <p:txBody>
          <a:bodyPr/>
          <a:lstStyle/>
          <a:p>
            <a:r>
              <a:rPr lang="en-US" dirty="0"/>
              <a:t>RNN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D26D248-0AC7-5A40-B0F8-88F4BE4B76D7}"/>
              </a:ext>
            </a:extLst>
          </p:cNvPr>
          <p:cNvSpPr/>
          <p:nvPr/>
        </p:nvSpPr>
        <p:spPr>
          <a:xfrm>
            <a:off x="903804" y="771482"/>
            <a:ext cx="836096" cy="11751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B634E59-4B85-4C4B-8984-E10B47A0B100}"/>
              </a:ext>
            </a:extLst>
          </p:cNvPr>
          <p:cNvSpPr txBox="1">
            <a:spLocks/>
          </p:cNvSpPr>
          <p:nvPr/>
        </p:nvSpPr>
        <p:spPr>
          <a:xfrm>
            <a:off x="4165168" y="157470"/>
            <a:ext cx="3272331" cy="6457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b="1" dirty="0">
                <a:latin typeface="Avenir Light" panose="020B0402020203020204" pitchFamily="34" charset="77"/>
              </a:rPr>
              <a:t>Training Details</a:t>
            </a:r>
            <a:endParaRPr lang="en-US" dirty="0">
              <a:latin typeface="Avenir Light" panose="020B0402020203020204" pitchFamily="34" charset="77"/>
            </a:endParaRPr>
          </a:p>
        </p:txBody>
      </p: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3649502E-21DD-1642-971F-BACEABB4E04C}"/>
              </a:ext>
            </a:extLst>
          </p:cNvPr>
          <p:cNvSpPr txBox="1">
            <a:spLocks/>
          </p:cNvSpPr>
          <p:nvPr/>
        </p:nvSpPr>
        <p:spPr>
          <a:xfrm>
            <a:off x="241800" y="2952152"/>
            <a:ext cx="172138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Output layer</a:t>
            </a: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CFE7F9AF-8FB9-9E47-AA7C-B819DD96BD45}"/>
              </a:ext>
            </a:extLst>
          </p:cNvPr>
          <p:cNvSpPr/>
          <p:nvPr/>
        </p:nvSpPr>
        <p:spPr>
          <a:xfrm>
            <a:off x="2665942" y="3035587"/>
            <a:ext cx="203200" cy="203200"/>
          </a:xfrm>
          <a:prstGeom prst="ellipse">
            <a:avLst/>
          </a:prstGeom>
          <a:solidFill>
            <a:srgbClr val="92D050">
              <a:alpha val="19000"/>
            </a:srgbClr>
          </a:solidFill>
          <a:ln w="19050">
            <a:solidFill>
              <a:schemeClr val="accent6">
                <a:lumMod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D1072A62-0E13-3843-8D0C-3A62E6BC9417}"/>
              </a:ext>
            </a:extLst>
          </p:cNvPr>
          <p:cNvSpPr/>
          <p:nvPr/>
        </p:nvSpPr>
        <p:spPr>
          <a:xfrm>
            <a:off x="2912201" y="3035587"/>
            <a:ext cx="203200" cy="203200"/>
          </a:xfrm>
          <a:prstGeom prst="ellipse">
            <a:avLst/>
          </a:prstGeom>
          <a:solidFill>
            <a:srgbClr val="92D050">
              <a:alpha val="19000"/>
            </a:srgbClr>
          </a:solidFill>
          <a:ln w="19050">
            <a:solidFill>
              <a:schemeClr val="accent6">
                <a:lumMod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B5867DDE-FEA5-0049-9461-EB1FFEB88969}"/>
              </a:ext>
            </a:extLst>
          </p:cNvPr>
          <p:cNvSpPr/>
          <p:nvPr/>
        </p:nvSpPr>
        <p:spPr>
          <a:xfrm>
            <a:off x="3158460" y="3035587"/>
            <a:ext cx="203200" cy="203200"/>
          </a:xfrm>
          <a:prstGeom prst="ellipse">
            <a:avLst/>
          </a:prstGeom>
          <a:solidFill>
            <a:srgbClr val="92D050">
              <a:alpha val="19000"/>
            </a:srgbClr>
          </a:solidFill>
          <a:ln w="19050">
            <a:solidFill>
              <a:schemeClr val="accent6">
                <a:lumMod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24DFF809-EE42-C349-914D-4808EEE0B2B2}"/>
              </a:ext>
            </a:extLst>
          </p:cNvPr>
          <p:cNvSpPr/>
          <p:nvPr/>
        </p:nvSpPr>
        <p:spPr>
          <a:xfrm>
            <a:off x="3410329" y="3035587"/>
            <a:ext cx="203200" cy="203200"/>
          </a:xfrm>
          <a:prstGeom prst="ellipse">
            <a:avLst/>
          </a:prstGeom>
          <a:solidFill>
            <a:srgbClr val="92D050">
              <a:alpha val="19000"/>
            </a:srgbClr>
          </a:solidFill>
          <a:ln w="19050">
            <a:solidFill>
              <a:schemeClr val="accent6">
                <a:lumMod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ounded Rectangle 81">
            <a:extLst>
              <a:ext uri="{FF2B5EF4-FFF2-40B4-BE49-F238E27FC236}">
                <a16:creationId xmlns:a16="http://schemas.microsoft.com/office/drawing/2014/main" id="{485BEC44-F260-1145-8583-E09A6D1ADDA0}"/>
              </a:ext>
            </a:extLst>
          </p:cNvPr>
          <p:cNvSpPr/>
          <p:nvPr/>
        </p:nvSpPr>
        <p:spPr>
          <a:xfrm>
            <a:off x="2445007" y="4128135"/>
            <a:ext cx="1364224" cy="311369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D285D089-1C0C-6344-B7EA-A631D2F645B7}"/>
              </a:ext>
            </a:extLst>
          </p:cNvPr>
          <p:cNvSpPr/>
          <p:nvPr/>
        </p:nvSpPr>
        <p:spPr>
          <a:xfrm>
            <a:off x="2529557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9000"/>
            </a:schemeClr>
          </a:solidFill>
          <a:ln w="19050">
            <a:solidFill>
              <a:schemeClr val="accent5">
                <a:lumMod val="50000"/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E248521C-7AB4-A74B-BB41-9E9DBC05502F}"/>
              </a:ext>
            </a:extLst>
          </p:cNvPr>
          <p:cNvSpPr/>
          <p:nvPr/>
        </p:nvSpPr>
        <p:spPr>
          <a:xfrm>
            <a:off x="2775816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9000"/>
            </a:schemeClr>
          </a:solidFill>
          <a:ln w="19050">
            <a:solidFill>
              <a:schemeClr val="accent5">
                <a:lumMod val="50000"/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A542D303-3E89-B948-BAE1-9C28B4C7900E}"/>
              </a:ext>
            </a:extLst>
          </p:cNvPr>
          <p:cNvSpPr/>
          <p:nvPr/>
        </p:nvSpPr>
        <p:spPr>
          <a:xfrm>
            <a:off x="3022075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9000"/>
            </a:schemeClr>
          </a:solidFill>
          <a:ln w="19050">
            <a:solidFill>
              <a:schemeClr val="accent5">
                <a:lumMod val="50000"/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3557CEDB-9609-5C4E-BE7A-9A1922D84558}"/>
              </a:ext>
            </a:extLst>
          </p:cNvPr>
          <p:cNvSpPr/>
          <p:nvPr/>
        </p:nvSpPr>
        <p:spPr>
          <a:xfrm>
            <a:off x="3273944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9000"/>
            </a:schemeClr>
          </a:solidFill>
          <a:ln w="19050">
            <a:solidFill>
              <a:schemeClr val="accent5">
                <a:lumMod val="50000"/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FD0CC76B-5E71-8C4B-B186-6D1471C8CD67}"/>
              </a:ext>
            </a:extLst>
          </p:cNvPr>
          <p:cNvSpPr/>
          <p:nvPr/>
        </p:nvSpPr>
        <p:spPr>
          <a:xfrm>
            <a:off x="3531940" y="4183686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9000"/>
            </a:schemeClr>
          </a:solidFill>
          <a:ln w="19050">
            <a:solidFill>
              <a:schemeClr val="accent5">
                <a:lumMod val="50000"/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ounded Rectangle 92">
            <a:extLst>
              <a:ext uri="{FF2B5EF4-FFF2-40B4-BE49-F238E27FC236}">
                <a16:creationId xmlns:a16="http://schemas.microsoft.com/office/drawing/2014/main" id="{2E61486C-7C7C-CF4A-BF55-2488DDD06CBA}"/>
              </a:ext>
            </a:extLst>
          </p:cNvPr>
          <p:cNvSpPr/>
          <p:nvPr/>
        </p:nvSpPr>
        <p:spPr>
          <a:xfrm>
            <a:off x="2580250" y="2988563"/>
            <a:ext cx="1128109" cy="311369"/>
          </a:xfrm>
          <a:prstGeom prst="roundRect">
            <a:avLst/>
          </a:prstGeom>
          <a:noFill/>
          <a:ln w="38100">
            <a:solidFill>
              <a:schemeClr val="accent6">
                <a:lumMod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ight Arrow 93">
            <a:extLst>
              <a:ext uri="{FF2B5EF4-FFF2-40B4-BE49-F238E27FC236}">
                <a16:creationId xmlns:a16="http://schemas.microsoft.com/office/drawing/2014/main" id="{FAED948E-E8BC-B542-96E5-C16F47F16A92}"/>
              </a:ext>
            </a:extLst>
          </p:cNvPr>
          <p:cNvSpPr/>
          <p:nvPr/>
        </p:nvSpPr>
        <p:spPr>
          <a:xfrm rot="16200000">
            <a:off x="2885871" y="3505978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7" name="Content Placeholder 2">
                <a:extLst>
                  <a:ext uri="{FF2B5EF4-FFF2-40B4-BE49-F238E27FC236}">
                    <a16:creationId xmlns:a16="http://schemas.microsoft.com/office/drawing/2014/main" id="{6D6C0EF3-9A48-6042-84AB-D28C74DA20A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84544" y="3453606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en-US" sz="2400" dirty="0">
                  <a:solidFill>
                    <a:schemeClr val="bg1">
                      <a:lumMod val="85000"/>
                    </a:schemeClr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97" name="Content Placeholder 2">
                <a:extLst>
                  <a:ext uri="{FF2B5EF4-FFF2-40B4-BE49-F238E27FC236}">
                    <a16:creationId xmlns:a16="http://schemas.microsoft.com/office/drawing/2014/main" id="{6D6C0EF3-9A48-6042-84AB-D28C74DA20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4544" y="3453606"/>
                <a:ext cx="701328" cy="50358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4" name="Oval 103">
            <a:extLst>
              <a:ext uri="{FF2B5EF4-FFF2-40B4-BE49-F238E27FC236}">
                <a16:creationId xmlns:a16="http://schemas.microsoft.com/office/drawing/2014/main" id="{F70F58BE-CCAE-F645-A328-47C1EAC54035}"/>
              </a:ext>
            </a:extLst>
          </p:cNvPr>
          <p:cNvSpPr/>
          <p:nvPr/>
        </p:nvSpPr>
        <p:spPr>
          <a:xfrm>
            <a:off x="4848860" y="3062805"/>
            <a:ext cx="203200" cy="203200"/>
          </a:xfrm>
          <a:prstGeom prst="ellipse">
            <a:avLst/>
          </a:prstGeom>
          <a:solidFill>
            <a:srgbClr val="92D050">
              <a:alpha val="19000"/>
            </a:srgbClr>
          </a:solidFill>
          <a:ln w="19050">
            <a:solidFill>
              <a:schemeClr val="accent6">
                <a:lumMod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FE219746-6458-2648-BFF2-1638E7F0E56F}"/>
              </a:ext>
            </a:extLst>
          </p:cNvPr>
          <p:cNvSpPr/>
          <p:nvPr/>
        </p:nvSpPr>
        <p:spPr>
          <a:xfrm>
            <a:off x="5095119" y="3062805"/>
            <a:ext cx="203200" cy="203200"/>
          </a:xfrm>
          <a:prstGeom prst="ellipse">
            <a:avLst/>
          </a:prstGeom>
          <a:solidFill>
            <a:srgbClr val="92D050">
              <a:alpha val="19000"/>
            </a:srgbClr>
          </a:solidFill>
          <a:ln w="19050">
            <a:solidFill>
              <a:schemeClr val="accent6">
                <a:lumMod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CC39E4D5-0122-404D-AF07-8A0976CE0F90}"/>
              </a:ext>
            </a:extLst>
          </p:cNvPr>
          <p:cNvSpPr/>
          <p:nvPr/>
        </p:nvSpPr>
        <p:spPr>
          <a:xfrm>
            <a:off x="5341378" y="3062805"/>
            <a:ext cx="203200" cy="203200"/>
          </a:xfrm>
          <a:prstGeom prst="ellipse">
            <a:avLst/>
          </a:prstGeom>
          <a:solidFill>
            <a:srgbClr val="92D050">
              <a:alpha val="19000"/>
            </a:srgbClr>
          </a:solidFill>
          <a:ln w="19050">
            <a:solidFill>
              <a:schemeClr val="accent6">
                <a:lumMod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869B3C99-29C1-8B4B-96BE-A1AF2836059F}"/>
              </a:ext>
            </a:extLst>
          </p:cNvPr>
          <p:cNvSpPr/>
          <p:nvPr/>
        </p:nvSpPr>
        <p:spPr>
          <a:xfrm>
            <a:off x="5593247" y="3062805"/>
            <a:ext cx="203200" cy="203200"/>
          </a:xfrm>
          <a:prstGeom prst="ellipse">
            <a:avLst/>
          </a:prstGeom>
          <a:solidFill>
            <a:srgbClr val="92D050">
              <a:alpha val="19000"/>
            </a:srgbClr>
          </a:solidFill>
          <a:ln w="19050">
            <a:solidFill>
              <a:schemeClr val="accent6">
                <a:lumMod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ounded Rectangle 108">
            <a:extLst>
              <a:ext uri="{FF2B5EF4-FFF2-40B4-BE49-F238E27FC236}">
                <a16:creationId xmlns:a16="http://schemas.microsoft.com/office/drawing/2014/main" id="{7B63A695-A0C7-D649-B5DD-122BBCB3D254}"/>
              </a:ext>
            </a:extLst>
          </p:cNvPr>
          <p:cNvSpPr/>
          <p:nvPr/>
        </p:nvSpPr>
        <p:spPr>
          <a:xfrm>
            <a:off x="4627925" y="4155353"/>
            <a:ext cx="1364224" cy="311369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F0DCA6BB-A31D-DC41-A4C9-C2923C3B6F21}"/>
              </a:ext>
            </a:extLst>
          </p:cNvPr>
          <p:cNvSpPr/>
          <p:nvPr/>
        </p:nvSpPr>
        <p:spPr>
          <a:xfrm>
            <a:off x="4712475" y="4208620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4000"/>
            </a:schemeClr>
          </a:solidFill>
          <a:ln w="19050">
            <a:solidFill>
              <a:schemeClr val="accent5">
                <a:lumMod val="50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F5A97E85-0225-1E46-A085-02FCCC792A02}"/>
              </a:ext>
            </a:extLst>
          </p:cNvPr>
          <p:cNvSpPr/>
          <p:nvPr/>
        </p:nvSpPr>
        <p:spPr>
          <a:xfrm>
            <a:off x="4958734" y="4208620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4000"/>
            </a:schemeClr>
          </a:solidFill>
          <a:ln w="1905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97C5A434-FA81-A04D-A77B-DC0A945AB849}"/>
              </a:ext>
            </a:extLst>
          </p:cNvPr>
          <p:cNvSpPr/>
          <p:nvPr/>
        </p:nvSpPr>
        <p:spPr>
          <a:xfrm>
            <a:off x="5204993" y="4208620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4000"/>
            </a:schemeClr>
          </a:solidFill>
          <a:ln w="1905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0C6578E8-0778-B145-8F5F-1C179B55F37C}"/>
              </a:ext>
            </a:extLst>
          </p:cNvPr>
          <p:cNvSpPr/>
          <p:nvPr/>
        </p:nvSpPr>
        <p:spPr>
          <a:xfrm>
            <a:off x="5456862" y="4208620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4000"/>
            </a:schemeClr>
          </a:solidFill>
          <a:ln w="1905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34DA400A-6EAC-B244-90C9-E2C76E3CE8B1}"/>
              </a:ext>
            </a:extLst>
          </p:cNvPr>
          <p:cNvSpPr/>
          <p:nvPr/>
        </p:nvSpPr>
        <p:spPr>
          <a:xfrm>
            <a:off x="5714858" y="4210904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4000"/>
            </a:schemeClr>
          </a:solidFill>
          <a:ln w="1905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ounded Rectangle 114">
            <a:extLst>
              <a:ext uri="{FF2B5EF4-FFF2-40B4-BE49-F238E27FC236}">
                <a16:creationId xmlns:a16="http://schemas.microsoft.com/office/drawing/2014/main" id="{2D7BF61E-70E5-7B42-A443-1515BC3FC19A}"/>
              </a:ext>
            </a:extLst>
          </p:cNvPr>
          <p:cNvSpPr/>
          <p:nvPr/>
        </p:nvSpPr>
        <p:spPr>
          <a:xfrm>
            <a:off x="4763168" y="3015781"/>
            <a:ext cx="1128109" cy="311369"/>
          </a:xfrm>
          <a:prstGeom prst="roundRect">
            <a:avLst/>
          </a:prstGeom>
          <a:noFill/>
          <a:ln w="38100">
            <a:solidFill>
              <a:schemeClr val="accent6">
                <a:lumMod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ight Arrow 115">
            <a:extLst>
              <a:ext uri="{FF2B5EF4-FFF2-40B4-BE49-F238E27FC236}">
                <a16:creationId xmlns:a16="http://schemas.microsoft.com/office/drawing/2014/main" id="{08D29459-9A76-6445-B967-14977057901D}"/>
              </a:ext>
            </a:extLst>
          </p:cNvPr>
          <p:cNvSpPr/>
          <p:nvPr/>
        </p:nvSpPr>
        <p:spPr>
          <a:xfrm rot="16200000">
            <a:off x="5068789" y="353319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9" name="Content Placeholder 2">
                <a:extLst>
                  <a:ext uri="{FF2B5EF4-FFF2-40B4-BE49-F238E27FC236}">
                    <a16:creationId xmlns:a16="http://schemas.microsoft.com/office/drawing/2014/main" id="{F0F7AF7B-3877-754A-9EAE-7D971B6F951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67462" y="3480824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en-US" sz="2400" dirty="0">
                  <a:solidFill>
                    <a:schemeClr val="bg1">
                      <a:lumMod val="85000"/>
                    </a:schemeClr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19" name="Content Placeholder 2">
                <a:extLst>
                  <a:ext uri="{FF2B5EF4-FFF2-40B4-BE49-F238E27FC236}">
                    <a16:creationId xmlns:a16="http://schemas.microsoft.com/office/drawing/2014/main" id="{F0F7AF7B-3877-754A-9EAE-7D971B6F95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7462" y="3480824"/>
                <a:ext cx="701328" cy="50358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8" name="Oval 147">
            <a:extLst>
              <a:ext uri="{FF2B5EF4-FFF2-40B4-BE49-F238E27FC236}">
                <a16:creationId xmlns:a16="http://schemas.microsoft.com/office/drawing/2014/main" id="{7EAD415F-63DE-EB43-A7A2-F45C61798465}"/>
              </a:ext>
            </a:extLst>
          </p:cNvPr>
          <p:cNvSpPr/>
          <p:nvPr/>
        </p:nvSpPr>
        <p:spPr>
          <a:xfrm>
            <a:off x="7124425" y="3079223"/>
            <a:ext cx="203200" cy="203200"/>
          </a:xfrm>
          <a:prstGeom prst="ellipse">
            <a:avLst/>
          </a:prstGeom>
          <a:solidFill>
            <a:srgbClr val="92D050">
              <a:alpha val="19000"/>
            </a:srgbClr>
          </a:solidFill>
          <a:ln w="19050">
            <a:solidFill>
              <a:schemeClr val="accent6">
                <a:lumMod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Oval 148">
            <a:extLst>
              <a:ext uri="{FF2B5EF4-FFF2-40B4-BE49-F238E27FC236}">
                <a16:creationId xmlns:a16="http://schemas.microsoft.com/office/drawing/2014/main" id="{F92B470B-D922-F042-867E-B1AF31F53814}"/>
              </a:ext>
            </a:extLst>
          </p:cNvPr>
          <p:cNvSpPr/>
          <p:nvPr/>
        </p:nvSpPr>
        <p:spPr>
          <a:xfrm>
            <a:off x="7370684" y="3079223"/>
            <a:ext cx="203200" cy="203200"/>
          </a:xfrm>
          <a:prstGeom prst="ellipse">
            <a:avLst/>
          </a:prstGeom>
          <a:solidFill>
            <a:srgbClr val="92D050">
              <a:alpha val="19000"/>
            </a:srgbClr>
          </a:solidFill>
          <a:ln w="19050">
            <a:solidFill>
              <a:schemeClr val="accent6">
                <a:lumMod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D5C803EA-95C9-8F46-8E1F-70FC48EA99C3}"/>
              </a:ext>
            </a:extLst>
          </p:cNvPr>
          <p:cNvSpPr/>
          <p:nvPr/>
        </p:nvSpPr>
        <p:spPr>
          <a:xfrm>
            <a:off x="7616943" y="3079223"/>
            <a:ext cx="203200" cy="203200"/>
          </a:xfrm>
          <a:prstGeom prst="ellipse">
            <a:avLst/>
          </a:prstGeom>
          <a:solidFill>
            <a:srgbClr val="92D050">
              <a:alpha val="19000"/>
            </a:srgbClr>
          </a:solidFill>
          <a:ln w="19050">
            <a:solidFill>
              <a:schemeClr val="accent6">
                <a:lumMod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Oval 150">
            <a:extLst>
              <a:ext uri="{FF2B5EF4-FFF2-40B4-BE49-F238E27FC236}">
                <a16:creationId xmlns:a16="http://schemas.microsoft.com/office/drawing/2014/main" id="{C9A0AFE1-2C23-C746-A807-955038252BA2}"/>
              </a:ext>
            </a:extLst>
          </p:cNvPr>
          <p:cNvSpPr/>
          <p:nvPr/>
        </p:nvSpPr>
        <p:spPr>
          <a:xfrm>
            <a:off x="7868812" y="3079223"/>
            <a:ext cx="203200" cy="203200"/>
          </a:xfrm>
          <a:prstGeom prst="ellipse">
            <a:avLst/>
          </a:prstGeom>
          <a:solidFill>
            <a:srgbClr val="92D050">
              <a:alpha val="19000"/>
            </a:srgbClr>
          </a:solidFill>
          <a:ln w="19050">
            <a:solidFill>
              <a:schemeClr val="accent6">
                <a:lumMod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Rounded Rectangle 152">
            <a:extLst>
              <a:ext uri="{FF2B5EF4-FFF2-40B4-BE49-F238E27FC236}">
                <a16:creationId xmlns:a16="http://schemas.microsoft.com/office/drawing/2014/main" id="{4DCD0D15-2948-5C49-B702-B424B826CFBA}"/>
              </a:ext>
            </a:extLst>
          </p:cNvPr>
          <p:cNvSpPr/>
          <p:nvPr/>
        </p:nvSpPr>
        <p:spPr>
          <a:xfrm>
            <a:off x="6903490" y="4171771"/>
            <a:ext cx="1364224" cy="311369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Oval 153">
            <a:extLst>
              <a:ext uri="{FF2B5EF4-FFF2-40B4-BE49-F238E27FC236}">
                <a16:creationId xmlns:a16="http://schemas.microsoft.com/office/drawing/2014/main" id="{F60421B2-6847-DA43-8335-25E8978671EB}"/>
              </a:ext>
            </a:extLst>
          </p:cNvPr>
          <p:cNvSpPr/>
          <p:nvPr/>
        </p:nvSpPr>
        <p:spPr>
          <a:xfrm>
            <a:off x="6988040" y="4225038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25000"/>
            </a:schemeClr>
          </a:solidFill>
          <a:ln w="1905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D869AB43-57B9-9F48-95FC-2969B414915A}"/>
              </a:ext>
            </a:extLst>
          </p:cNvPr>
          <p:cNvSpPr/>
          <p:nvPr/>
        </p:nvSpPr>
        <p:spPr>
          <a:xfrm>
            <a:off x="7234299" y="4225038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25000"/>
            </a:schemeClr>
          </a:solidFill>
          <a:ln w="1905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F3AA86DF-7ED5-E845-B126-E8D66DFA4416}"/>
              </a:ext>
            </a:extLst>
          </p:cNvPr>
          <p:cNvSpPr/>
          <p:nvPr/>
        </p:nvSpPr>
        <p:spPr>
          <a:xfrm>
            <a:off x="7480558" y="4225038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25000"/>
            </a:schemeClr>
          </a:solidFill>
          <a:ln w="1905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049529E1-0B4F-164B-AE6E-CC1335477CBF}"/>
              </a:ext>
            </a:extLst>
          </p:cNvPr>
          <p:cNvSpPr/>
          <p:nvPr/>
        </p:nvSpPr>
        <p:spPr>
          <a:xfrm>
            <a:off x="7732427" y="4225038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25000"/>
            </a:schemeClr>
          </a:solidFill>
          <a:ln w="1905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Oval 157">
            <a:extLst>
              <a:ext uri="{FF2B5EF4-FFF2-40B4-BE49-F238E27FC236}">
                <a16:creationId xmlns:a16="http://schemas.microsoft.com/office/drawing/2014/main" id="{0DAD38EF-F205-2144-90B1-15E45B3FE01A}"/>
              </a:ext>
            </a:extLst>
          </p:cNvPr>
          <p:cNvSpPr/>
          <p:nvPr/>
        </p:nvSpPr>
        <p:spPr>
          <a:xfrm>
            <a:off x="7990423" y="422732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25000"/>
            </a:schemeClr>
          </a:solidFill>
          <a:ln w="1905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Rounded Rectangle 158">
            <a:extLst>
              <a:ext uri="{FF2B5EF4-FFF2-40B4-BE49-F238E27FC236}">
                <a16:creationId xmlns:a16="http://schemas.microsoft.com/office/drawing/2014/main" id="{9475EEB9-A7EE-8F45-8FD8-2D84E2F5222E}"/>
              </a:ext>
            </a:extLst>
          </p:cNvPr>
          <p:cNvSpPr/>
          <p:nvPr/>
        </p:nvSpPr>
        <p:spPr>
          <a:xfrm>
            <a:off x="7038733" y="3032199"/>
            <a:ext cx="1128109" cy="311369"/>
          </a:xfrm>
          <a:prstGeom prst="roundRect">
            <a:avLst/>
          </a:prstGeom>
          <a:noFill/>
          <a:ln w="38100">
            <a:solidFill>
              <a:schemeClr val="accent6">
                <a:lumMod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Right Arrow 159">
            <a:extLst>
              <a:ext uri="{FF2B5EF4-FFF2-40B4-BE49-F238E27FC236}">
                <a16:creationId xmlns:a16="http://schemas.microsoft.com/office/drawing/2014/main" id="{12A95AFB-626B-0B4E-8C17-06CD0B92655F}"/>
              </a:ext>
            </a:extLst>
          </p:cNvPr>
          <p:cNvSpPr/>
          <p:nvPr/>
        </p:nvSpPr>
        <p:spPr>
          <a:xfrm rot="16200000">
            <a:off x="7344354" y="354961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3" name="Content Placeholder 2">
                <a:extLst>
                  <a:ext uri="{FF2B5EF4-FFF2-40B4-BE49-F238E27FC236}">
                    <a16:creationId xmlns:a16="http://schemas.microsoft.com/office/drawing/2014/main" id="{CF14063D-2F76-D341-8575-DFC58CC43FA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43027" y="3497242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en-US" sz="2400" dirty="0">
                  <a:solidFill>
                    <a:schemeClr val="bg1">
                      <a:lumMod val="85000"/>
                    </a:schemeClr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63" name="Content Placeholder 2">
                <a:extLst>
                  <a:ext uri="{FF2B5EF4-FFF2-40B4-BE49-F238E27FC236}">
                    <a16:creationId xmlns:a16="http://schemas.microsoft.com/office/drawing/2014/main" id="{CF14063D-2F76-D341-8575-DFC58CC43F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3027" y="3497242"/>
                <a:ext cx="701328" cy="50358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0" name="Oval 169">
            <a:extLst>
              <a:ext uri="{FF2B5EF4-FFF2-40B4-BE49-F238E27FC236}">
                <a16:creationId xmlns:a16="http://schemas.microsoft.com/office/drawing/2014/main" id="{79B2685C-C313-E343-87AF-3A16BC55BC2F}"/>
              </a:ext>
            </a:extLst>
          </p:cNvPr>
          <p:cNvSpPr/>
          <p:nvPr/>
        </p:nvSpPr>
        <p:spPr>
          <a:xfrm>
            <a:off x="9425431" y="3088205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5E40E88B-7C0C-B34A-8126-6254BCF5337D}"/>
              </a:ext>
            </a:extLst>
          </p:cNvPr>
          <p:cNvSpPr/>
          <p:nvPr/>
        </p:nvSpPr>
        <p:spPr>
          <a:xfrm>
            <a:off x="9671690" y="3088205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Oval 171">
            <a:extLst>
              <a:ext uri="{FF2B5EF4-FFF2-40B4-BE49-F238E27FC236}">
                <a16:creationId xmlns:a16="http://schemas.microsoft.com/office/drawing/2014/main" id="{DCB38E08-B9A3-C14F-896A-0F8077D8FB68}"/>
              </a:ext>
            </a:extLst>
          </p:cNvPr>
          <p:cNvSpPr/>
          <p:nvPr/>
        </p:nvSpPr>
        <p:spPr>
          <a:xfrm>
            <a:off x="9917949" y="3088205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Oval 172">
            <a:extLst>
              <a:ext uri="{FF2B5EF4-FFF2-40B4-BE49-F238E27FC236}">
                <a16:creationId xmlns:a16="http://schemas.microsoft.com/office/drawing/2014/main" id="{43EFC05D-5D9E-8545-80ED-5EE5833436EC}"/>
              </a:ext>
            </a:extLst>
          </p:cNvPr>
          <p:cNvSpPr/>
          <p:nvPr/>
        </p:nvSpPr>
        <p:spPr>
          <a:xfrm>
            <a:off x="10169818" y="3088205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Rounded Rectangle 174">
            <a:extLst>
              <a:ext uri="{FF2B5EF4-FFF2-40B4-BE49-F238E27FC236}">
                <a16:creationId xmlns:a16="http://schemas.microsoft.com/office/drawing/2014/main" id="{6F64A017-A35A-AC44-96D0-72EFC040B4F7}"/>
              </a:ext>
            </a:extLst>
          </p:cNvPr>
          <p:cNvSpPr/>
          <p:nvPr/>
        </p:nvSpPr>
        <p:spPr>
          <a:xfrm>
            <a:off x="9204496" y="4180753"/>
            <a:ext cx="1364224" cy="311369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Oval 175">
            <a:extLst>
              <a:ext uri="{FF2B5EF4-FFF2-40B4-BE49-F238E27FC236}">
                <a16:creationId xmlns:a16="http://schemas.microsoft.com/office/drawing/2014/main" id="{EB7699D4-5CF1-4945-AF53-9FF925C376BB}"/>
              </a:ext>
            </a:extLst>
          </p:cNvPr>
          <p:cNvSpPr/>
          <p:nvPr/>
        </p:nvSpPr>
        <p:spPr>
          <a:xfrm>
            <a:off x="9289046" y="4234020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Oval 176">
            <a:extLst>
              <a:ext uri="{FF2B5EF4-FFF2-40B4-BE49-F238E27FC236}">
                <a16:creationId xmlns:a16="http://schemas.microsoft.com/office/drawing/2014/main" id="{A9006280-6B35-5544-98E4-1B21ED7235B5}"/>
              </a:ext>
            </a:extLst>
          </p:cNvPr>
          <p:cNvSpPr/>
          <p:nvPr/>
        </p:nvSpPr>
        <p:spPr>
          <a:xfrm>
            <a:off x="9535305" y="4234020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Oval 177">
            <a:extLst>
              <a:ext uri="{FF2B5EF4-FFF2-40B4-BE49-F238E27FC236}">
                <a16:creationId xmlns:a16="http://schemas.microsoft.com/office/drawing/2014/main" id="{AC7C371E-2D08-BF45-8B8E-6FC13CFD5BF4}"/>
              </a:ext>
            </a:extLst>
          </p:cNvPr>
          <p:cNvSpPr/>
          <p:nvPr/>
        </p:nvSpPr>
        <p:spPr>
          <a:xfrm>
            <a:off x="9781564" y="4234020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Oval 178">
            <a:extLst>
              <a:ext uri="{FF2B5EF4-FFF2-40B4-BE49-F238E27FC236}">
                <a16:creationId xmlns:a16="http://schemas.microsoft.com/office/drawing/2014/main" id="{6A2513D4-883B-AC4F-83C4-340258810AA5}"/>
              </a:ext>
            </a:extLst>
          </p:cNvPr>
          <p:cNvSpPr/>
          <p:nvPr/>
        </p:nvSpPr>
        <p:spPr>
          <a:xfrm>
            <a:off x="10033433" y="4234020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Oval 179">
            <a:extLst>
              <a:ext uri="{FF2B5EF4-FFF2-40B4-BE49-F238E27FC236}">
                <a16:creationId xmlns:a16="http://schemas.microsoft.com/office/drawing/2014/main" id="{8A3B99E0-E6A1-A84A-BE61-0FEC270CA7BD}"/>
              </a:ext>
            </a:extLst>
          </p:cNvPr>
          <p:cNvSpPr/>
          <p:nvPr/>
        </p:nvSpPr>
        <p:spPr>
          <a:xfrm>
            <a:off x="10291429" y="4236304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Rounded Rectangle 180">
            <a:extLst>
              <a:ext uri="{FF2B5EF4-FFF2-40B4-BE49-F238E27FC236}">
                <a16:creationId xmlns:a16="http://schemas.microsoft.com/office/drawing/2014/main" id="{FE339CDF-6D63-3347-A831-5E801BE3FDE7}"/>
              </a:ext>
            </a:extLst>
          </p:cNvPr>
          <p:cNvSpPr/>
          <p:nvPr/>
        </p:nvSpPr>
        <p:spPr>
          <a:xfrm>
            <a:off x="9339739" y="3041181"/>
            <a:ext cx="1128109" cy="311369"/>
          </a:xfrm>
          <a:prstGeom prst="round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5" name="Content Placeholder 2">
                <a:extLst>
                  <a:ext uri="{FF2B5EF4-FFF2-40B4-BE49-F238E27FC236}">
                    <a16:creationId xmlns:a16="http://schemas.microsoft.com/office/drawing/2014/main" id="{DED50EDE-4C5F-3D40-A8FA-BBCFA6B19B1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144033" y="3506224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85" name="Content Placeholder 2">
                <a:extLst>
                  <a:ext uri="{FF2B5EF4-FFF2-40B4-BE49-F238E27FC236}">
                    <a16:creationId xmlns:a16="http://schemas.microsoft.com/office/drawing/2014/main" id="{DED50EDE-4C5F-3D40-A8FA-BBCFA6B19B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33" y="3506224"/>
                <a:ext cx="701328" cy="50358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4" name="Right Arrow 193">
            <a:extLst>
              <a:ext uri="{FF2B5EF4-FFF2-40B4-BE49-F238E27FC236}">
                <a16:creationId xmlns:a16="http://schemas.microsoft.com/office/drawing/2014/main" id="{EDFF357D-A43A-9946-9C8C-C5208D9A46EA}"/>
              </a:ext>
            </a:extLst>
          </p:cNvPr>
          <p:cNvSpPr/>
          <p:nvPr/>
        </p:nvSpPr>
        <p:spPr>
          <a:xfrm>
            <a:off x="3951891" y="4118260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5" name="Content Placeholder 2">
                <a:extLst>
                  <a:ext uri="{FF2B5EF4-FFF2-40B4-BE49-F238E27FC236}">
                    <a16:creationId xmlns:a16="http://schemas.microsoft.com/office/drawing/2014/main" id="{A70D1C02-7CBD-A74A-904A-2A285E9154C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818000" y="3657669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2400" dirty="0">
                  <a:solidFill>
                    <a:schemeClr val="bg1">
                      <a:lumMod val="85000"/>
                    </a:schemeClr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95" name="Content Placeholder 2">
                <a:extLst>
                  <a:ext uri="{FF2B5EF4-FFF2-40B4-BE49-F238E27FC236}">
                    <a16:creationId xmlns:a16="http://schemas.microsoft.com/office/drawing/2014/main" id="{A70D1C02-7CBD-A74A-904A-2A285E9154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8000" y="3657669"/>
                <a:ext cx="701328" cy="50358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1" name="Content Placeholder 2">
                <a:extLst>
                  <a:ext uri="{FF2B5EF4-FFF2-40B4-BE49-F238E27FC236}">
                    <a16:creationId xmlns:a16="http://schemas.microsoft.com/office/drawing/2014/main" id="{051A29E5-B48A-4C41-8B73-97B7587ED5B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04135" y="3720162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201" name="Content Placeholder 2">
                <a:extLst>
                  <a:ext uri="{FF2B5EF4-FFF2-40B4-BE49-F238E27FC236}">
                    <a16:creationId xmlns:a16="http://schemas.microsoft.com/office/drawing/2014/main" id="{051A29E5-B48A-4C41-8B73-97B7587ED5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4135" y="3720162"/>
                <a:ext cx="701328" cy="50358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4" name="Content Placeholder 2">
            <a:extLst>
              <a:ext uri="{FF2B5EF4-FFF2-40B4-BE49-F238E27FC236}">
                <a16:creationId xmlns:a16="http://schemas.microsoft.com/office/drawing/2014/main" id="{55FCA79F-24EF-C34B-915B-6914F4B5E84B}"/>
              </a:ext>
            </a:extLst>
          </p:cNvPr>
          <p:cNvSpPr txBox="1">
            <a:spLocks/>
          </p:cNvSpPr>
          <p:nvPr/>
        </p:nvSpPr>
        <p:spPr>
          <a:xfrm>
            <a:off x="2587348" y="2375048"/>
            <a:ext cx="1121011" cy="503588"/>
          </a:xfrm>
          <a:prstGeom prst="rect">
            <a:avLst/>
          </a:prstGeom>
          <a:solidFill>
            <a:schemeClr val="accent6">
              <a:lumMod val="40000"/>
              <a:lumOff val="60000"/>
              <a:alpha val="22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went?</a:t>
            </a:r>
          </a:p>
        </p:txBody>
      </p:sp>
      <p:sp>
        <p:nvSpPr>
          <p:cNvPr id="125" name="Content Placeholder 2">
            <a:extLst>
              <a:ext uri="{FF2B5EF4-FFF2-40B4-BE49-F238E27FC236}">
                <a16:creationId xmlns:a16="http://schemas.microsoft.com/office/drawing/2014/main" id="{BC7611C4-233A-2F45-BEC2-4400044BAC8A}"/>
              </a:ext>
            </a:extLst>
          </p:cNvPr>
          <p:cNvSpPr txBox="1">
            <a:spLocks/>
          </p:cNvSpPr>
          <p:nvPr/>
        </p:nvSpPr>
        <p:spPr>
          <a:xfrm>
            <a:off x="4669195" y="2394928"/>
            <a:ext cx="1005821" cy="503588"/>
          </a:xfrm>
          <a:prstGeom prst="rect">
            <a:avLst/>
          </a:prstGeom>
          <a:solidFill>
            <a:schemeClr val="accent6">
              <a:lumMod val="40000"/>
              <a:lumOff val="60000"/>
              <a:alpha val="22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over?</a:t>
            </a:r>
          </a:p>
        </p:txBody>
      </p:sp>
      <p:sp>
        <p:nvSpPr>
          <p:cNvPr id="126" name="Content Placeholder 2">
            <a:extLst>
              <a:ext uri="{FF2B5EF4-FFF2-40B4-BE49-F238E27FC236}">
                <a16:creationId xmlns:a16="http://schemas.microsoft.com/office/drawing/2014/main" id="{F1A17C69-A9A6-794D-974B-0B1554D43578}"/>
              </a:ext>
            </a:extLst>
          </p:cNvPr>
          <p:cNvSpPr txBox="1">
            <a:spLocks/>
          </p:cNvSpPr>
          <p:nvPr/>
        </p:nvSpPr>
        <p:spPr>
          <a:xfrm>
            <a:off x="7116958" y="2382592"/>
            <a:ext cx="1049884" cy="503588"/>
          </a:xfrm>
          <a:prstGeom prst="rect">
            <a:avLst/>
          </a:prstGeom>
          <a:solidFill>
            <a:schemeClr val="accent6">
              <a:lumMod val="40000"/>
              <a:lumOff val="60000"/>
              <a:alpha val="22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class?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id="{E55E6BDD-EA4B-A043-AFA7-C42DD8E37FCB}"/>
                  </a:ext>
                </a:extLst>
              </p:cNvPr>
              <p:cNvSpPr/>
              <p:nvPr/>
            </p:nvSpPr>
            <p:spPr>
              <a:xfrm>
                <a:off x="9251884" y="1871324"/>
                <a:ext cx="130381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𝐶𝐸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id="{E55E6BDD-EA4B-A043-AFA7-C42DD8E37F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1884" y="1871324"/>
                <a:ext cx="1303818" cy="369332"/>
              </a:xfrm>
              <a:prstGeom prst="rect">
                <a:avLst/>
              </a:prstGeom>
              <a:blipFill>
                <a:blip r:embed="rId8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F5CE9E9A-F735-5D4A-8A09-4BABFB2D5DA5}"/>
                  </a:ext>
                </a:extLst>
              </p:cNvPr>
              <p:cNvSpPr/>
              <p:nvPr/>
            </p:nvSpPr>
            <p:spPr>
              <a:xfrm>
                <a:off x="1845030" y="2933572"/>
                <a:ext cx="43037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i="1" dirty="0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US" sz="240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F5CE9E9A-F735-5D4A-8A09-4BABFB2D5D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5030" y="2933572"/>
                <a:ext cx="430374" cy="461665"/>
              </a:xfrm>
              <a:prstGeom prst="rect">
                <a:avLst/>
              </a:prstGeom>
              <a:blipFill>
                <a:blip r:embed="rId9"/>
                <a:stretch>
                  <a:fillRect b="-8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5" name="Content Placeholder 2">
            <a:extLst>
              <a:ext uri="{FF2B5EF4-FFF2-40B4-BE49-F238E27FC236}">
                <a16:creationId xmlns:a16="http://schemas.microsoft.com/office/drawing/2014/main" id="{009B75EB-85A0-E14A-82AF-5B91C716897B}"/>
              </a:ext>
            </a:extLst>
          </p:cNvPr>
          <p:cNvSpPr txBox="1">
            <a:spLocks/>
          </p:cNvSpPr>
          <p:nvPr/>
        </p:nvSpPr>
        <p:spPr>
          <a:xfrm>
            <a:off x="789532" y="1014201"/>
            <a:ext cx="8410756" cy="276801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63500">
            <a:solidFill>
              <a:schemeClr val="tx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endParaRPr lang="en-US" sz="2400" b="1" dirty="0">
              <a:solidFill>
                <a:schemeClr val="tx1">
                  <a:lumMod val="85000"/>
                  <a:lumOff val="15000"/>
                </a:schemeClr>
              </a:solidFill>
              <a:latin typeface="Avenir Light" panose="020B0402020203020204" pitchFamily="34" charset="7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5E47E9EF-07CA-1B4D-B065-7C68C77B1867}"/>
                  </a:ext>
                </a:extLst>
              </p:cNvPr>
              <p:cNvSpPr/>
              <p:nvPr/>
            </p:nvSpPr>
            <p:spPr>
              <a:xfrm>
                <a:off x="9440447" y="388891"/>
                <a:ext cx="1068066" cy="99168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4000" b="1" dirty="0">
                    <a:latin typeface="Avenir Light" panose="020B0402020203020204" pitchFamily="34" charset="77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4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r>
                          <a:rPr lang="en-US" sz="4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𝑳</m:t>
                        </m:r>
                      </m:num>
                      <m:den>
                        <m:r>
                          <a:rPr lang="en-US" sz="4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r>
                          <a:rPr lang="en-US" sz="4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𝑽</m:t>
                        </m:r>
                      </m:den>
                    </m:f>
                    <m:r>
                      <a:rPr lang="en-US" sz="4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4000" dirty="0"/>
              </a:p>
            </p:txBody>
          </p:sp>
        </mc:Choice>
        <mc:Fallback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5E47E9EF-07CA-1B4D-B065-7C68C77B18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0447" y="388891"/>
                <a:ext cx="1068066" cy="991682"/>
              </a:xfrm>
              <a:prstGeom prst="rect">
                <a:avLst/>
              </a:prstGeom>
              <a:blipFill>
                <a:blip r:embed="rId10"/>
                <a:stretch>
                  <a:fillRect b="-75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3" name="Right Arrow 132">
            <a:extLst>
              <a:ext uri="{FF2B5EF4-FFF2-40B4-BE49-F238E27FC236}">
                <a16:creationId xmlns:a16="http://schemas.microsoft.com/office/drawing/2014/main" id="{BA223413-3EFF-4745-8601-CABAD3C5499D}"/>
              </a:ext>
            </a:extLst>
          </p:cNvPr>
          <p:cNvSpPr/>
          <p:nvPr/>
        </p:nvSpPr>
        <p:spPr>
          <a:xfrm rot="10800000">
            <a:off x="5940213" y="4064461"/>
            <a:ext cx="3714799" cy="519477"/>
          </a:xfrm>
          <a:prstGeom prst="rightArrow">
            <a:avLst>
              <a:gd name="adj1" fmla="val 43272"/>
              <a:gd name="adj2" fmla="val 64733"/>
            </a:avLst>
          </a:prstGeom>
          <a:solidFill>
            <a:srgbClr val="FF7F99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7B991E92-818F-054A-94A8-9B82C59E69FC}"/>
              </a:ext>
            </a:extLst>
          </p:cNvPr>
          <p:cNvSpPr/>
          <p:nvPr/>
        </p:nvSpPr>
        <p:spPr>
          <a:xfrm>
            <a:off x="9655013" y="3412361"/>
            <a:ext cx="520985" cy="1079761"/>
          </a:xfrm>
          <a:prstGeom prst="rect">
            <a:avLst/>
          </a:prstGeom>
          <a:solidFill>
            <a:srgbClr val="FF7F99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7" name="Content Placeholder 2">
                <a:extLst>
                  <a:ext uri="{FF2B5EF4-FFF2-40B4-BE49-F238E27FC236}">
                    <a16:creationId xmlns:a16="http://schemas.microsoft.com/office/drawing/2014/main" id="{B49FA59A-6FA0-A646-9EEB-960FCA52B76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33573" y="3717904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27" name="Content Placeholder 2">
                <a:extLst>
                  <a:ext uri="{FF2B5EF4-FFF2-40B4-BE49-F238E27FC236}">
                    <a16:creationId xmlns:a16="http://schemas.microsoft.com/office/drawing/2014/main" id="{B49FA59A-6FA0-A646-9EEB-960FCA52B7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3573" y="3717904"/>
                <a:ext cx="701328" cy="50358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8" name="Rectangle 127">
            <a:extLst>
              <a:ext uri="{FF2B5EF4-FFF2-40B4-BE49-F238E27FC236}">
                <a16:creationId xmlns:a16="http://schemas.microsoft.com/office/drawing/2014/main" id="{5B089512-B832-5F4F-9F7C-E1A7CBC4E67E}"/>
              </a:ext>
            </a:extLst>
          </p:cNvPr>
          <p:cNvSpPr/>
          <p:nvPr/>
        </p:nvSpPr>
        <p:spPr>
          <a:xfrm>
            <a:off x="1052465" y="2636128"/>
            <a:ext cx="752322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venir Light" panose="020B0402020203020204" pitchFamily="34" charset="77"/>
              </a:rPr>
              <a:t>Using the chain rule, we trace the derivative all the </a:t>
            </a:r>
            <a:r>
              <a:rPr lang="en-US" sz="2400" b="1" dirty="0">
                <a:solidFill>
                  <a:srgbClr val="C00000"/>
                </a:solidFill>
                <a:latin typeface="Avenir Light" panose="020B0402020203020204" pitchFamily="34" charset="77"/>
              </a:rPr>
              <a:t>way back to the beginning</a:t>
            </a:r>
            <a:r>
              <a:rPr lang="en-US" sz="2400" b="1" dirty="0">
                <a:latin typeface="Avenir Light" panose="020B0402020203020204" pitchFamily="34" charset="77"/>
              </a:rPr>
              <a:t>, while summing the results.</a:t>
            </a:r>
            <a:endParaRPr lang="en-US" sz="2400" dirty="0"/>
          </a:p>
        </p:txBody>
      </p:sp>
      <p:sp>
        <p:nvSpPr>
          <p:cNvPr id="130" name="Content Placeholder 2">
            <a:extLst>
              <a:ext uri="{FF2B5EF4-FFF2-40B4-BE49-F238E27FC236}">
                <a16:creationId xmlns:a16="http://schemas.microsoft.com/office/drawing/2014/main" id="{0AF1BC4E-029D-704F-A4B3-05BEE7CCF625}"/>
              </a:ext>
            </a:extLst>
          </p:cNvPr>
          <p:cNvSpPr txBox="1">
            <a:spLocks/>
          </p:cNvSpPr>
          <p:nvPr/>
        </p:nvSpPr>
        <p:spPr>
          <a:xfrm>
            <a:off x="264163" y="5250618"/>
            <a:ext cx="1530821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latin typeface="Avenir Light" panose="020B0402020203020204" pitchFamily="34" charset="77"/>
              </a:rPr>
              <a:t>Input layer</a:t>
            </a:r>
          </a:p>
        </p:txBody>
      </p:sp>
      <p:sp>
        <p:nvSpPr>
          <p:cNvPr id="141" name="Content Placeholder 2">
            <a:extLst>
              <a:ext uri="{FF2B5EF4-FFF2-40B4-BE49-F238E27FC236}">
                <a16:creationId xmlns:a16="http://schemas.microsoft.com/office/drawing/2014/main" id="{4FED77C7-A556-6A4E-B43D-7016E168AEBB}"/>
              </a:ext>
            </a:extLst>
          </p:cNvPr>
          <p:cNvSpPr txBox="1">
            <a:spLocks/>
          </p:cNvSpPr>
          <p:nvPr/>
        </p:nvSpPr>
        <p:spPr>
          <a:xfrm>
            <a:off x="147347" y="4088472"/>
            <a:ext cx="1737960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latin typeface="Avenir Light" panose="020B0402020203020204" pitchFamily="34" charset="77"/>
              </a:rPr>
              <a:t>Hidden layer</a:t>
            </a:r>
          </a:p>
        </p:txBody>
      </p:sp>
      <p:sp>
        <p:nvSpPr>
          <p:cNvPr id="142" name="Rounded Rectangle 141">
            <a:extLst>
              <a:ext uri="{FF2B5EF4-FFF2-40B4-BE49-F238E27FC236}">
                <a16:creationId xmlns:a16="http://schemas.microsoft.com/office/drawing/2014/main" id="{CE44DED9-5184-CE43-8FFE-87784840DA3C}"/>
              </a:ext>
            </a:extLst>
          </p:cNvPr>
          <p:cNvSpPr/>
          <p:nvPr/>
        </p:nvSpPr>
        <p:spPr>
          <a:xfrm>
            <a:off x="2561160" y="5287053"/>
            <a:ext cx="1196135" cy="330065"/>
          </a:xfrm>
          <a:prstGeom prst="roundRect">
            <a:avLst/>
          </a:prstGeom>
          <a:noFill/>
          <a:ln w="38100">
            <a:solidFill>
              <a:schemeClr val="tx1"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52" name="Oval 151">
            <a:extLst>
              <a:ext uri="{FF2B5EF4-FFF2-40B4-BE49-F238E27FC236}">
                <a16:creationId xmlns:a16="http://schemas.microsoft.com/office/drawing/2014/main" id="{3FB26CEC-8C11-DA4A-805E-8913F225BE13}"/>
              </a:ext>
            </a:extLst>
          </p:cNvPr>
          <p:cNvSpPr/>
          <p:nvPr/>
        </p:nvSpPr>
        <p:spPr>
          <a:xfrm>
            <a:off x="2665942" y="5342404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64" name="Oval 163">
            <a:extLst>
              <a:ext uri="{FF2B5EF4-FFF2-40B4-BE49-F238E27FC236}">
                <a16:creationId xmlns:a16="http://schemas.microsoft.com/office/drawing/2014/main" id="{DBBEC36D-FCE7-0A4D-820F-D99BFAEA4F11}"/>
              </a:ext>
            </a:extLst>
          </p:cNvPr>
          <p:cNvSpPr/>
          <p:nvPr/>
        </p:nvSpPr>
        <p:spPr>
          <a:xfrm>
            <a:off x="2912201" y="5342404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65" name="Oval 164">
            <a:extLst>
              <a:ext uri="{FF2B5EF4-FFF2-40B4-BE49-F238E27FC236}">
                <a16:creationId xmlns:a16="http://schemas.microsoft.com/office/drawing/2014/main" id="{0562D322-A37E-B34C-8F6A-273F4627145E}"/>
              </a:ext>
            </a:extLst>
          </p:cNvPr>
          <p:cNvSpPr/>
          <p:nvPr/>
        </p:nvSpPr>
        <p:spPr>
          <a:xfrm>
            <a:off x="3158460" y="5342404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66" name="Oval 165">
            <a:extLst>
              <a:ext uri="{FF2B5EF4-FFF2-40B4-BE49-F238E27FC236}">
                <a16:creationId xmlns:a16="http://schemas.microsoft.com/office/drawing/2014/main" id="{7A8AF458-9275-5C4A-B518-D141D02021A1}"/>
              </a:ext>
            </a:extLst>
          </p:cNvPr>
          <p:cNvSpPr/>
          <p:nvPr/>
        </p:nvSpPr>
        <p:spPr>
          <a:xfrm>
            <a:off x="3410329" y="5342404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67" name="Right Arrow 166">
            <a:extLst>
              <a:ext uri="{FF2B5EF4-FFF2-40B4-BE49-F238E27FC236}">
                <a16:creationId xmlns:a16="http://schemas.microsoft.com/office/drawing/2014/main" id="{E1592A4B-0D69-6A46-A567-905BA057F86A}"/>
              </a:ext>
            </a:extLst>
          </p:cNvPr>
          <p:cNvSpPr/>
          <p:nvPr/>
        </p:nvSpPr>
        <p:spPr>
          <a:xfrm rot="16200000">
            <a:off x="2907431" y="467512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8" name="Content Placeholder 2">
                <a:extLst>
                  <a:ext uri="{FF2B5EF4-FFF2-40B4-BE49-F238E27FC236}">
                    <a16:creationId xmlns:a16="http://schemas.microsoft.com/office/drawing/2014/main" id="{20828740-3FEF-564E-8627-092163C1A11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77235" y="4632547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sz="2400" dirty="0">
                  <a:solidFill>
                    <a:schemeClr val="bg1">
                      <a:lumMod val="75000"/>
                    </a:schemeClr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68" name="Content Placeholder 2">
                <a:extLst>
                  <a:ext uri="{FF2B5EF4-FFF2-40B4-BE49-F238E27FC236}">
                    <a16:creationId xmlns:a16="http://schemas.microsoft.com/office/drawing/2014/main" id="{20828740-3FEF-564E-8627-092163C1A1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7235" y="4632547"/>
                <a:ext cx="701328" cy="50358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9" name="Rounded Rectangle 168">
            <a:extLst>
              <a:ext uri="{FF2B5EF4-FFF2-40B4-BE49-F238E27FC236}">
                <a16:creationId xmlns:a16="http://schemas.microsoft.com/office/drawing/2014/main" id="{9FAE7F2D-4CAF-7F4B-B456-4F696D219A84}"/>
              </a:ext>
            </a:extLst>
          </p:cNvPr>
          <p:cNvSpPr/>
          <p:nvPr/>
        </p:nvSpPr>
        <p:spPr>
          <a:xfrm>
            <a:off x="4744078" y="5314271"/>
            <a:ext cx="1196135" cy="330065"/>
          </a:xfrm>
          <a:prstGeom prst="roundRect">
            <a:avLst/>
          </a:prstGeom>
          <a:noFill/>
          <a:ln w="38100">
            <a:solidFill>
              <a:schemeClr val="tx1"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74" name="Oval 173">
            <a:extLst>
              <a:ext uri="{FF2B5EF4-FFF2-40B4-BE49-F238E27FC236}">
                <a16:creationId xmlns:a16="http://schemas.microsoft.com/office/drawing/2014/main" id="{07E68D4F-7E15-CB40-A308-F80E5AC3CCFB}"/>
              </a:ext>
            </a:extLst>
          </p:cNvPr>
          <p:cNvSpPr/>
          <p:nvPr/>
        </p:nvSpPr>
        <p:spPr>
          <a:xfrm>
            <a:off x="4848860" y="5369622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82" name="Oval 181">
            <a:extLst>
              <a:ext uri="{FF2B5EF4-FFF2-40B4-BE49-F238E27FC236}">
                <a16:creationId xmlns:a16="http://schemas.microsoft.com/office/drawing/2014/main" id="{916D7B26-88F8-8348-A504-06F5823A7A67}"/>
              </a:ext>
            </a:extLst>
          </p:cNvPr>
          <p:cNvSpPr/>
          <p:nvPr/>
        </p:nvSpPr>
        <p:spPr>
          <a:xfrm>
            <a:off x="5095119" y="5369622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86" name="Oval 185">
            <a:extLst>
              <a:ext uri="{FF2B5EF4-FFF2-40B4-BE49-F238E27FC236}">
                <a16:creationId xmlns:a16="http://schemas.microsoft.com/office/drawing/2014/main" id="{8CBB8875-326D-8C4B-8DE5-F424AF963BA3}"/>
              </a:ext>
            </a:extLst>
          </p:cNvPr>
          <p:cNvSpPr/>
          <p:nvPr/>
        </p:nvSpPr>
        <p:spPr>
          <a:xfrm>
            <a:off x="5341378" y="5369622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87" name="Oval 186">
            <a:extLst>
              <a:ext uri="{FF2B5EF4-FFF2-40B4-BE49-F238E27FC236}">
                <a16:creationId xmlns:a16="http://schemas.microsoft.com/office/drawing/2014/main" id="{49ED2F7E-45E7-2A4B-8E3A-6CA910BC6609}"/>
              </a:ext>
            </a:extLst>
          </p:cNvPr>
          <p:cNvSpPr/>
          <p:nvPr/>
        </p:nvSpPr>
        <p:spPr>
          <a:xfrm>
            <a:off x="5593247" y="5369622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88" name="Right Arrow 187">
            <a:extLst>
              <a:ext uri="{FF2B5EF4-FFF2-40B4-BE49-F238E27FC236}">
                <a16:creationId xmlns:a16="http://schemas.microsoft.com/office/drawing/2014/main" id="{BAC0401C-5779-014D-9432-E5CECBE715CD}"/>
              </a:ext>
            </a:extLst>
          </p:cNvPr>
          <p:cNvSpPr/>
          <p:nvPr/>
        </p:nvSpPr>
        <p:spPr>
          <a:xfrm rot="16200000">
            <a:off x="5090349" y="470234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9" name="Content Placeholder 2">
                <a:extLst>
                  <a:ext uri="{FF2B5EF4-FFF2-40B4-BE49-F238E27FC236}">
                    <a16:creationId xmlns:a16="http://schemas.microsoft.com/office/drawing/2014/main" id="{8166560D-32B1-2A46-A474-E8AB659A1A7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60153" y="4659765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sz="2400" dirty="0">
                  <a:solidFill>
                    <a:schemeClr val="bg1">
                      <a:lumMod val="75000"/>
                    </a:schemeClr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89" name="Content Placeholder 2">
                <a:extLst>
                  <a:ext uri="{FF2B5EF4-FFF2-40B4-BE49-F238E27FC236}">
                    <a16:creationId xmlns:a16="http://schemas.microsoft.com/office/drawing/2014/main" id="{8166560D-32B1-2A46-A474-E8AB659A1A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0153" y="4659765"/>
                <a:ext cx="701328" cy="50358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0" name="Rounded Rectangle 189">
            <a:extLst>
              <a:ext uri="{FF2B5EF4-FFF2-40B4-BE49-F238E27FC236}">
                <a16:creationId xmlns:a16="http://schemas.microsoft.com/office/drawing/2014/main" id="{B8966DAE-CBE8-604A-84C7-977AF4D88571}"/>
              </a:ext>
            </a:extLst>
          </p:cNvPr>
          <p:cNvSpPr/>
          <p:nvPr/>
        </p:nvSpPr>
        <p:spPr>
          <a:xfrm>
            <a:off x="7019643" y="5330689"/>
            <a:ext cx="1196135" cy="330065"/>
          </a:xfrm>
          <a:prstGeom prst="roundRect">
            <a:avLst/>
          </a:prstGeom>
          <a:noFill/>
          <a:ln w="38100">
            <a:solidFill>
              <a:schemeClr val="tx1"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91" name="Oval 190">
            <a:extLst>
              <a:ext uri="{FF2B5EF4-FFF2-40B4-BE49-F238E27FC236}">
                <a16:creationId xmlns:a16="http://schemas.microsoft.com/office/drawing/2014/main" id="{26ABEC15-6E86-0142-8856-484237BDFC63}"/>
              </a:ext>
            </a:extLst>
          </p:cNvPr>
          <p:cNvSpPr/>
          <p:nvPr/>
        </p:nvSpPr>
        <p:spPr>
          <a:xfrm>
            <a:off x="7124425" y="5386040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92" name="Oval 191">
            <a:extLst>
              <a:ext uri="{FF2B5EF4-FFF2-40B4-BE49-F238E27FC236}">
                <a16:creationId xmlns:a16="http://schemas.microsoft.com/office/drawing/2014/main" id="{711CC6C8-7282-E843-A338-91446BF2C246}"/>
              </a:ext>
            </a:extLst>
          </p:cNvPr>
          <p:cNvSpPr/>
          <p:nvPr/>
        </p:nvSpPr>
        <p:spPr>
          <a:xfrm>
            <a:off x="7370684" y="5386040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93" name="Oval 192">
            <a:extLst>
              <a:ext uri="{FF2B5EF4-FFF2-40B4-BE49-F238E27FC236}">
                <a16:creationId xmlns:a16="http://schemas.microsoft.com/office/drawing/2014/main" id="{FE5052DA-AD07-EE45-9371-381649D210D5}"/>
              </a:ext>
            </a:extLst>
          </p:cNvPr>
          <p:cNvSpPr/>
          <p:nvPr/>
        </p:nvSpPr>
        <p:spPr>
          <a:xfrm>
            <a:off x="7616943" y="5386040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96" name="Oval 195">
            <a:extLst>
              <a:ext uri="{FF2B5EF4-FFF2-40B4-BE49-F238E27FC236}">
                <a16:creationId xmlns:a16="http://schemas.microsoft.com/office/drawing/2014/main" id="{F2AD37D4-1BC3-7949-9187-5F1063400D4E}"/>
              </a:ext>
            </a:extLst>
          </p:cNvPr>
          <p:cNvSpPr/>
          <p:nvPr/>
        </p:nvSpPr>
        <p:spPr>
          <a:xfrm>
            <a:off x="7868812" y="5386040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97" name="Right Arrow 196">
            <a:extLst>
              <a:ext uri="{FF2B5EF4-FFF2-40B4-BE49-F238E27FC236}">
                <a16:creationId xmlns:a16="http://schemas.microsoft.com/office/drawing/2014/main" id="{8318E221-6AFB-5944-A389-F031F585A083}"/>
              </a:ext>
            </a:extLst>
          </p:cNvPr>
          <p:cNvSpPr/>
          <p:nvPr/>
        </p:nvSpPr>
        <p:spPr>
          <a:xfrm rot="16200000">
            <a:off x="7365914" y="471876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0" name="Content Placeholder 2">
                <a:extLst>
                  <a:ext uri="{FF2B5EF4-FFF2-40B4-BE49-F238E27FC236}">
                    <a16:creationId xmlns:a16="http://schemas.microsoft.com/office/drawing/2014/main" id="{971F9D41-8D8B-CE41-8146-FF55BA98E99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35718" y="4676183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sz="2400" dirty="0">
                  <a:solidFill>
                    <a:schemeClr val="bg1">
                      <a:lumMod val="75000"/>
                    </a:schemeClr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200" name="Content Placeholder 2">
                <a:extLst>
                  <a:ext uri="{FF2B5EF4-FFF2-40B4-BE49-F238E27FC236}">
                    <a16:creationId xmlns:a16="http://schemas.microsoft.com/office/drawing/2014/main" id="{971F9D41-8D8B-CE41-8146-FF55BA98E9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718" y="4676183"/>
                <a:ext cx="701328" cy="503588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2" name="Right Arrow 201">
            <a:extLst>
              <a:ext uri="{FF2B5EF4-FFF2-40B4-BE49-F238E27FC236}">
                <a16:creationId xmlns:a16="http://schemas.microsoft.com/office/drawing/2014/main" id="{EFE57058-0338-0042-B230-7E7AA2380536}"/>
              </a:ext>
            </a:extLst>
          </p:cNvPr>
          <p:cNvSpPr/>
          <p:nvPr/>
        </p:nvSpPr>
        <p:spPr>
          <a:xfrm rot="16200000">
            <a:off x="9666920" y="472774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3" name="Content Placeholder 2">
                <a:extLst>
                  <a:ext uri="{FF2B5EF4-FFF2-40B4-BE49-F238E27FC236}">
                    <a16:creationId xmlns:a16="http://schemas.microsoft.com/office/drawing/2014/main" id="{C0E7807A-3244-0645-8EC8-250FFCF4993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136724" y="4685165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sz="2400" dirty="0">
                  <a:solidFill>
                    <a:schemeClr val="bg1">
                      <a:lumMod val="75000"/>
                    </a:schemeClr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203" name="Content Placeholder 2">
                <a:extLst>
                  <a:ext uri="{FF2B5EF4-FFF2-40B4-BE49-F238E27FC236}">
                    <a16:creationId xmlns:a16="http://schemas.microsoft.com/office/drawing/2014/main" id="{C0E7807A-3244-0645-8EC8-250FFCF499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6724" y="4685165"/>
                <a:ext cx="701328" cy="503588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4" name="Content Placeholder 2">
            <a:extLst>
              <a:ext uri="{FF2B5EF4-FFF2-40B4-BE49-F238E27FC236}">
                <a16:creationId xmlns:a16="http://schemas.microsoft.com/office/drawing/2014/main" id="{2026B211-0E11-4C41-8E69-F0CE4DD65866}"/>
              </a:ext>
            </a:extLst>
          </p:cNvPr>
          <p:cNvSpPr txBox="1">
            <a:spLocks/>
          </p:cNvSpPr>
          <p:nvPr/>
        </p:nvSpPr>
        <p:spPr>
          <a:xfrm>
            <a:off x="2793640" y="5754472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Avenir Light" panose="020B0402020203020204" pitchFamily="34" charset="77"/>
              </a:rPr>
              <a:t>She</a:t>
            </a:r>
          </a:p>
        </p:txBody>
      </p:sp>
      <p:sp>
        <p:nvSpPr>
          <p:cNvPr id="205" name="Content Placeholder 2">
            <a:extLst>
              <a:ext uri="{FF2B5EF4-FFF2-40B4-BE49-F238E27FC236}">
                <a16:creationId xmlns:a16="http://schemas.microsoft.com/office/drawing/2014/main" id="{A4EC3558-AFAB-A749-BF10-B9A7C1118318}"/>
              </a:ext>
            </a:extLst>
          </p:cNvPr>
          <p:cNvSpPr txBox="1">
            <a:spLocks/>
          </p:cNvSpPr>
          <p:nvPr/>
        </p:nvSpPr>
        <p:spPr>
          <a:xfrm>
            <a:off x="4771152" y="5722080"/>
            <a:ext cx="1005821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Avenir Light" panose="020B0402020203020204" pitchFamily="34" charset="77"/>
              </a:rPr>
              <a:t>went</a:t>
            </a:r>
          </a:p>
        </p:txBody>
      </p:sp>
      <p:sp>
        <p:nvSpPr>
          <p:cNvPr id="206" name="Content Placeholder 2">
            <a:extLst>
              <a:ext uri="{FF2B5EF4-FFF2-40B4-BE49-F238E27FC236}">
                <a16:creationId xmlns:a16="http://schemas.microsoft.com/office/drawing/2014/main" id="{82376EF4-6E86-7F4C-A8AF-06A3AA7DC8AF}"/>
              </a:ext>
            </a:extLst>
          </p:cNvPr>
          <p:cNvSpPr txBox="1">
            <a:spLocks/>
          </p:cNvSpPr>
          <p:nvPr/>
        </p:nvSpPr>
        <p:spPr>
          <a:xfrm>
            <a:off x="7132699" y="5737257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Avenir Light" panose="020B0402020203020204" pitchFamily="34" charset="77"/>
              </a:rPr>
              <a:t>to</a:t>
            </a:r>
          </a:p>
        </p:txBody>
      </p:sp>
      <p:sp>
        <p:nvSpPr>
          <p:cNvPr id="207" name="Content Placeholder 2">
            <a:extLst>
              <a:ext uri="{FF2B5EF4-FFF2-40B4-BE49-F238E27FC236}">
                <a16:creationId xmlns:a16="http://schemas.microsoft.com/office/drawing/2014/main" id="{D6A8CD38-88B8-1F48-9E81-EF6DF744F2A4}"/>
              </a:ext>
            </a:extLst>
          </p:cNvPr>
          <p:cNvSpPr txBox="1">
            <a:spLocks/>
          </p:cNvSpPr>
          <p:nvPr/>
        </p:nvSpPr>
        <p:spPr>
          <a:xfrm>
            <a:off x="9324812" y="5723185"/>
            <a:ext cx="966617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Avenir Light" panose="020B0402020203020204" pitchFamily="34" charset="77"/>
              </a:rPr>
              <a:t>class</a:t>
            </a:r>
          </a:p>
        </p:txBody>
      </p:sp>
      <p:sp>
        <p:nvSpPr>
          <p:cNvPr id="208" name="Rounded Rectangle 207">
            <a:extLst>
              <a:ext uri="{FF2B5EF4-FFF2-40B4-BE49-F238E27FC236}">
                <a16:creationId xmlns:a16="http://schemas.microsoft.com/office/drawing/2014/main" id="{C252F691-9F89-7A48-8ECD-EFA18832A00D}"/>
              </a:ext>
            </a:extLst>
          </p:cNvPr>
          <p:cNvSpPr/>
          <p:nvPr/>
        </p:nvSpPr>
        <p:spPr>
          <a:xfrm>
            <a:off x="9334533" y="5330689"/>
            <a:ext cx="1196135" cy="330065"/>
          </a:xfrm>
          <a:prstGeom prst="roundRect">
            <a:avLst/>
          </a:prstGeom>
          <a:noFill/>
          <a:ln w="38100">
            <a:solidFill>
              <a:schemeClr val="tx1"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09" name="Oval 208">
            <a:extLst>
              <a:ext uri="{FF2B5EF4-FFF2-40B4-BE49-F238E27FC236}">
                <a16:creationId xmlns:a16="http://schemas.microsoft.com/office/drawing/2014/main" id="{D94009E7-1E7B-3D48-90D9-113F182D1503}"/>
              </a:ext>
            </a:extLst>
          </p:cNvPr>
          <p:cNvSpPr/>
          <p:nvPr/>
        </p:nvSpPr>
        <p:spPr>
          <a:xfrm>
            <a:off x="9439315" y="5386040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10" name="Oval 209">
            <a:extLst>
              <a:ext uri="{FF2B5EF4-FFF2-40B4-BE49-F238E27FC236}">
                <a16:creationId xmlns:a16="http://schemas.microsoft.com/office/drawing/2014/main" id="{CD7091CE-A573-424A-B3C4-956C18FA5852}"/>
              </a:ext>
            </a:extLst>
          </p:cNvPr>
          <p:cNvSpPr/>
          <p:nvPr/>
        </p:nvSpPr>
        <p:spPr>
          <a:xfrm>
            <a:off x="9685574" y="5386040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11" name="Oval 210">
            <a:extLst>
              <a:ext uri="{FF2B5EF4-FFF2-40B4-BE49-F238E27FC236}">
                <a16:creationId xmlns:a16="http://schemas.microsoft.com/office/drawing/2014/main" id="{AD16E1FB-B9E5-B143-A52C-C19EDC47E248}"/>
              </a:ext>
            </a:extLst>
          </p:cNvPr>
          <p:cNvSpPr/>
          <p:nvPr/>
        </p:nvSpPr>
        <p:spPr>
          <a:xfrm>
            <a:off x="9931833" y="5386040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12" name="Oval 211">
            <a:extLst>
              <a:ext uri="{FF2B5EF4-FFF2-40B4-BE49-F238E27FC236}">
                <a16:creationId xmlns:a16="http://schemas.microsoft.com/office/drawing/2014/main" id="{188B5BE6-C9C2-1B48-9778-B745CB4ED0B7}"/>
              </a:ext>
            </a:extLst>
          </p:cNvPr>
          <p:cNvSpPr/>
          <p:nvPr/>
        </p:nvSpPr>
        <p:spPr>
          <a:xfrm>
            <a:off x="10183702" y="5386040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3" name="Content Placeholder 2">
                <a:extLst>
                  <a:ext uri="{FF2B5EF4-FFF2-40B4-BE49-F238E27FC236}">
                    <a16:creationId xmlns:a16="http://schemas.microsoft.com/office/drawing/2014/main" id="{1BFC310F-F0B7-5C41-808F-268BCA097F1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07765" y="1208271"/>
                <a:ext cx="7997698" cy="156487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sz="2400" b="1" dirty="0">
                    <a:solidFill>
                      <a:schemeClr val="tx1"/>
                    </a:solidFill>
                    <a:latin typeface="Avenir Light" panose="020B0402020203020204" pitchFamily="34" charset="77"/>
                  </a:rPr>
                  <a:t>To update our weights (e.g.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𝑽</m:t>
                    </m:r>
                  </m:oMath>
                </a14:m>
                <a:r>
                  <a:rPr lang="en-US" sz="2400" b="1" dirty="0">
                    <a:solidFill>
                      <a:schemeClr val="tx1"/>
                    </a:solidFill>
                    <a:latin typeface="Avenir Light" panose="020B0402020203020204" pitchFamily="34" charset="77"/>
                  </a:rPr>
                  <a:t>), we calculate the gradient of our loss </a:t>
                </a:r>
                <a:r>
                  <a:rPr lang="en-US" sz="2400" b="1" dirty="0" err="1">
                    <a:solidFill>
                      <a:schemeClr val="tx1"/>
                    </a:solidFill>
                    <a:latin typeface="Avenir Light" panose="020B0402020203020204" pitchFamily="34" charset="77"/>
                  </a:rPr>
                  <a:t>w.r.t</a:t>
                </a:r>
                <a:r>
                  <a:rPr lang="en-US" sz="2400" b="1" dirty="0">
                    <a:solidFill>
                      <a:schemeClr val="tx1"/>
                    </a:solidFill>
                    <a:latin typeface="Avenir Light" panose="020B0402020203020204" pitchFamily="34" charset="77"/>
                  </a:rPr>
                  <a:t>. </a:t>
                </a:r>
                <a:r>
                  <a:rPr lang="en-US" sz="2400" b="1" dirty="0">
                    <a:latin typeface="Avenir Light" panose="020B0402020203020204" pitchFamily="34" charset="77"/>
                  </a:rPr>
                  <a:t>the</a:t>
                </a:r>
                <a:r>
                  <a:rPr lang="en-US" sz="2400" b="1" dirty="0">
                    <a:solidFill>
                      <a:schemeClr val="tx1"/>
                    </a:solidFill>
                    <a:latin typeface="Avenir Light" panose="020B0402020203020204" pitchFamily="34" charset="77"/>
                  </a:rPr>
                  <a:t> repeated weight matrix (e.g.,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r>
                          <a:rPr lang="en-US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𝑳</m:t>
                        </m:r>
                      </m:num>
                      <m:den>
                        <m:r>
                          <a:rPr lang="en-US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𝑽</m:t>
                        </m:r>
                      </m:den>
                    </m:f>
                    <m:r>
                      <a:rPr lang="en-US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).</m:t>
                    </m:r>
                  </m:oMath>
                </a14:m>
                <a:endParaRPr lang="en-US" sz="2400" b="1" dirty="0">
                  <a:solidFill>
                    <a:schemeClr val="tx1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213" name="Content Placeholder 2">
                <a:extLst>
                  <a:ext uri="{FF2B5EF4-FFF2-40B4-BE49-F238E27FC236}">
                    <a16:creationId xmlns:a16="http://schemas.microsoft.com/office/drawing/2014/main" id="{1BFC310F-F0B7-5C41-808F-268BCA097F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7765" y="1208271"/>
                <a:ext cx="7997698" cy="1564870"/>
              </a:xfrm>
              <a:prstGeom prst="rect">
                <a:avLst/>
              </a:prstGeom>
              <a:blipFill>
                <a:blip r:embed="rId16"/>
                <a:stretch>
                  <a:fillRect l="-9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6730566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Rectangle 107">
            <a:extLst>
              <a:ext uri="{FF2B5EF4-FFF2-40B4-BE49-F238E27FC236}">
                <a16:creationId xmlns:a16="http://schemas.microsoft.com/office/drawing/2014/main" id="{57567A9F-9A5A-4A43-9695-F85CD7F0400F}"/>
              </a:ext>
            </a:extLst>
          </p:cNvPr>
          <p:cNvSpPr/>
          <p:nvPr/>
        </p:nvSpPr>
        <p:spPr>
          <a:xfrm>
            <a:off x="9293475" y="1813744"/>
            <a:ext cx="1183062" cy="1598617"/>
          </a:xfrm>
          <a:prstGeom prst="rect">
            <a:avLst/>
          </a:prstGeom>
          <a:solidFill>
            <a:srgbClr val="FF7F99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673921-67AB-D84C-A73D-BD825F2BF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262"/>
            <a:ext cx="8941419" cy="1162592"/>
          </a:xfrm>
        </p:spPr>
        <p:txBody>
          <a:bodyPr/>
          <a:lstStyle/>
          <a:p>
            <a:r>
              <a:rPr lang="en-US" dirty="0"/>
              <a:t>RNN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D26D248-0AC7-5A40-B0F8-88F4BE4B76D7}"/>
              </a:ext>
            </a:extLst>
          </p:cNvPr>
          <p:cNvSpPr/>
          <p:nvPr/>
        </p:nvSpPr>
        <p:spPr>
          <a:xfrm>
            <a:off x="903804" y="771482"/>
            <a:ext cx="836096" cy="11751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B634E59-4B85-4C4B-8984-E10B47A0B100}"/>
              </a:ext>
            </a:extLst>
          </p:cNvPr>
          <p:cNvSpPr txBox="1">
            <a:spLocks/>
          </p:cNvSpPr>
          <p:nvPr/>
        </p:nvSpPr>
        <p:spPr>
          <a:xfrm>
            <a:off x="4165168" y="157470"/>
            <a:ext cx="3272331" cy="6457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b="1" dirty="0">
                <a:latin typeface="Avenir Light" panose="020B0402020203020204" pitchFamily="34" charset="77"/>
              </a:rPr>
              <a:t>Training Details</a:t>
            </a:r>
            <a:endParaRPr lang="en-US" dirty="0">
              <a:latin typeface="Avenir Light" panose="020B0402020203020204" pitchFamily="34" charset="77"/>
            </a:endParaRPr>
          </a:p>
        </p:txBody>
      </p: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3649502E-21DD-1642-971F-BACEABB4E04C}"/>
              </a:ext>
            </a:extLst>
          </p:cNvPr>
          <p:cNvSpPr txBox="1">
            <a:spLocks/>
          </p:cNvSpPr>
          <p:nvPr/>
        </p:nvSpPr>
        <p:spPr>
          <a:xfrm>
            <a:off x="241800" y="2952152"/>
            <a:ext cx="172138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Output layer</a:t>
            </a: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CFE7F9AF-8FB9-9E47-AA7C-B819DD96BD45}"/>
              </a:ext>
            </a:extLst>
          </p:cNvPr>
          <p:cNvSpPr/>
          <p:nvPr/>
        </p:nvSpPr>
        <p:spPr>
          <a:xfrm>
            <a:off x="2665942" y="3035587"/>
            <a:ext cx="203200" cy="203200"/>
          </a:xfrm>
          <a:prstGeom prst="ellipse">
            <a:avLst/>
          </a:prstGeom>
          <a:solidFill>
            <a:srgbClr val="92D050">
              <a:alpha val="19000"/>
            </a:srgbClr>
          </a:solidFill>
          <a:ln w="19050">
            <a:solidFill>
              <a:schemeClr val="accent6">
                <a:lumMod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D1072A62-0E13-3843-8D0C-3A62E6BC9417}"/>
              </a:ext>
            </a:extLst>
          </p:cNvPr>
          <p:cNvSpPr/>
          <p:nvPr/>
        </p:nvSpPr>
        <p:spPr>
          <a:xfrm>
            <a:off x="2912201" y="3035587"/>
            <a:ext cx="203200" cy="203200"/>
          </a:xfrm>
          <a:prstGeom prst="ellipse">
            <a:avLst/>
          </a:prstGeom>
          <a:solidFill>
            <a:srgbClr val="92D050">
              <a:alpha val="19000"/>
            </a:srgbClr>
          </a:solidFill>
          <a:ln w="19050">
            <a:solidFill>
              <a:schemeClr val="accent6">
                <a:lumMod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B5867DDE-FEA5-0049-9461-EB1FFEB88969}"/>
              </a:ext>
            </a:extLst>
          </p:cNvPr>
          <p:cNvSpPr/>
          <p:nvPr/>
        </p:nvSpPr>
        <p:spPr>
          <a:xfrm>
            <a:off x="3158460" y="3035587"/>
            <a:ext cx="203200" cy="203200"/>
          </a:xfrm>
          <a:prstGeom prst="ellipse">
            <a:avLst/>
          </a:prstGeom>
          <a:solidFill>
            <a:srgbClr val="92D050">
              <a:alpha val="19000"/>
            </a:srgbClr>
          </a:solidFill>
          <a:ln w="19050">
            <a:solidFill>
              <a:schemeClr val="accent6">
                <a:lumMod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24DFF809-EE42-C349-914D-4808EEE0B2B2}"/>
              </a:ext>
            </a:extLst>
          </p:cNvPr>
          <p:cNvSpPr/>
          <p:nvPr/>
        </p:nvSpPr>
        <p:spPr>
          <a:xfrm>
            <a:off x="3410329" y="3035587"/>
            <a:ext cx="203200" cy="203200"/>
          </a:xfrm>
          <a:prstGeom prst="ellipse">
            <a:avLst/>
          </a:prstGeom>
          <a:solidFill>
            <a:srgbClr val="92D050">
              <a:alpha val="19000"/>
            </a:srgbClr>
          </a:solidFill>
          <a:ln w="19050">
            <a:solidFill>
              <a:schemeClr val="accent6">
                <a:lumMod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ounded Rectangle 81">
            <a:extLst>
              <a:ext uri="{FF2B5EF4-FFF2-40B4-BE49-F238E27FC236}">
                <a16:creationId xmlns:a16="http://schemas.microsoft.com/office/drawing/2014/main" id="{485BEC44-F260-1145-8583-E09A6D1ADDA0}"/>
              </a:ext>
            </a:extLst>
          </p:cNvPr>
          <p:cNvSpPr/>
          <p:nvPr/>
        </p:nvSpPr>
        <p:spPr>
          <a:xfrm>
            <a:off x="2445007" y="4128135"/>
            <a:ext cx="1364224" cy="311369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D285D089-1C0C-6344-B7EA-A631D2F645B7}"/>
              </a:ext>
            </a:extLst>
          </p:cNvPr>
          <p:cNvSpPr/>
          <p:nvPr/>
        </p:nvSpPr>
        <p:spPr>
          <a:xfrm>
            <a:off x="2529557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9000"/>
            </a:schemeClr>
          </a:solidFill>
          <a:ln w="19050">
            <a:solidFill>
              <a:schemeClr val="accent5">
                <a:lumMod val="50000"/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E248521C-7AB4-A74B-BB41-9E9DBC05502F}"/>
              </a:ext>
            </a:extLst>
          </p:cNvPr>
          <p:cNvSpPr/>
          <p:nvPr/>
        </p:nvSpPr>
        <p:spPr>
          <a:xfrm>
            <a:off x="2775816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9000"/>
            </a:schemeClr>
          </a:solidFill>
          <a:ln w="19050">
            <a:solidFill>
              <a:schemeClr val="accent5">
                <a:lumMod val="50000"/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A542D303-3E89-B948-BAE1-9C28B4C7900E}"/>
              </a:ext>
            </a:extLst>
          </p:cNvPr>
          <p:cNvSpPr/>
          <p:nvPr/>
        </p:nvSpPr>
        <p:spPr>
          <a:xfrm>
            <a:off x="3022075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9000"/>
            </a:schemeClr>
          </a:solidFill>
          <a:ln w="19050">
            <a:solidFill>
              <a:schemeClr val="accent5">
                <a:lumMod val="50000"/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3557CEDB-9609-5C4E-BE7A-9A1922D84558}"/>
              </a:ext>
            </a:extLst>
          </p:cNvPr>
          <p:cNvSpPr/>
          <p:nvPr/>
        </p:nvSpPr>
        <p:spPr>
          <a:xfrm>
            <a:off x="3273944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9000"/>
            </a:schemeClr>
          </a:solidFill>
          <a:ln w="19050">
            <a:solidFill>
              <a:schemeClr val="accent5">
                <a:lumMod val="50000"/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FD0CC76B-5E71-8C4B-B186-6D1471C8CD67}"/>
              </a:ext>
            </a:extLst>
          </p:cNvPr>
          <p:cNvSpPr/>
          <p:nvPr/>
        </p:nvSpPr>
        <p:spPr>
          <a:xfrm>
            <a:off x="3531940" y="4183686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9000"/>
            </a:schemeClr>
          </a:solidFill>
          <a:ln w="19050">
            <a:solidFill>
              <a:schemeClr val="accent5">
                <a:lumMod val="50000"/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ounded Rectangle 92">
            <a:extLst>
              <a:ext uri="{FF2B5EF4-FFF2-40B4-BE49-F238E27FC236}">
                <a16:creationId xmlns:a16="http://schemas.microsoft.com/office/drawing/2014/main" id="{2E61486C-7C7C-CF4A-BF55-2488DDD06CBA}"/>
              </a:ext>
            </a:extLst>
          </p:cNvPr>
          <p:cNvSpPr/>
          <p:nvPr/>
        </p:nvSpPr>
        <p:spPr>
          <a:xfrm>
            <a:off x="2580250" y="2988563"/>
            <a:ext cx="1128109" cy="311369"/>
          </a:xfrm>
          <a:prstGeom prst="roundRect">
            <a:avLst/>
          </a:prstGeom>
          <a:noFill/>
          <a:ln w="38100">
            <a:solidFill>
              <a:schemeClr val="accent6">
                <a:lumMod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ight Arrow 93">
            <a:extLst>
              <a:ext uri="{FF2B5EF4-FFF2-40B4-BE49-F238E27FC236}">
                <a16:creationId xmlns:a16="http://schemas.microsoft.com/office/drawing/2014/main" id="{FAED948E-E8BC-B542-96E5-C16F47F16A92}"/>
              </a:ext>
            </a:extLst>
          </p:cNvPr>
          <p:cNvSpPr/>
          <p:nvPr/>
        </p:nvSpPr>
        <p:spPr>
          <a:xfrm rot="16200000">
            <a:off x="2885871" y="3505978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7" name="Content Placeholder 2">
                <a:extLst>
                  <a:ext uri="{FF2B5EF4-FFF2-40B4-BE49-F238E27FC236}">
                    <a16:creationId xmlns:a16="http://schemas.microsoft.com/office/drawing/2014/main" id="{6D6C0EF3-9A48-6042-84AB-D28C74DA20A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84544" y="3453606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en-US" sz="2400" dirty="0">
                  <a:solidFill>
                    <a:schemeClr val="bg1">
                      <a:lumMod val="85000"/>
                    </a:schemeClr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97" name="Content Placeholder 2">
                <a:extLst>
                  <a:ext uri="{FF2B5EF4-FFF2-40B4-BE49-F238E27FC236}">
                    <a16:creationId xmlns:a16="http://schemas.microsoft.com/office/drawing/2014/main" id="{6D6C0EF3-9A48-6042-84AB-D28C74DA20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4544" y="3453606"/>
                <a:ext cx="701328" cy="50358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4" name="Oval 103">
            <a:extLst>
              <a:ext uri="{FF2B5EF4-FFF2-40B4-BE49-F238E27FC236}">
                <a16:creationId xmlns:a16="http://schemas.microsoft.com/office/drawing/2014/main" id="{F70F58BE-CCAE-F645-A328-47C1EAC54035}"/>
              </a:ext>
            </a:extLst>
          </p:cNvPr>
          <p:cNvSpPr/>
          <p:nvPr/>
        </p:nvSpPr>
        <p:spPr>
          <a:xfrm>
            <a:off x="4848860" y="3062805"/>
            <a:ext cx="203200" cy="203200"/>
          </a:xfrm>
          <a:prstGeom prst="ellipse">
            <a:avLst/>
          </a:prstGeom>
          <a:solidFill>
            <a:srgbClr val="92D050">
              <a:alpha val="19000"/>
            </a:srgbClr>
          </a:solidFill>
          <a:ln w="19050">
            <a:solidFill>
              <a:schemeClr val="accent6">
                <a:lumMod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FE219746-6458-2648-BFF2-1638E7F0E56F}"/>
              </a:ext>
            </a:extLst>
          </p:cNvPr>
          <p:cNvSpPr/>
          <p:nvPr/>
        </p:nvSpPr>
        <p:spPr>
          <a:xfrm>
            <a:off x="5095119" y="3062805"/>
            <a:ext cx="203200" cy="203200"/>
          </a:xfrm>
          <a:prstGeom prst="ellipse">
            <a:avLst/>
          </a:prstGeom>
          <a:solidFill>
            <a:srgbClr val="92D050">
              <a:alpha val="19000"/>
            </a:srgbClr>
          </a:solidFill>
          <a:ln w="19050">
            <a:solidFill>
              <a:schemeClr val="accent6">
                <a:lumMod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CC39E4D5-0122-404D-AF07-8A0976CE0F90}"/>
              </a:ext>
            </a:extLst>
          </p:cNvPr>
          <p:cNvSpPr/>
          <p:nvPr/>
        </p:nvSpPr>
        <p:spPr>
          <a:xfrm>
            <a:off x="5341378" y="3062805"/>
            <a:ext cx="203200" cy="203200"/>
          </a:xfrm>
          <a:prstGeom prst="ellipse">
            <a:avLst/>
          </a:prstGeom>
          <a:solidFill>
            <a:srgbClr val="92D050">
              <a:alpha val="19000"/>
            </a:srgbClr>
          </a:solidFill>
          <a:ln w="19050">
            <a:solidFill>
              <a:schemeClr val="accent6">
                <a:lumMod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869B3C99-29C1-8B4B-96BE-A1AF2836059F}"/>
              </a:ext>
            </a:extLst>
          </p:cNvPr>
          <p:cNvSpPr/>
          <p:nvPr/>
        </p:nvSpPr>
        <p:spPr>
          <a:xfrm>
            <a:off x="5593247" y="3062805"/>
            <a:ext cx="203200" cy="203200"/>
          </a:xfrm>
          <a:prstGeom prst="ellipse">
            <a:avLst/>
          </a:prstGeom>
          <a:solidFill>
            <a:srgbClr val="92D050">
              <a:alpha val="19000"/>
            </a:srgbClr>
          </a:solidFill>
          <a:ln w="19050">
            <a:solidFill>
              <a:schemeClr val="accent6">
                <a:lumMod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ounded Rectangle 108">
            <a:extLst>
              <a:ext uri="{FF2B5EF4-FFF2-40B4-BE49-F238E27FC236}">
                <a16:creationId xmlns:a16="http://schemas.microsoft.com/office/drawing/2014/main" id="{7B63A695-A0C7-D649-B5DD-122BBCB3D254}"/>
              </a:ext>
            </a:extLst>
          </p:cNvPr>
          <p:cNvSpPr/>
          <p:nvPr/>
        </p:nvSpPr>
        <p:spPr>
          <a:xfrm>
            <a:off x="4627925" y="4155353"/>
            <a:ext cx="1364224" cy="311369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F0DCA6BB-A31D-DC41-A4C9-C2923C3B6F21}"/>
              </a:ext>
            </a:extLst>
          </p:cNvPr>
          <p:cNvSpPr/>
          <p:nvPr/>
        </p:nvSpPr>
        <p:spPr>
          <a:xfrm>
            <a:off x="4712475" y="4208620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4000"/>
            </a:schemeClr>
          </a:solidFill>
          <a:ln w="19050">
            <a:solidFill>
              <a:schemeClr val="accent5">
                <a:lumMod val="50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F5A97E85-0225-1E46-A085-02FCCC792A02}"/>
              </a:ext>
            </a:extLst>
          </p:cNvPr>
          <p:cNvSpPr/>
          <p:nvPr/>
        </p:nvSpPr>
        <p:spPr>
          <a:xfrm>
            <a:off x="4958734" y="4208620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4000"/>
            </a:schemeClr>
          </a:solidFill>
          <a:ln w="1905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97C5A434-FA81-A04D-A77B-DC0A945AB849}"/>
              </a:ext>
            </a:extLst>
          </p:cNvPr>
          <p:cNvSpPr/>
          <p:nvPr/>
        </p:nvSpPr>
        <p:spPr>
          <a:xfrm>
            <a:off x="5204993" y="4208620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4000"/>
            </a:schemeClr>
          </a:solidFill>
          <a:ln w="1905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0C6578E8-0778-B145-8F5F-1C179B55F37C}"/>
              </a:ext>
            </a:extLst>
          </p:cNvPr>
          <p:cNvSpPr/>
          <p:nvPr/>
        </p:nvSpPr>
        <p:spPr>
          <a:xfrm>
            <a:off x="5456862" y="4208620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4000"/>
            </a:schemeClr>
          </a:solidFill>
          <a:ln w="1905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34DA400A-6EAC-B244-90C9-E2C76E3CE8B1}"/>
              </a:ext>
            </a:extLst>
          </p:cNvPr>
          <p:cNvSpPr/>
          <p:nvPr/>
        </p:nvSpPr>
        <p:spPr>
          <a:xfrm>
            <a:off x="5714858" y="4210904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4000"/>
            </a:schemeClr>
          </a:solidFill>
          <a:ln w="1905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ounded Rectangle 114">
            <a:extLst>
              <a:ext uri="{FF2B5EF4-FFF2-40B4-BE49-F238E27FC236}">
                <a16:creationId xmlns:a16="http://schemas.microsoft.com/office/drawing/2014/main" id="{2D7BF61E-70E5-7B42-A443-1515BC3FC19A}"/>
              </a:ext>
            </a:extLst>
          </p:cNvPr>
          <p:cNvSpPr/>
          <p:nvPr/>
        </p:nvSpPr>
        <p:spPr>
          <a:xfrm>
            <a:off x="4763168" y="3015781"/>
            <a:ext cx="1128109" cy="311369"/>
          </a:xfrm>
          <a:prstGeom prst="roundRect">
            <a:avLst/>
          </a:prstGeom>
          <a:noFill/>
          <a:ln w="38100">
            <a:solidFill>
              <a:schemeClr val="accent6">
                <a:lumMod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ight Arrow 115">
            <a:extLst>
              <a:ext uri="{FF2B5EF4-FFF2-40B4-BE49-F238E27FC236}">
                <a16:creationId xmlns:a16="http://schemas.microsoft.com/office/drawing/2014/main" id="{08D29459-9A76-6445-B967-14977057901D}"/>
              </a:ext>
            </a:extLst>
          </p:cNvPr>
          <p:cNvSpPr/>
          <p:nvPr/>
        </p:nvSpPr>
        <p:spPr>
          <a:xfrm rot="16200000">
            <a:off x="5068789" y="353319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9" name="Content Placeholder 2">
                <a:extLst>
                  <a:ext uri="{FF2B5EF4-FFF2-40B4-BE49-F238E27FC236}">
                    <a16:creationId xmlns:a16="http://schemas.microsoft.com/office/drawing/2014/main" id="{F0F7AF7B-3877-754A-9EAE-7D971B6F951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67462" y="3480824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en-US" sz="2400" dirty="0">
                  <a:solidFill>
                    <a:schemeClr val="bg1">
                      <a:lumMod val="85000"/>
                    </a:schemeClr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19" name="Content Placeholder 2">
                <a:extLst>
                  <a:ext uri="{FF2B5EF4-FFF2-40B4-BE49-F238E27FC236}">
                    <a16:creationId xmlns:a16="http://schemas.microsoft.com/office/drawing/2014/main" id="{F0F7AF7B-3877-754A-9EAE-7D971B6F95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7462" y="3480824"/>
                <a:ext cx="701328" cy="50358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8" name="Oval 147">
            <a:extLst>
              <a:ext uri="{FF2B5EF4-FFF2-40B4-BE49-F238E27FC236}">
                <a16:creationId xmlns:a16="http://schemas.microsoft.com/office/drawing/2014/main" id="{7EAD415F-63DE-EB43-A7A2-F45C61798465}"/>
              </a:ext>
            </a:extLst>
          </p:cNvPr>
          <p:cNvSpPr/>
          <p:nvPr/>
        </p:nvSpPr>
        <p:spPr>
          <a:xfrm>
            <a:off x="7124425" y="3079223"/>
            <a:ext cx="203200" cy="203200"/>
          </a:xfrm>
          <a:prstGeom prst="ellipse">
            <a:avLst/>
          </a:prstGeom>
          <a:solidFill>
            <a:srgbClr val="92D050">
              <a:alpha val="19000"/>
            </a:srgbClr>
          </a:solidFill>
          <a:ln w="19050">
            <a:solidFill>
              <a:schemeClr val="accent6">
                <a:lumMod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Oval 148">
            <a:extLst>
              <a:ext uri="{FF2B5EF4-FFF2-40B4-BE49-F238E27FC236}">
                <a16:creationId xmlns:a16="http://schemas.microsoft.com/office/drawing/2014/main" id="{F92B470B-D922-F042-867E-B1AF31F53814}"/>
              </a:ext>
            </a:extLst>
          </p:cNvPr>
          <p:cNvSpPr/>
          <p:nvPr/>
        </p:nvSpPr>
        <p:spPr>
          <a:xfrm>
            <a:off x="7370684" y="3079223"/>
            <a:ext cx="203200" cy="203200"/>
          </a:xfrm>
          <a:prstGeom prst="ellipse">
            <a:avLst/>
          </a:prstGeom>
          <a:solidFill>
            <a:srgbClr val="92D050">
              <a:alpha val="19000"/>
            </a:srgbClr>
          </a:solidFill>
          <a:ln w="19050">
            <a:solidFill>
              <a:schemeClr val="accent6">
                <a:lumMod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D5C803EA-95C9-8F46-8E1F-70FC48EA99C3}"/>
              </a:ext>
            </a:extLst>
          </p:cNvPr>
          <p:cNvSpPr/>
          <p:nvPr/>
        </p:nvSpPr>
        <p:spPr>
          <a:xfrm>
            <a:off x="7616943" y="3079223"/>
            <a:ext cx="203200" cy="203200"/>
          </a:xfrm>
          <a:prstGeom prst="ellipse">
            <a:avLst/>
          </a:prstGeom>
          <a:solidFill>
            <a:srgbClr val="92D050">
              <a:alpha val="19000"/>
            </a:srgbClr>
          </a:solidFill>
          <a:ln w="19050">
            <a:solidFill>
              <a:schemeClr val="accent6">
                <a:lumMod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Oval 150">
            <a:extLst>
              <a:ext uri="{FF2B5EF4-FFF2-40B4-BE49-F238E27FC236}">
                <a16:creationId xmlns:a16="http://schemas.microsoft.com/office/drawing/2014/main" id="{C9A0AFE1-2C23-C746-A807-955038252BA2}"/>
              </a:ext>
            </a:extLst>
          </p:cNvPr>
          <p:cNvSpPr/>
          <p:nvPr/>
        </p:nvSpPr>
        <p:spPr>
          <a:xfrm>
            <a:off x="7868812" y="3079223"/>
            <a:ext cx="203200" cy="203200"/>
          </a:xfrm>
          <a:prstGeom prst="ellipse">
            <a:avLst/>
          </a:prstGeom>
          <a:solidFill>
            <a:srgbClr val="92D050">
              <a:alpha val="19000"/>
            </a:srgbClr>
          </a:solidFill>
          <a:ln w="19050">
            <a:solidFill>
              <a:schemeClr val="accent6">
                <a:lumMod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Rounded Rectangle 152">
            <a:extLst>
              <a:ext uri="{FF2B5EF4-FFF2-40B4-BE49-F238E27FC236}">
                <a16:creationId xmlns:a16="http://schemas.microsoft.com/office/drawing/2014/main" id="{4DCD0D15-2948-5C49-B702-B424B826CFBA}"/>
              </a:ext>
            </a:extLst>
          </p:cNvPr>
          <p:cNvSpPr/>
          <p:nvPr/>
        </p:nvSpPr>
        <p:spPr>
          <a:xfrm>
            <a:off x="6903490" y="4171771"/>
            <a:ext cx="1364224" cy="311369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Oval 153">
            <a:extLst>
              <a:ext uri="{FF2B5EF4-FFF2-40B4-BE49-F238E27FC236}">
                <a16:creationId xmlns:a16="http://schemas.microsoft.com/office/drawing/2014/main" id="{F60421B2-6847-DA43-8335-25E8978671EB}"/>
              </a:ext>
            </a:extLst>
          </p:cNvPr>
          <p:cNvSpPr/>
          <p:nvPr/>
        </p:nvSpPr>
        <p:spPr>
          <a:xfrm>
            <a:off x="6988040" y="4225038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25000"/>
            </a:schemeClr>
          </a:solidFill>
          <a:ln w="1905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D869AB43-57B9-9F48-95FC-2969B414915A}"/>
              </a:ext>
            </a:extLst>
          </p:cNvPr>
          <p:cNvSpPr/>
          <p:nvPr/>
        </p:nvSpPr>
        <p:spPr>
          <a:xfrm>
            <a:off x="7234299" y="4225038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25000"/>
            </a:schemeClr>
          </a:solidFill>
          <a:ln w="1905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F3AA86DF-7ED5-E845-B126-E8D66DFA4416}"/>
              </a:ext>
            </a:extLst>
          </p:cNvPr>
          <p:cNvSpPr/>
          <p:nvPr/>
        </p:nvSpPr>
        <p:spPr>
          <a:xfrm>
            <a:off x="7480558" y="4225038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25000"/>
            </a:schemeClr>
          </a:solidFill>
          <a:ln w="1905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049529E1-0B4F-164B-AE6E-CC1335477CBF}"/>
              </a:ext>
            </a:extLst>
          </p:cNvPr>
          <p:cNvSpPr/>
          <p:nvPr/>
        </p:nvSpPr>
        <p:spPr>
          <a:xfrm>
            <a:off x="7732427" y="4225038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25000"/>
            </a:schemeClr>
          </a:solidFill>
          <a:ln w="1905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Oval 157">
            <a:extLst>
              <a:ext uri="{FF2B5EF4-FFF2-40B4-BE49-F238E27FC236}">
                <a16:creationId xmlns:a16="http://schemas.microsoft.com/office/drawing/2014/main" id="{0DAD38EF-F205-2144-90B1-15E45B3FE01A}"/>
              </a:ext>
            </a:extLst>
          </p:cNvPr>
          <p:cNvSpPr/>
          <p:nvPr/>
        </p:nvSpPr>
        <p:spPr>
          <a:xfrm>
            <a:off x="7990423" y="422732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25000"/>
            </a:schemeClr>
          </a:solidFill>
          <a:ln w="1905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Rounded Rectangle 158">
            <a:extLst>
              <a:ext uri="{FF2B5EF4-FFF2-40B4-BE49-F238E27FC236}">
                <a16:creationId xmlns:a16="http://schemas.microsoft.com/office/drawing/2014/main" id="{9475EEB9-A7EE-8F45-8FD8-2D84E2F5222E}"/>
              </a:ext>
            </a:extLst>
          </p:cNvPr>
          <p:cNvSpPr/>
          <p:nvPr/>
        </p:nvSpPr>
        <p:spPr>
          <a:xfrm>
            <a:off x="7038733" y="3032199"/>
            <a:ext cx="1128109" cy="311369"/>
          </a:xfrm>
          <a:prstGeom prst="roundRect">
            <a:avLst/>
          </a:prstGeom>
          <a:noFill/>
          <a:ln w="38100">
            <a:solidFill>
              <a:schemeClr val="accent6">
                <a:lumMod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Right Arrow 159">
            <a:extLst>
              <a:ext uri="{FF2B5EF4-FFF2-40B4-BE49-F238E27FC236}">
                <a16:creationId xmlns:a16="http://schemas.microsoft.com/office/drawing/2014/main" id="{12A95AFB-626B-0B4E-8C17-06CD0B92655F}"/>
              </a:ext>
            </a:extLst>
          </p:cNvPr>
          <p:cNvSpPr/>
          <p:nvPr/>
        </p:nvSpPr>
        <p:spPr>
          <a:xfrm rot="16200000">
            <a:off x="7344354" y="354961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3" name="Content Placeholder 2">
                <a:extLst>
                  <a:ext uri="{FF2B5EF4-FFF2-40B4-BE49-F238E27FC236}">
                    <a16:creationId xmlns:a16="http://schemas.microsoft.com/office/drawing/2014/main" id="{CF14063D-2F76-D341-8575-DFC58CC43FA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43027" y="3497242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en-US" sz="2400" dirty="0">
                  <a:solidFill>
                    <a:schemeClr val="bg1">
                      <a:lumMod val="85000"/>
                    </a:schemeClr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63" name="Content Placeholder 2">
                <a:extLst>
                  <a:ext uri="{FF2B5EF4-FFF2-40B4-BE49-F238E27FC236}">
                    <a16:creationId xmlns:a16="http://schemas.microsoft.com/office/drawing/2014/main" id="{CF14063D-2F76-D341-8575-DFC58CC43F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3027" y="3497242"/>
                <a:ext cx="701328" cy="50358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0" name="Oval 169">
            <a:extLst>
              <a:ext uri="{FF2B5EF4-FFF2-40B4-BE49-F238E27FC236}">
                <a16:creationId xmlns:a16="http://schemas.microsoft.com/office/drawing/2014/main" id="{79B2685C-C313-E343-87AF-3A16BC55BC2F}"/>
              </a:ext>
            </a:extLst>
          </p:cNvPr>
          <p:cNvSpPr/>
          <p:nvPr/>
        </p:nvSpPr>
        <p:spPr>
          <a:xfrm>
            <a:off x="9425431" y="3088205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5E40E88B-7C0C-B34A-8126-6254BCF5337D}"/>
              </a:ext>
            </a:extLst>
          </p:cNvPr>
          <p:cNvSpPr/>
          <p:nvPr/>
        </p:nvSpPr>
        <p:spPr>
          <a:xfrm>
            <a:off x="9671690" y="3088205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Oval 171">
            <a:extLst>
              <a:ext uri="{FF2B5EF4-FFF2-40B4-BE49-F238E27FC236}">
                <a16:creationId xmlns:a16="http://schemas.microsoft.com/office/drawing/2014/main" id="{DCB38E08-B9A3-C14F-896A-0F8077D8FB68}"/>
              </a:ext>
            </a:extLst>
          </p:cNvPr>
          <p:cNvSpPr/>
          <p:nvPr/>
        </p:nvSpPr>
        <p:spPr>
          <a:xfrm>
            <a:off x="9917949" y="3088205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Oval 172">
            <a:extLst>
              <a:ext uri="{FF2B5EF4-FFF2-40B4-BE49-F238E27FC236}">
                <a16:creationId xmlns:a16="http://schemas.microsoft.com/office/drawing/2014/main" id="{43EFC05D-5D9E-8545-80ED-5EE5833436EC}"/>
              </a:ext>
            </a:extLst>
          </p:cNvPr>
          <p:cNvSpPr/>
          <p:nvPr/>
        </p:nvSpPr>
        <p:spPr>
          <a:xfrm>
            <a:off x="10169818" y="3088205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Rounded Rectangle 174">
            <a:extLst>
              <a:ext uri="{FF2B5EF4-FFF2-40B4-BE49-F238E27FC236}">
                <a16:creationId xmlns:a16="http://schemas.microsoft.com/office/drawing/2014/main" id="{6F64A017-A35A-AC44-96D0-72EFC040B4F7}"/>
              </a:ext>
            </a:extLst>
          </p:cNvPr>
          <p:cNvSpPr/>
          <p:nvPr/>
        </p:nvSpPr>
        <p:spPr>
          <a:xfrm>
            <a:off x="9204496" y="4180753"/>
            <a:ext cx="1364224" cy="311369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Oval 175">
            <a:extLst>
              <a:ext uri="{FF2B5EF4-FFF2-40B4-BE49-F238E27FC236}">
                <a16:creationId xmlns:a16="http://schemas.microsoft.com/office/drawing/2014/main" id="{EB7699D4-5CF1-4945-AF53-9FF925C376BB}"/>
              </a:ext>
            </a:extLst>
          </p:cNvPr>
          <p:cNvSpPr/>
          <p:nvPr/>
        </p:nvSpPr>
        <p:spPr>
          <a:xfrm>
            <a:off x="9289046" y="4234020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Oval 176">
            <a:extLst>
              <a:ext uri="{FF2B5EF4-FFF2-40B4-BE49-F238E27FC236}">
                <a16:creationId xmlns:a16="http://schemas.microsoft.com/office/drawing/2014/main" id="{A9006280-6B35-5544-98E4-1B21ED7235B5}"/>
              </a:ext>
            </a:extLst>
          </p:cNvPr>
          <p:cNvSpPr/>
          <p:nvPr/>
        </p:nvSpPr>
        <p:spPr>
          <a:xfrm>
            <a:off x="9535305" y="4234020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Oval 177">
            <a:extLst>
              <a:ext uri="{FF2B5EF4-FFF2-40B4-BE49-F238E27FC236}">
                <a16:creationId xmlns:a16="http://schemas.microsoft.com/office/drawing/2014/main" id="{AC7C371E-2D08-BF45-8B8E-6FC13CFD5BF4}"/>
              </a:ext>
            </a:extLst>
          </p:cNvPr>
          <p:cNvSpPr/>
          <p:nvPr/>
        </p:nvSpPr>
        <p:spPr>
          <a:xfrm>
            <a:off x="9781564" y="4234020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Oval 178">
            <a:extLst>
              <a:ext uri="{FF2B5EF4-FFF2-40B4-BE49-F238E27FC236}">
                <a16:creationId xmlns:a16="http://schemas.microsoft.com/office/drawing/2014/main" id="{6A2513D4-883B-AC4F-83C4-340258810AA5}"/>
              </a:ext>
            </a:extLst>
          </p:cNvPr>
          <p:cNvSpPr/>
          <p:nvPr/>
        </p:nvSpPr>
        <p:spPr>
          <a:xfrm>
            <a:off x="10033433" y="4234020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Oval 179">
            <a:extLst>
              <a:ext uri="{FF2B5EF4-FFF2-40B4-BE49-F238E27FC236}">
                <a16:creationId xmlns:a16="http://schemas.microsoft.com/office/drawing/2014/main" id="{8A3B99E0-E6A1-A84A-BE61-0FEC270CA7BD}"/>
              </a:ext>
            </a:extLst>
          </p:cNvPr>
          <p:cNvSpPr/>
          <p:nvPr/>
        </p:nvSpPr>
        <p:spPr>
          <a:xfrm>
            <a:off x="10291429" y="4236304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Rounded Rectangle 180">
            <a:extLst>
              <a:ext uri="{FF2B5EF4-FFF2-40B4-BE49-F238E27FC236}">
                <a16:creationId xmlns:a16="http://schemas.microsoft.com/office/drawing/2014/main" id="{FE339CDF-6D63-3347-A831-5E801BE3FDE7}"/>
              </a:ext>
            </a:extLst>
          </p:cNvPr>
          <p:cNvSpPr/>
          <p:nvPr/>
        </p:nvSpPr>
        <p:spPr>
          <a:xfrm>
            <a:off x="9339739" y="3041181"/>
            <a:ext cx="1128109" cy="311369"/>
          </a:xfrm>
          <a:prstGeom prst="round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5" name="Content Placeholder 2">
                <a:extLst>
                  <a:ext uri="{FF2B5EF4-FFF2-40B4-BE49-F238E27FC236}">
                    <a16:creationId xmlns:a16="http://schemas.microsoft.com/office/drawing/2014/main" id="{DED50EDE-4C5F-3D40-A8FA-BBCFA6B19B1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144033" y="3506224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85" name="Content Placeholder 2">
                <a:extLst>
                  <a:ext uri="{FF2B5EF4-FFF2-40B4-BE49-F238E27FC236}">
                    <a16:creationId xmlns:a16="http://schemas.microsoft.com/office/drawing/2014/main" id="{DED50EDE-4C5F-3D40-A8FA-BBCFA6B19B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33" y="3506224"/>
                <a:ext cx="701328" cy="50358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1" name="Content Placeholder 2">
                <a:extLst>
                  <a:ext uri="{FF2B5EF4-FFF2-40B4-BE49-F238E27FC236}">
                    <a16:creationId xmlns:a16="http://schemas.microsoft.com/office/drawing/2014/main" id="{051A29E5-B48A-4C41-8B73-97B7587ED5B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04135" y="3720162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201" name="Content Placeholder 2">
                <a:extLst>
                  <a:ext uri="{FF2B5EF4-FFF2-40B4-BE49-F238E27FC236}">
                    <a16:creationId xmlns:a16="http://schemas.microsoft.com/office/drawing/2014/main" id="{051A29E5-B48A-4C41-8B73-97B7587ED5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4135" y="3720162"/>
                <a:ext cx="701328" cy="50358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4" name="Content Placeholder 2">
            <a:extLst>
              <a:ext uri="{FF2B5EF4-FFF2-40B4-BE49-F238E27FC236}">
                <a16:creationId xmlns:a16="http://schemas.microsoft.com/office/drawing/2014/main" id="{55FCA79F-24EF-C34B-915B-6914F4B5E84B}"/>
              </a:ext>
            </a:extLst>
          </p:cNvPr>
          <p:cNvSpPr txBox="1">
            <a:spLocks/>
          </p:cNvSpPr>
          <p:nvPr/>
        </p:nvSpPr>
        <p:spPr>
          <a:xfrm>
            <a:off x="2587348" y="2375048"/>
            <a:ext cx="1121011" cy="503588"/>
          </a:xfrm>
          <a:prstGeom prst="rect">
            <a:avLst/>
          </a:prstGeom>
          <a:solidFill>
            <a:schemeClr val="accent6">
              <a:lumMod val="40000"/>
              <a:lumOff val="60000"/>
              <a:alpha val="22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went?</a:t>
            </a:r>
          </a:p>
        </p:txBody>
      </p:sp>
      <p:sp>
        <p:nvSpPr>
          <p:cNvPr id="125" name="Content Placeholder 2">
            <a:extLst>
              <a:ext uri="{FF2B5EF4-FFF2-40B4-BE49-F238E27FC236}">
                <a16:creationId xmlns:a16="http://schemas.microsoft.com/office/drawing/2014/main" id="{BC7611C4-233A-2F45-BEC2-4400044BAC8A}"/>
              </a:ext>
            </a:extLst>
          </p:cNvPr>
          <p:cNvSpPr txBox="1">
            <a:spLocks/>
          </p:cNvSpPr>
          <p:nvPr/>
        </p:nvSpPr>
        <p:spPr>
          <a:xfrm>
            <a:off x="4669195" y="2394928"/>
            <a:ext cx="1005821" cy="503588"/>
          </a:xfrm>
          <a:prstGeom prst="rect">
            <a:avLst/>
          </a:prstGeom>
          <a:solidFill>
            <a:schemeClr val="accent6">
              <a:lumMod val="40000"/>
              <a:lumOff val="60000"/>
              <a:alpha val="22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over?</a:t>
            </a:r>
          </a:p>
        </p:txBody>
      </p:sp>
      <p:sp>
        <p:nvSpPr>
          <p:cNvPr id="126" name="Content Placeholder 2">
            <a:extLst>
              <a:ext uri="{FF2B5EF4-FFF2-40B4-BE49-F238E27FC236}">
                <a16:creationId xmlns:a16="http://schemas.microsoft.com/office/drawing/2014/main" id="{F1A17C69-A9A6-794D-974B-0B1554D43578}"/>
              </a:ext>
            </a:extLst>
          </p:cNvPr>
          <p:cNvSpPr txBox="1">
            <a:spLocks/>
          </p:cNvSpPr>
          <p:nvPr/>
        </p:nvSpPr>
        <p:spPr>
          <a:xfrm>
            <a:off x="7116958" y="2382592"/>
            <a:ext cx="1049884" cy="503588"/>
          </a:xfrm>
          <a:prstGeom prst="rect">
            <a:avLst/>
          </a:prstGeom>
          <a:solidFill>
            <a:schemeClr val="accent6">
              <a:lumMod val="40000"/>
              <a:lumOff val="60000"/>
              <a:alpha val="22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class?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id="{E55E6BDD-EA4B-A043-AFA7-C42DD8E37FCB}"/>
                  </a:ext>
                </a:extLst>
              </p:cNvPr>
              <p:cNvSpPr/>
              <p:nvPr/>
            </p:nvSpPr>
            <p:spPr>
              <a:xfrm>
                <a:off x="9251884" y="1871324"/>
                <a:ext cx="130381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𝐶𝐸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id="{E55E6BDD-EA4B-A043-AFA7-C42DD8E37F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1884" y="1871324"/>
                <a:ext cx="1303818" cy="369332"/>
              </a:xfrm>
              <a:prstGeom prst="rect">
                <a:avLst/>
              </a:prstGeom>
              <a:blipFill>
                <a:blip r:embed="rId7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F5CE9E9A-F735-5D4A-8A09-4BABFB2D5DA5}"/>
                  </a:ext>
                </a:extLst>
              </p:cNvPr>
              <p:cNvSpPr/>
              <p:nvPr/>
            </p:nvSpPr>
            <p:spPr>
              <a:xfrm>
                <a:off x="1845030" y="2933572"/>
                <a:ext cx="43037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i="1" dirty="0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US" sz="240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F5CE9E9A-F735-5D4A-8A09-4BABFB2D5D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5030" y="2933572"/>
                <a:ext cx="430374" cy="461665"/>
              </a:xfrm>
              <a:prstGeom prst="rect">
                <a:avLst/>
              </a:prstGeom>
              <a:blipFill>
                <a:blip r:embed="rId8"/>
                <a:stretch>
                  <a:fillRect b="-8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5" name="Content Placeholder 2">
            <a:extLst>
              <a:ext uri="{FF2B5EF4-FFF2-40B4-BE49-F238E27FC236}">
                <a16:creationId xmlns:a16="http://schemas.microsoft.com/office/drawing/2014/main" id="{009B75EB-85A0-E14A-82AF-5B91C716897B}"/>
              </a:ext>
            </a:extLst>
          </p:cNvPr>
          <p:cNvSpPr txBox="1">
            <a:spLocks/>
          </p:cNvSpPr>
          <p:nvPr/>
        </p:nvSpPr>
        <p:spPr>
          <a:xfrm>
            <a:off x="789532" y="1014201"/>
            <a:ext cx="8410756" cy="276801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63500">
            <a:solidFill>
              <a:schemeClr val="tx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endParaRPr lang="en-US" sz="2400" b="1" dirty="0">
              <a:solidFill>
                <a:schemeClr val="tx1">
                  <a:lumMod val="85000"/>
                  <a:lumOff val="15000"/>
                </a:schemeClr>
              </a:solidFill>
              <a:latin typeface="Avenir Light" panose="020B0402020203020204" pitchFamily="34" charset="77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01CD49D-C341-C34E-88AE-2BE76709C423}"/>
              </a:ext>
            </a:extLst>
          </p:cNvPr>
          <p:cNvSpPr/>
          <p:nvPr/>
        </p:nvSpPr>
        <p:spPr>
          <a:xfrm>
            <a:off x="1052465" y="2636128"/>
            <a:ext cx="752322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venir Light" panose="020B0402020203020204" pitchFamily="34" charset="77"/>
              </a:rPr>
              <a:t>Using the chain rule, we trace the derivative all the </a:t>
            </a:r>
            <a:r>
              <a:rPr lang="en-US" sz="2400" b="1" dirty="0">
                <a:solidFill>
                  <a:srgbClr val="C00000"/>
                </a:solidFill>
                <a:latin typeface="Avenir Light" panose="020B0402020203020204" pitchFamily="34" charset="77"/>
              </a:rPr>
              <a:t>way back to the beginning</a:t>
            </a:r>
            <a:r>
              <a:rPr lang="en-US" sz="2400" b="1" dirty="0">
                <a:latin typeface="Avenir Light" panose="020B0402020203020204" pitchFamily="34" charset="77"/>
              </a:rPr>
              <a:t>, while summing the results.</a:t>
            </a:r>
            <a:endParaRPr lang="en-US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5E47E9EF-07CA-1B4D-B065-7C68C77B1867}"/>
                  </a:ext>
                </a:extLst>
              </p:cNvPr>
              <p:cNvSpPr/>
              <p:nvPr/>
            </p:nvSpPr>
            <p:spPr>
              <a:xfrm>
                <a:off x="9440447" y="388891"/>
                <a:ext cx="1068066" cy="99168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4000" b="1" dirty="0">
                    <a:latin typeface="Avenir Light" panose="020B0402020203020204" pitchFamily="34" charset="77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4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r>
                          <a:rPr lang="en-US" sz="4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𝑳</m:t>
                        </m:r>
                      </m:num>
                      <m:den>
                        <m:r>
                          <a:rPr lang="en-US" sz="4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r>
                          <a:rPr lang="en-US" sz="4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𝑽</m:t>
                        </m:r>
                      </m:den>
                    </m:f>
                    <m:r>
                      <a:rPr lang="en-US" sz="4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4000" dirty="0"/>
              </a:p>
            </p:txBody>
          </p:sp>
        </mc:Choice>
        <mc:Fallback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5E47E9EF-07CA-1B4D-B065-7C68C77B18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0447" y="388891"/>
                <a:ext cx="1068066" cy="991682"/>
              </a:xfrm>
              <a:prstGeom prst="rect">
                <a:avLst/>
              </a:prstGeom>
              <a:blipFill>
                <a:blip r:embed="rId9"/>
                <a:stretch>
                  <a:fillRect b="-75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3" name="Right Arrow 132">
            <a:extLst>
              <a:ext uri="{FF2B5EF4-FFF2-40B4-BE49-F238E27FC236}">
                <a16:creationId xmlns:a16="http://schemas.microsoft.com/office/drawing/2014/main" id="{BA223413-3EFF-4745-8601-CABAD3C5499D}"/>
              </a:ext>
            </a:extLst>
          </p:cNvPr>
          <p:cNvSpPr/>
          <p:nvPr/>
        </p:nvSpPr>
        <p:spPr>
          <a:xfrm rot="10800000">
            <a:off x="3857900" y="4064460"/>
            <a:ext cx="5797112" cy="519477"/>
          </a:xfrm>
          <a:prstGeom prst="rightArrow">
            <a:avLst>
              <a:gd name="adj1" fmla="val 43272"/>
              <a:gd name="adj2" fmla="val 64733"/>
            </a:avLst>
          </a:prstGeom>
          <a:solidFill>
            <a:srgbClr val="FF7F99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7B991E92-818F-054A-94A8-9B82C59E69FC}"/>
              </a:ext>
            </a:extLst>
          </p:cNvPr>
          <p:cNvSpPr/>
          <p:nvPr/>
        </p:nvSpPr>
        <p:spPr>
          <a:xfrm>
            <a:off x="9655013" y="3412361"/>
            <a:ext cx="520985" cy="1079761"/>
          </a:xfrm>
          <a:prstGeom prst="rect">
            <a:avLst/>
          </a:prstGeom>
          <a:solidFill>
            <a:srgbClr val="FF7F99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7" name="Content Placeholder 2">
                <a:extLst>
                  <a:ext uri="{FF2B5EF4-FFF2-40B4-BE49-F238E27FC236}">
                    <a16:creationId xmlns:a16="http://schemas.microsoft.com/office/drawing/2014/main" id="{B49FA59A-6FA0-A646-9EEB-960FCA52B76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33573" y="3717904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27" name="Content Placeholder 2">
                <a:extLst>
                  <a:ext uri="{FF2B5EF4-FFF2-40B4-BE49-F238E27FC236}">
                    <a16:creationId xmlns:a16="http://schemas.microsoft.com/office/drawing/2014/main" id="{B49FA59A-6FA0-A646-9EEB-960FCA52B7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3573" y="3717904"/>
                <a:ext cx="701328" cy="50358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8" name="Content Placeholder 2">
                <a:extLst>
                  <a:ext uri="{FF2B5EF4-FFF2-40B4-BE49-F238E27FC236}">
                    <a16:creationId xmlns:a16="http://schemas.microsoft.com/office/drawing/2014/main" id="{804C09D3-4433-5241-A0D9-0CA0D827A23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153349" y="3754780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28" name="Content Placeholder 2">
                <a:extLst>
                  <a:ext uri="{FF2B5EF4-FFF2-40B4-BE49-F238E27FC236}">
                    <a16:creationId xmlns:a16="http://schemas.microsoft.com/office/drawing/2014/main" id="{804C09D3-4433-5241-A0D9-0CA0D827A2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3349" y="3754780"/>
                <a:ext cx="701328" cy="50358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0" name="Content Placeholder 2">
            <a:extLst>
              <a:ext uri="{FF2B5EF4-FFF2-40B4-BE49-F238E27FC236}">
                <a16:creationId xmlns:a16="http://schemas.microsoft.com/office/drawing/2014/main" id="{B4E2943B-E9E6-A749-959C-646983C5B1C3}"/>
              </a:ext>
            </a:extLst>
          </p:cNvPr>
          <p:cNvSpPr txBox="1">
            <a:spLocks/>
          </p:cNvSpPr>
          <p:nvPr/>
        </p:nvSpPr>
        <p:spPr>
          <a:xfrm>
            <a:off x="264163" y="5250618"/>
            <a:ext cx="1530821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latin typeface="Avenir Light" panose="020B0402020203020204" pitchFamily="34" charset="77"/>
              </a:rPr>
              <a:t>Input layer</a:t>
            </a:r>
          </a:p>
        </p:txBody>
      </p:sp>
      <p:sp>
        <p:nvSpPr>
          <p:cNvPr id="141" name="Content Placeholder 2">
            <a:extLst>
              <a:ext uri="{FF2B5EF4-FFF2-40B4-BE49-F238E27FC236}">
                <a16:creationId xmlns:a16="http://schemas.microsoft.com/office/drawing/2014/main" id="{610230F6-C5A9-B747-8926-B73B1C4D9E79}"/>
              </a:ext>
            </a:extLst>
          </p:cNvPr>
          <p:cNvSpPr txBox="1">
            <a:spLocks/>
          </p:cNvSpPr>
          <p:nvPr/>
        </p:nvSpPr>
        <p:spPr>
          <a:xfrm>
            <a:off x="147347" y="4088472"/>
            <a:ext cx="1737960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latin typeface="Avenir Light" panose="020B0402020203020204" pitchFamily="34" charset="77"/>
              </a:rPr>
              <a:t>Hidden layer</a:t>
            </a:r>
          </a:p>
        </p:txBody>
      </p:sp>
      <p:sp>
        <p:nvSpPr>
          <p:cNvPr id="142" name="Rounded Rectangle 141">
            <a:extLst>
              <a:ext uri="{FF2B5EF4-FFF2-40B4-BE49-F238E27FC236}">
                <a16:creationId xmlns:a16="http://schemas.microsoft.com/office/drawing/2014/main" id="{FEB692C8-A43B-0247-9862-C2AFC6FE18F3}"/>
              </a:ext>
            </a:extLst>
          </p:cNvPr>
          <p:cNvSpPr/>
          <p:nvPr/>
        </p:nvSpPr>
        <p:spPr>
          <a:xfrm>
            <a:off x="2561160" y="5287053"/>
            <a:ext cx="1196135" cy="330065"/>
          </a:xfrm>
          <a:prstGeom prst="roundRect">
            <a:avLst/>
          </a:prstGeom>
          <a:noFill/>
          <a:ln w="38100">
            <a:solidFill>
              <a:schemeClr val="tx1"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52" name="Oval 151">
            <a:extLst>
              <a:ext uri="{FF2B5EF4-FFF2-40B4-BE49-F238E27FC236}">
                <a16:creationId xmlns:a16="http://schemas.microsoft.com/office/drawing/2014/main" id="{A89E5755-7BC0-E64C-A052-964F5A7D64E6}"/>
              </a:ext>
            </a:extLst>
          </p:cNvPr>
          <p:cNvSpPr/>
          <p:nvPr/>
        </p:nvSpPr>
        <p:spPr>
          <a:xfrm>
            <a:off x="2665942" y="5342404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64" name="Oval 163">
            <a:extLst>
              <a:ext uri="{FF2B5EF4-FFF2-40B4-BE49-F238E27FC236}">
                <a16:creationId xmlns:a16="http://schemas.microsoft.com/office/drawing/2014/main" id="{8B38F25F-F328-DF41-B169-FC79C545EF19}"/>
              </a:ext>
            </a:extLst>
          </p:cNvPr>
          <p:cNvSpPr/>
          <p:nvPr/>
        </p:nvSpPr>
        <p:spPr>
          <a:xfrm>
            <a:off x="2912201" y="5342404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65" name="Oval 164">
            <a:extLst>
              <a:ext uri="{FF2B5EF4-FFF2-40B4-BE49-F238E27FC236}">
                <a16:creationId xmlns:a16="http://schemas.microsoft.com/office/drawing/2014/main" id="{06779AE9-5ABE-8E4E-81A6-4AC5215F8BD8}"/>
              </a:ext>
            </a:extLst>
          </p:cNvPr>
          <p:cNvSpPr/>
          <p:nvPr/>
        </p:nvSpPr>
        <p:spPr>
          <a:xfrm>
            <a:off x="3158460" y="5342404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66" name="Oval 165">
            <a:extLst>
              <a:ext uri="{FF2B5EF4-FFF2-40B4-BE49-F238E27FC236}">
                <a16:creationId xmlns:a16="http://schemas.microsoft.com/office/drawing/2014/main" id="{EE94BAC5-80A0-7249-A650-A610439CE04F}"/>
              </a:ext>
            </a:extLst>
          </p:cNvPr>
          <p:cNvSpPr/>
          <p:nvPr/>
        </p:nvSpPr>
        <p:spPr>
          <a:xfrm>
            <a:off x="3410329" y="5342404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67" name="Right Arrow 166">
            <a:extLst>
              <a:ext uri="{FF2B5EF4-FFF2-40B4-BE49-F238E27FC236}">
                <a16:creationId xmlns:a16="http://schemas.microsoft.com/office/drawing/2014/main" id="{5F610BA7-C96E-594F-97AD-D226CBC333F8}"/>
              </a:ext>
            </a:extLst>
          </p:cNvPr>
          <p:cNvSpPr/>
          <p:nvPr/>
        </p:nvSpPr>
        <p:spPr>
          <a:xfrm rot="16200000">
            <a:off x="2907431" y="467512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8" name="Content Placeholder 2">
                <a:extLst>
                  <a:ext uri="{FF2B5EF4-FFF2-40B4-BE49-F238E27FC236}">
                    <a16:creationId xmlns:a16="http://schemas.microsoft.com/office/drawing/2014/main" id="{5ADF703D-12F4-BD4E-AAA5-5F171906D48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77235" y="4632547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sz="2400" dirty="0">
                  <a:solidFill>
                    <a:schemeClr val="bg1">
                      <a:lumMod val="75000"/>
                    </a:schemeClr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68" name="Content Placeholder 2">
                <a:extLst>
                  <a:ext uri="{FF2B5EF4-FFF2-40B4-BE49-F238E27FC236}">
                    <a16:creationId xmlns:a16="http://schemas.microsoft.com/office/drawing/2014/main" id="{5ADF703D-12F4-BD4E-AAA5-5F171906D4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7235" y="4632547"/>
                <a:ext cx="701328" cy="50358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9" name="Rounded Rectangle 168">
            <a:extLst>
              <a:ext uri="{FF2B5EF4-FFF2-40B4-BE49-F238E27FC236}">
                <a16:creationId xmlns:a16="http://schemas.microsoft.com/office/drawing/2014/main" id="{436E259A-AAE0-9A47-BFB1-33C39312BB84}"/>
              </a:ext>
            </a:extLst>
          </p:cNvPr>
          <p:cNvSpPr/>
          <p:nvPr/>
        </p:nvSpPr>
        <p:spPr>
          <a:xfrm>
            <a:off x="4744078" y="5314271"/>
            <a:ext cx="1196135" cy="330065"/>
          </a:xfrm>
          <a:prstGeom prst="roundRect">
            <a:avLst/>
          </a:prstGeom>
          <a:noFill/>
          <a:ln w="38100">
            <a:solidFill>
              <a:schemeClr val="tx1"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74" name="Oval 173">
            <a:extLst>
              <a:ext uri="{FF2B5EF4-FFF2-40B4-BE49-F238E27FC236}">
                <a16:creationId xmlns:a16="http://schemas.microsoft.com/office/drawing/2014/main" id="{F5B7B4E4-DBD4-0F49-9A5D-F6E9820771DE}"/>
              </a:ext>
            </a:extLst>
          </p:cNvPr>
          <p:cNvSpPr/>
          <p:nvPr/>
        </p:nvSpPr>
        <p:spPr>
          <a:xfrm>
            <a:off x="4848860" y="5369622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82" name="Oval 181">
            <a:extLst>
              <a:ext uri="{FF2B5EF4-FFF2-40B4-BE49-F238E27FC236}">
                <a16:creationId xmlns:a16="http://schemas.microsoft.com/office/drawing/2014/main" id="{85B91096-F5BC-B94B-86A4-D3A0EF0D67FA}"/>
              </a:ext>
            </a:extLst>
          </p:cNvPr>
          <p:cNvSpPr/>
          <p:nvPr/>
        </p:nvSpPr>
        <p:spPr>
          <a:xfrm>
            <a:off x="5095119" y="5369622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86" name="Oval 185">
            <a:extLst>
              <a:ext uri="{FF2B5EF4-FFF2-40B4-BE49-F238E27FC236}">
                <a16:creationId xmlns:a16="http://schemas.microsoft.com/office/drawing/2014/main" id="{1D70B507-87B2-3144-9DF0-CD1DEAD19F75}"/>
              </a:ext>
            </a:extLst>
          </p:cNvPr>
          <p:cNvSpPr/>
          <p:nvPr/>
        </p:nvSpPr>
        <p:spPr>
          <a:xfrm>
            <a:off x="5341378" y="5369622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87" name="Oval 186">
            <a:extLst>
              <a:ext uri="{FF2B5EF4-FFF2-40B4-BE49-F238E27FC236}">
                <a16:creationId xmlns:a16="http://schemas.microsoft.com/office/drawing/2014/main" id="{6ACF9B3C-1BCD-5746-A2F4-3E7EF6634517}"/>
              </a:ext>
            </a:extLst>
          </p:cNvPr>
          <p:cNvSpPr/>
          <p:nvPr/>
        </p:nvSpPr>
        <p:spPr>
          <a:xfrm>
            <a:off x="5593247" y="5369622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88" name="Right Arrow 187">
            <a:extLst>
              <a:ext uri="{FF2B5EF4-FFF2-40B4-BE49-F238E27FC236}">
                <a16:creationId xmlns:a16="http://schemas.microsoft.com/office/drawing/2014/main" id="{27F1A7EC-471E-5B41-A420-81B61D7BD7B9}"/>
              </a:ext>
            </a:extLst>
          </p:cNvPr>
          <p:cNvSpPr/>
          <p:nvPr/>
        </p:nvSpPr>
        <p:spPr>
          <a:xfrm rot="16200000">
            <a:off x="5090349" y="470234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9" name="Content Placeholder 2">
                <a:extLst>
                  <a:ext uri="{FF2B5EF4-FFF2-40B4-BE49-F238E27FC236}">
                    <a16:creationId xmlns:a16="http://schemas.microsoft.com/office/drawing/2014/main" id="{2B57D91B-3DCD-3A46-88B0-46D7416B5FD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60153" y="4659765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sz="2400" dirty="0">
                  <a:solidFill>
                    <a:schemeClr val="bg1">
                      <a:lumMod val="75000"/>
                    </a:schemeClr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89" name="Content Placeholder 2">
                <a:extLst>
                  <a:ext uri="{FF2B5EF4-FFF2-40B4-BE49-F238E27FC236}">
                    <a16:creationId xmlns:a16="http://schemas.microsoft.com/office/drawing/2014/main" id="{2B57D91B-3DCD-3A46-88B0-46D7416B5F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0153" y="4659765"/>
                <a:ext cx="701328" cy="50358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0" name="Rounded Rectangle 189">
            <a:extLst>
              <a:ext uri="{FF2B5EF4-FFF2-40B4-BE49-F238E27FC236}">
                <a16:creationId xmlns:a16="http://schemas.microsoft.com/office/drawing/2014/main" id="{E5E9FD5B-1564-CC4B-9D8F-87EE53D93ED7}"/>
              </a:ext>
            </a:extLst>
          </p:cNvPr>
          <p:cNvSpPr/>
          <p:nvPr/>
        </p:nvSpPr>
        <p:spPr>
          <a:xfrm>
            <a:off x="7019643" y="5330689"/>
            <a:ext cx="1196135" cy="330065"/>
          </a:xfrm>
          <a:prstGeom prst="roundRect">
            <a:avLst/>
          </a:prstGeom>
          <a:noFill/>
          <a:ln w="38100">
            <a:solidFill>
              <a:schemeClr val="tx1"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91" name="Oval 190">
            <a:extLst>
              <a:ext uri="{FF2B5EF4-FFF2-40B4-BE49-F238E27FC236}">
                <a16:creationId xmlns:a16="http://schemas.microsoft.com/office/drawing/2014/main" id="{B69CC3AE-4394-F747-8EB0-7C462C4A1860}"/>
              </a:ext>
            </a:extLst>
          </p:cNvPr>
          <p:cNvSpPr/>
          <p:nvPr/>
        </p:nvSpPr>
        <p:spPr>
          <a:xfrm>
            <a:off x="7124425" y="5386040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92" name="Oval 191">
            <a:extLst>
              <a:ext uri="{FF2B5EF4-FFF2-40B4-BE49-F238E27FC236}">
                <a16:creationId xmlns:a16="http://schemas.microsoft.com/office/drawing/2014/main" id="{2F600958-8EC2-8C4E-B84A-169D9689A4EE}"/>
              </a:ext>
            </a:extLst>
          </p:cNvPr>
          <p:cNvSpPr/>
          <p:nvPr/>
        </p:nvSpPr>
        <p:spPr>
          <a:xfrm>
            <a:off x="7370684" y="5386040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93" name="Oval 192">
            <a:extLst>
              <a:ext uri="{FF2B5EF4-FFF2-40B4-BE49-F238E27FC236}">
                <a16:creationId xmlns:a16="http://schemas.microsoft.com/office/drawing/2014/main" id="{5556CCF3-6A1E-B84F-999D-1A5C85039696}"/>
              </a:ext>
            </a:extLst>
          </p:cNvPr>
          <p:cNvSpPr/>
          <p:nvPr/>
        </p:nvSpPr>
        <p:spPr>
          <a:xfrm>
            <a:off x="7616943" y="5386040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96" name="Oval 195">
            <a:extLst>
              <a:ext uri="{FF2B5EF4-FFF2-40B4-BE49-F238E27FC236}">
                <a16:creationId xmlns:a16="http://schemas.microsoft.com/office/drawing/2014/main" id="{1D495500-73A2-2F45-85E5-801D137219CE}"/>
              </a:ext>
            </a:extLst>
          </p:cNvPr>
          <p:cNvSpPr/>
          <p:nvPr/>
        </p:nvSpPr>
        <p:spPr>
          <a:xfrm>
            <a:off x="7868812" y="5386040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97" name="Right Arrow 196">
            <a:extLst>
              <a:ext uri="{FF2B5EF4-FFF2-40B4-BE49-F238E27FC236}">
                <a16:creationId xmlns:a16="http://schemas.microsoft.com/office/drawing/2014/main" id="{EFF234DC-ED68-5A49-9D8D-B8379199A758}"/>
              </a:ext>
            </a:extLst>
          </p:cNvPr>
          <p:cNvSpPr/>
          <p:nvPr/>
        </p:nvSpPr>
        <p:spPr>
          <a:xfrm rot="16200000">
            <a:off x="7365914" y="471876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8" name="Content Placeholder 2">
                <a:extLst>
                  <a:ext uri="{FF2B5EF4-FFF2-40B4-BE49-F238E27FC236}">
                    <a16:creationId xmlns:a16="http://schemas.microsoft.com/office/drawing/2014/main" id="{4A6A5787-D0E7-5A40-AD1D-F550E38BBD3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35718" y="4676183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sz="2400" dirty="0">
                  <a:solidFill>
                    <a:schemeClr val="bg1">
                      <a:lumMod val="75000"/>
                    </a:schemeClr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98" name="Content Placeholder 2">
                <a:extLst>
                  <a:ext uri="{FF2B5EF4-FFF2-40B4-BE49-F238E27FC236}">
                    <a16:creationId xmlns:a16="http://schemas.microsoft.com/office/drawing/2014/main" id="{4A6A5787-D0E7-5A40-AD1D-F550E38BBD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718" y="4676183"/>
                <a:ext cx="701328" cy="503588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9" name="Right Arrow 198">
            <a:extLst>
              <a:ext uri="{FF2B5EF4-FFF2-40B4-BE49-F238E27FC236}">
                <a16:creationId xmlns:a16="http://schemas.microsoft.com/office/drawing/2014/main" id="{5C4B2002-2E4D-CA43-BE89-7BE29A4971B7}"/>
              </a:ext>
            </a:extLst>
          </p:cNvPr>
          <p:cNvSpPr/>
          <p:nvPr/>
        </p:nvSpPr>
        <p:spPr>
          <a:xfrm rot="16200000">
            <a:off x="9666920" y="472774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0" name="Content Placeholder 2">
                <a:extLst>
                  <a:ext uri="{FF2B5EF4-FFF2-40B4-BE49-F238E27FC236}">
                    <a16:creationId xmlns:a16="http://schemas.microsoft.com/office/drawing/2014/main" id="{4C4DCF24-FC21-5B47-A3B5-03ED40E660F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136724" y="4685165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sz="2400" dirty="0">
                  <a:solidFill>
                    <a:schemeClr val="bg1">
                      <a:lumMod val="75000"/>
                    </a:schemeClr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200" name="Content Placeholder 2">
                <a:extLst>
                  <a:ext uri="{FF2B5EF4-FFF2-40B4-BE49-F238E27FC236}">
                    <a16:creationId xmlns:a16="http://schemas.microsoft.com/office/drawing/2014/main" id="{4C4DCF24-FC21-5B47-A3B5-03ED40E660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6724" y="4685165"/>
                <a:ext cx="701328" cy="503588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2" name="Content Placeholder 2">
            <a:extLst>
              <a:ext uri="{FF2B5EF4-FFF2-40B4-BE49-F238E27FC236}">
                <a16:creationId xmlns:a16="http://schemas.microsoft.com/office/drawing/2014/main" id="{692E952C-BF51-1A47-8874-78A12DFC115C}"/>
              </a:ext>
            </a:extLst>
          </p:cNvPr>
          <p:cNvSpPr txBox="1">
            <a:spLocks/>
          </p:cNvSpPr>
          <p:nvPr/>
        </p:nvSpPr>
        <p:spPr>
          <a:xfrm>
            <a:off x="2793640" y="5754472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Avenir Light" panose="020B0402020203020204" pitchFamily="34" charset="77"/>
              </a:rPr>
              <a:t>She</a:t>
            </a:r>
          </a:p>
        </p:txBody>
      </p:sp>
      <p:sp>
        <p:nvSpPr>
          <p:cNvPr id="203" name="Content Placeholder 2">
            <a:extLst>
              <a:ext uri="{FF2B5EF4-FFF2-40B4-BE49-F238E27FC236}">
                <a16:creationId xmlns:a16="http://schemas.microsoft.com/office/drawing/2014/main" id="{350A5C48-DEBD-7447-8EA6-6E05ED4200B5}"/>
              </a:ext>
            </a:extLst>
          </p:cNvPr>
          <p:cNvSpPr txBox="1">
            <a:spLocks/>
          </p:cNvSpPr>
          <p:nvPr/>
        </p:nvSpPr>
        <p:spPr>
          <a:xfrm>
            <a:off x="4771152" y="5722080"/>
            <a:ext cx="1005821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Avenir Light" panose="020B0402020203020204" pitchFamily="34" charset="77"/>
              </a:rPr>
              <a:t>went</a:t>
            </a:r>
          </a:p>
        </p:txBody>
      </p:sp>
      <p:sp>
        <p:nvSpPr>
          <p:cNvPr id="204" name="Content Placeholder 2">
            <a:extLst>
              <a:ext uri="{FF2B5EF4-FFF2-40B4-BE49-F238E27FC236}">
                <a16:creationId xmlns:a16="http://schemas.microsoft.com/office/drawing/2014/main" id="{CE4D9952-1BDF-3340-A18D-71C44610BFE8}"/>
              </a:ext>
            </a:extLst>
          </p:cNvPr>
          <p:cNvSpPr txBox="1">
            <a:spLocks/>
          </p:cNvSpPr>
          <p:nvPr/>
        </p:nvSpPr>
        <p:spPr>
          <a:xfrm>
            <a:off x="7132699" y="5737257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Avenir Light" panose="020B0402020203020204" pitchFamily="34" charset="77"/>
              </a:rPr>
              <a:t>to</a:t>
            </a:r>
          </a:p>
        </p:txBody>
      </p:sp>
      <p:sp>
        <p:nvSpPr>
          <p:cNvPr id="205" name="Content Placeholder 2">
            <a:extLst>
              <a:ext uri="{FF2B5EF4-FFF2-40B4-BE49-F238E27FC236}">
                <a16:creationId xmlns:a16="http://schemas.microsoft.com/office/drawing/2014/main" id="{0C0E3716-AA07-9742-B12D-242BC5706037}"/>
              </a:ext>
            </a:extLst>
          </p:cNvPr>
          <p:cNvSpPr txBox="1">
            <a:spLocks/>
          </p:cNvSpPr>
          <p:nvPr/>
        </p:nvSpPr>
        <p:spPr>
          <a:xfrm>
            <a:off x="9324812" y="5723185"/>
            <a:ext cx="966617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Avenir Light" panose="020B0402020203020204" pitchFamily="34" charset="77"/>
              </a:rPr>
              <a:t>class</a:t>
            </a:r>
          </a:p>
        </p:txBody>
      </p:sp>
      <p:sp>
        <p:nvSpPr>
          <p:cNvPr id="206" name="Rounded Rectangle 205">
            <a:extLst>
              <a:ext uri="{FF2B5EF4-FFF2-40B4-BE49-F238E27FC236}">
                <a16:creationId xmlns:a16="http://schemas.microsoft.com/office/drawing/2014/main" id="{8CA2E3FE-6628-D24B-A22D-06946F58A3BF}"/>
              </a:ext>
            </a:extLst>
          </p:cNvPr>
          <p:cNvSpPr/>
          <p:nvPr/>
        </p:nvSpPr>
        <p:spPr>
          <a:xfrm>
            <a:off x="9334533" y="5330689"/>
            <a:ext cx="1196135" cy="330065"/>
          </a:xfrm>
          <a:prstGeom prst="roundRect">
            <a:avLst/>
          </a:prstGeom>
          <a:noFill/>
          <a:ln w="38100">
            <a:solidFill>
              <a:schemeClr val="tx1"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07" name="Oval 206">
            <a:extLst>
              <a:ext uri="{FF2B5EF4-FFF2-40B4-BE49-F238E27FC236}">
                <a16:creationId xmlns:a16="http://schemas.microsoft.com/office/drawing/2014/main" id="{83D340A6-D30E-0B4D-9AEC-3B7B483730F6}"/>
              </a:ext>
            </a:extLst>
          </p:cNvPr>
          <p:cNvSpPr/>
          <p:nvPr/>
        </p:nvSpPr>
        <p:spPr>
          <a:xfrm>
            <a:off x="9439315" y="5386040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08" name="Oval 207">
            <a:extLst>
              <a:ext uri="{FF2B5EF4-FFF2-40B4-BE49-F238E27FC236}">
                <a16:creationId xmlns:a16="http://schemas.microsoft.com/office/drawing/2014/main" id="{CFFE52DD-743A-6947-9BBF-1662BD006FC1}"/>
              </a:ext>
            </a:extLst>
          </p:cNvPr>
          <p:cNvSpPr/>
          <p:nvPr/>
        </p:nvSpPr>
        <p:spPr>
          <a:xfrm>
            <a:off x="9685574" y="5386040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09" name="Oval 208">
            <a:extLst>
              <a:ext uri="{FF2B5EF4-FFF2-40B4-BE49-F238E27FC236}">
                <a16:creationId xmlns:a16="http://schemas.microsoft.com/office/drawing/2014/main" id="{5220E712-673B-8F42-9663-AE281A337720}"/>
              </a:ext>
            </a:extLst>
          </p:cNvPr>
          <p:cNvSpPr/>
          <p:nvPr/>
        </p:nvSpPr>
        <p:spPr>
          <a:xfrm>
            <a:off x="9931833" y="5386040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10" name="Oval 209">
            <a:extLst>
              <a:ext uri="{FF2B5EF4-FFF2-40B4-BE49-F238E27FC236}">
                <a16:creationId xmlns:a16="http://schemas.microsoft.com/office/drawing/2014/main" id="{5EDC017B-3C3D-FD4A-809D-D32C68217F3F}"/>
              </a:ext>
            </a:extLst>
          </p:cNvPr>
          <p:cNvSpPr/>
          <p:nvPr/>
        </p:nvSpPr>
        <p:spPr>
          <a:xfrm>
            <a:off x="10183702" y="5386040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1" name="Content Placeholder 2">
                <a:extLst>
                  <a:ext uri="{FF2B5EF4-FFF2-40B4-BE49-F238E27FC236}">
                    <a16:creationId xmlns:a16="http://schemas.microsoft.com/office/drawing/2014/main" id="{FB284D3A-605B-4C4D-B524-8F2234F5072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07765" y="1208271"/>
                <a:ext cx="7997698" cy="156487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sz="2400" b="1" dirty="0">
                    <a:solidFill>
                      <a:schemeClr val="tx1"/>
                    </a:solidFill>
                    <a:latin typeface="Avenir Light" panose="020B0402020203020204" pitchFamily="34" charset="77"/>
                  </a:rPr>
                  <a:t>To update our weights (e.g.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𝑽</m:t>
                    </m:r>
                  </m:oMath>
                </a14:m>
                <a:r>
                  <a:rPr lang="en-US" sz="2400" b="1" dirty="0">
                    <a:solidFill>
                      <a:schemeClr val="tx1"/>
                    </a:solidFill>
                    <a:latin typeface="Avenir Light" panose="020B0402020203020204" pitchFamily="34" charset="77"/>
                  </a:rPr>
                  <a:t>), we calculate the gradient of our loss </a:t>
                </a:r>
                <a:r>
                  <a:rPr lang="en-US" sz="2400" b="1" dirty="0" err="1">
                    <a:solidFill>
                      <a:schemeClr val="tx1"/>
                    </a:solidFill>
                    <a:latin typeface="Avenir Light" panose="020B0402020203020204" pitchFamily="34" charset="77"/>
                  </a:rPr>
                  <a:t>w.r.t</a:t>
                </a:r>
                <a:r>
                  <a:rPr lang="en-US" sz="2400" b="1" dirty="0">
                    <a:solidFill>
                      <a:schemeClr val="tx1"/>
                    </a:solidFill>
                    <a:latin typeface="Avenir Light" panose="020B0402020203020204" pitchFamily="34" charset="77"/>
                  </a:rPr>
                  <a:t>. </a:t>
                </a:r>
                <a:r>
                  <a:rPr lang="en-US" sz="2400" b="1" dirty="0">
                    <a:latin typeface="Avenir Light" panose="020B0402020203020204" pitchFamily="34" charset="77"/>
                  </a:rPr>
                  <a:t>the</a:t>
                </a:r>
                <a:r>
                  <a:rPr lang="en-US" sz="2400" b="1" dirty="0">
                    <a:solidFill>
                      <a:schemeClr val="tx1"/>
                    </a:solidFill>
                    <a:latin typeface="Avenir Light" panose="020B0402020203020204" pitchFamily="34" charset="77"/>
                  </a:rPr>
                  <a:t> repeated weight matrix (e.g.,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r>
                          <a:rPr lang="en-US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𝑳</m:t>
                        </m:r>
                      </m:num>
                      <m:den>
                        <m:r>
                          <a:rPr lang="en-US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𝑽</m:t>
                        </m:r>
                      </m:den>
                    </m:f>
                    <m:r>
                      <a:rPr lang="en-US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).</m:t>
                    </m:r>
                  </m:oMath>
                </a14:m>
                <a:endParaRPr lang="en-US" sz="2400" b="1" dirty="0">
                  <a:solidFill>
                    <a:schemeClr val="tx1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211" name="Content Placeholder 2">
                <a:extLst>
                  <a:ext uri="{FF2B5EF4-FFF2-40B4-BE49-F238E27FC236}">
                    <a16:creationId xmlns:a16="http://schemas.microsoft.com/office/drawing/2014/main" id="{FB284D3A-605B-4C4D-B524-8F2234F507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7765" y="1208271"/>
                <a:ext cx="7997698" cy="1564870"/>
              </a:xfrm>
              <a:prstGeom prst="rect">
                <a:avLst/>
              </a:prstGeom>
              <a:blipFill>
                <a:blip r:embed="rId16"/>
                <a:stretch>
                  <a:fillRect l="-9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8143875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Title 1">
            <a:extLst>
              <a:ext uri="{FF2B5EF4-FFF2-40B4-BE49-F238E27FC236}">
                <a16:creationId xmlns:a16="http://schemas.microsoft.com/office/drawing/2014/main" id="{FF867746-7A2F-644D-88D5-C3102C6A9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262"/>
            <a:ext cx="8941419" cy="1162592"/>
          </a:xfrm>
        </p:spPr>
        <p:txBody>
          <a:bodyPr/>
          <a:lstStyle/>
          <a:p>
            <a:r>
              <a:rPr lang="en-US" dirty="0"/>
              <a:t>RNN</a:t>
            </a: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C67F1680-4E6A-FF47-A5A3-45A4491667D3}"/>
              </a:ext>
            </a:extLst>
          </p:cNvPr>
          <p:cNvSpPr/>
          <p:nvPr/>
        </p:nvSpPr>
        <p:spPr>
          <a:xfrm>
            <a:off x="903804" y="771482"/>
            <a:ext cx="836096" cy="11751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Content Placeholder 2">
            <a:extLst>
              <a:ext uri="{FF2B5EF4-FFF2-40B4-BE49-F238E27FC236}">
                <a16:creationId xmlns:a16="http://schemas.microsoft.com/office/drawing/2014/main" id="{FF5E74C9-A5CD-6F40-A4BA-762E8454B052}"/>
              </a:ext>
            </a:extLst>
          </p:cNvPr>
          <p:cNvSpPr txBox="1">
            <a:spLocks/>
          </p:cNvSpPr>
          <p:nvPr/>
        </p:nvSpPr>
        <p:spPr>
          <a:xfrm>
            <a:off x="4191000" y="750736"/>
            <a:ext cx="3272331" cy="6457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b="1" dirty="0">
                <a:latin typeface="Avenir Light" panose="020B0402020203020204" pitchFamily="34" charset="77"/>
              </a:rPr>
              <a:t>Training Details</a:t>
            </a:r>
            <a:endParaRPr lang="en-US" dirty="0">
              <a:latin typeface="Avenir Light" panose="020B0402020203020204" pitchFamily="34" charset="77"/>
            </a:endParaRPr>
          </a:p>
        </p:txBody>
      </p:sp>
      <p:sp>
        <p:nvSpPr>
          <p:cNvPr id="123" name="Content Placeholder 2">
            <a:extLst>
              <a:ext uri="{FF2B5EF4-FFF2-40B4-BE49-F238E27FC236}">
                <a16:creationId xmlns:a16="http://schemas.microsoft.com/office/drawing/2014/main" id="{8CC99D59-00C0-1445-91B3-013E005D8BDE}"/>
              </a:ext>
            </a:extLst>
          </p:cNvPr>
          <p:cNvSpPr txBox="1">
            <a:spLocks/>
          </p:cNvSpPr>
          <p:nvPr/>
        </p:nvSpPr>
        <p:spPr>
          <a:xfrm>
            <a:off x="2489764" y="1776946"/>
            <a:ext cx="7567747" cy="6457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endParaRPr lang="en-US" sz="2400" b="1" dirty="0">
              <a:solidFill>
                <a:schemeClr val="accent5">
                  <a:lumMod val="75000"/>
                </a:schemeClr>
              </a:solidFill>
              <a:latin typeface="Avenir Light" panose="020B0402020203020204" pitchFamily="34" charset="7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4" name="Content Placeholder 2">
                <a:extLst>
                  <a:ext uri="{FF2B5EF4-FFF2-40B4-BE49-F238E27FC236}">
                    <a16:creationId xmlns:a16="http://schemas.microsoft.com/office/drawing/2014/main" id="{F608FDC5-09ED-D643-A5D6-4B4B9B1B8F0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03804" y="1568918"/>
                <a:ext cx="10488096" cy="453978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50000"/>
                  </a:lnSpc>
                  <a:spcBef>
                    <a:spcPts val="3500"/>
                  </a:spcBef>
                </a:pPr>
                <a:r>
                  <a:rPr lang="en-US" dirty="0">
                    <a:latin typeface="Avenir Light" panose="020B0402020203020204" pitchFamily="34" charset="77"/>
                  </a:rPr>
                  <a:t>This </a:t>
                </a:r>
                <a:r>
                  <a:rPr lang="en-US" dirty="0">
                    <a:solidFill>
                      <a:srgbClr val="C00000"/>
                    </a:solidFill>
                    <a:latin typeface="Avenir Light" panose="020B0402020203020204" pitchFamily="34" charset="77"/>
                  </a:rPr>
                  <a:t>backpropagation through time (BPTT) </a:t>
                </a:r>
                <a:r>
                  <a:rPr lang="en-US" dirty="0">
                    <a:latin typeface="Avenir Light" panose="020B0402020203020204" pitchFamily="34" charset="77"/>
                  </a:rPr>
                  <a:t>process is </a:t>
                </a:r>
                <a:r>
                  <a:rPr lang="en-US" b="1" dirty="0">
                    <a:latin typeface="Avenir Light" panose="020B0402020203020204" pitchFamily="34" charset="77"/>
                  </a:rPr>
                  <a:t>expensive</a:t>
                </a:r>
              </a:p>
              <a:p>
                <a:pPr>
                  <a:lnSpc>
                    <a:spcPct val="150000"/>
                  </a:lnSpc>
                  <a:spcBef>
                    <a:spcPts val="3500"/>
                  </a:spcBef>
                </a:pPr>
                <a:r>
                  <a:rPr lang="en-US" dirty="0">
                    <a:latin typeface="Avenir Light" panose="020B0402020203020204" pitchFamily="34" charset="77"/>
                  </a:rPr>
                  <a:t>Instead of updating after every timestep, we tend to do so every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>
                    <a:latin typeface="Avenir Light" panose="020B0402020203020204" pitchFamily="34" charset="77"/>
                  </a:rPr>
                  <a:t> steps (e.g., every </a:t>
                </a:r>
                <a:r>
                  <a:rPr lang="en-US" u="sng" dirty="0">
                    <a:latin typeface="Avenir Light" panose="020B0402020203020204" pitchFamily="34" charset="77"/>
                  </a:rPr>
                  <a:t>sentence</a:t>
                </a:r>
                <a:r>
                  <a:rPr lang="en-US" dirty="0">
                    <a:latin typeface="Avenir Light" panose="020B0402020203020204" pitchFamily="34" charset="77"/>
                  </a:rPr>
                  <a:t> or </a:t>
                </a:r>
                <a:r>
                  <a:rPr lang="en-US" u="sng" dirty="0">
                    <a:latin typeface="Avenir Light" panose="020B0402020203020204" pitchFamily="34" charset="77"/>
                  </a:rPr>
                  <a:t>paragraph</a:t>
                </a:r>
                <a:r>
                  <a:rPr lang="en-US" dirty="0">
                    <a:latin typeface="Avenir Light" panose="020B0402020203020204" pitchFamily="34" charset="77"/>
                  </a:rPr>
                  <a:t>)</a:t>
                </a:r>
              </a:p>
              <a:p>
                <a:pPr>
                  <a:lnSpc>
                    <a:spcPct val="150000"/>
                  </a:lnSpc>
                  <a:spcBef>
                    <a:spcPts val="3500"/>
                  </a:spcBef>
                </a:pPr>
                <a:r>
                  <a:rPr lang="en-US" dirty="0">
                    <a:latin typeface="Avenir Light" panose="020B0402020203020204" pitchFamily="34" charset="77"/>
                  </a:rPr>
                  <a:t>This isn’t equivalent to using only a window size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br>
                  <a:rPr lang="en-US" dirty="0">
                    <a:latin typeface="Avenir Light" panose="020B0402020203020204" pitchFamily="34" charset="77"/>
                  </a:rPr>
                </a:br>
                <a:r>
                  <a:rPr lang="en-US" dirty="0">
                    <a:latin typeface="Avenir Light" panose="020B0402020203020204" pitchFamily="34" charset="77"/>
                  </a:rPr>
                  <a:t>(a la </a:t>
                </a:r>
                <a:r>
                  <a:rPr lang="en-US" dirty="0">
                    <a:solidFill>
                      <a:srgbClr val="7030A0"/>
                    </a:solidFill>
                    <a:latin typeface="Avenir Light" panose="020B0402020203020204" pitchFamily="34" charset="77"/>
                  </a:rPr>
                  <a:t>n-grams</a:t>
                </a:r>
                <a:r>
                  <a:rPr lang="en-US" dirty="0">
                    <a:latin typeface="Avenir Light" panose="020B0402020203020204" pitchFamily="34" charset="77"/>
                  </a:rPr>
                  <a:t>) because we still have ‘infinite memory’</a:t>
                </a:r>
              </a:p>
            </p:txBody>
          </p:sp>
        </mc:Choice>
        <mc:Fallback>
          <p:sp>
            <p:nvSpPr>
              <p:cNvPr id="134" name="Content Placeholder 2">
                <a:extLst>
                  <a:ext uri="{FF2B5EF4-FFF2-40B4-BE49-F238E27FC236}">
                    <a16:creationId xmlns:a16="http://schemas.microsoft.com/office/drawing/2014/main" id="{F608FDC5-09ED-D643-A5D6-4B4B9B1B8F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804" y="1568918"/>
                <a:ext cx="10488096" cy="4539782"/>
              </a:xfrm>
              <a:prstGeom prst="rect">
                <a:avLst/>
              </a:prstGeom>
              <a:blipFill>
                <a:blip r:embed="rId2"/>
                <a:stretch>
                  <a:fillRect l="-967" r="-4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3192045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Title 1">
            <a:extLst>
              <a:ext uri="{FF2B5EF4-FFF2-40B4-BE49-F238E27FC236}">
                <a16:creationId xmlns:a16="http://schemas.microsoft.com/office/drawing/2014/main" id="{FF867746-7A2F-644D-88D5-C3102C6A9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262"/>
            <a:ext cx="8941419" cy="1162592"/>
          </a:xfrm>
        </p:spPr>
        <p:txBody>
          <a:bodyPr/>
          <a:lstStyle/>
          <a:p>
            <a:r>
              <a:rPr lang="en-US" dirty="0"/>
              <a:t>RNN: Generation</a:t>
            </a: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C67F1680-4E6A-FF47-A5A3-45A4491667D3}"/>
              </a:ext>
            </a:extLst>
          </p:cNvPr>
          <p:cNvSpPr/>
          <p:nvPr/>
        </p:nvSpPr>
        <p:spPr>
          <a:xfrm>
            <a:off x="903804" y="771482"/>
            <a:ext cx="3109396" cy="10481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Content Placeholder 2">
            <a:extLst>
              <a:ext uri="{FF2B5EF4-FFF2-40B4-BE49-F238E27FC236}">
                <a16:creationId xmlns:a16="http://schemas.microsoft.com/office/drawing/2014/main" id="{8CC99D59-00C0-1445-91B3-013E005D8BDE}"/>
              </a:ext>
            </a:extLst>
          </p:cNvPr>
          <p:cNvSpPr txBox="1">
            <a:spLocks/>
          </p:cNvSpPr>
          <p:nvPr/>
        </p:nvSpPr>
        <p:spPr>
          <a:xfrm>
            <a:off x="2489764" y="1776946"/>
            <a:ext cx="7567747" cy="6457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endParaRPr lang="en-US" sz="2400" b="1" dirty="0">
              <a:solidFill>
                <a:schemeClr val="accent5">
                  <a:lumMod val="75000"/>
                </a:schemeClr>
              </a:solidFill>
              <a:latin typeface="Avenir Light" panose="020B0402020203020204" pitchFamily="34" charset="7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4" name="Content Placeholder 2">
                <a:extLst>
                  <a:ext uri="{FF2B5EF4-FFF2-40B4-BE49-F238E27FC236}">
                    <a16:creationId xmlns:a16="http://schemas.microsoft.com/office/drawing/2014/main" id="{F608FDC5-09ED-D643-A5D6-4B4B9B1B8F0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03804" y="981654"/>
                <a:ext cx="10488096" cy="453978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spcBef>
                    <a:spcPts val="2000"/>
                  </a:spcBef>
                  <a:buNone/>
                </a:pPr>
                <a:r>
                  <a:rPr lang="en-US" sz="2400" dirty="0">
                    <a:latin typeface="Avenir Light" panose="020B0402020203020204" pitchFamily="34" charset="77"/>
                  </a:rPr>
                  <a:t>We can generate the most likely </a:t>
                </a:r>
                <a:r>
                  <a:rPr lang="en-US" sz="2400" b="1" dirty="0">
                    <a:latin typeface="Avenir Light" panose="020B0402020203020204" pitchFamily="34" charset="77"/>
                  </a:rPr>
                  <a:t>next</a:t>
                </a:r>
                <a:r>
                  <a:rPr lang="en-US" sz="2400" dirty="0">
                    <a:latin typeface="Avenir Light" panose="020B0402020203020204" pitchFamily="34" charset="77"/>
                  </a:rPr>
                  <a:t> event (e.g., word) by sampling from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b="1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1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acc>
                  </m:oMath>
                </a14:m>
                <a:endParaRPr lang="en-US" sz="2400" b="1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2000"/>
                  </a:spcBef>
                  <a:buNone/>
                </a:pPr>
                <a:r>
                  <a:rPr lang="en-US" sz="2400" dirty="0">
                    <a:latin typeface="Avenir Light" panose="020B0402020203020204" pitchFamily="34" charset="77"/>
                  </a:rPr>
                  <a:t>Continue until we generate </a:t>
                </a:r>
                <a:r>
                  <a:rPr lang="en-US" sz="2400" b="1" dirty="0">
                    <a:solidFill>
                      <a:srgbClr val="7030A0"/>
                    </a:solidFill>
                    <a:latin typeface="Avenir Light" panose="020B0402020203020204" pitchFamily="34" charset="77"/>
                  </a:rPr>
                  <a:t>&lt;EOS&gt; </a:t>
                </a:r>
                <a:r>
                  <a:rPr lang="en-US" sz="2400" dirty="0">
                    <a:latin typeface="Avenir Light" panose="020B0402020203020204" pitchFamily="34" charset="77"/>
                  </a:rPr>
                  <a:t>symbol.</a:t>
                </a:r>
              </a:p>
            </p:txBody>
          </p:sp>
        </mc:Choice>
        <mc:Fallback>
          <p:sp>
            <p:nvSpPr>
              <p:cNvPr id="134" name="Content Placeholder 2">
                <a:extLst>
                  <a:ext uri="{FF2B5EF4-FFF2-40B4-BE49-F238E27FC236}">
                    <a16:creationId xmlns:a16="http://schemas.microsoft.com/office/drawing/2014/main" id="{F608FDC5-09ED-D643-A5D6-4B4B9B1B8F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804" y="981654"/>
                <a:ext cx="10488096" cy="4539782"/>
              </a:xfrm>
              <a:prstGeom prst="rect">
                <a:avLst/>
              </a:prstGeom>
              <a:blipFill>
                <a:blip r:embed="rId2"/>
                <a:stretch>
                  <a:fillRect l="-846" t="-8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9118814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Title 1">
            <a:extLst>
              <a:ext uri="{FF2B5EF4-FFF2-40B4-BE49-F238E27FC236}">
                <a16:creationId xmlns:a16="http://schemas.microsoft.com/office/drawing/2014/main" id="{FF867746-7A2F-644D-88D5-C3102C6A9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262"/>
            <a:ext cx="8941419" cy="1162592"/>
          </a:xfrm>
        </p:spPr>
        <p:txBody>
          <a:bodyPr/>
          <a:lstStyle/>
          <a:p>
            <a:r>
              <a:rPr lang="en-US" dirty="0"/>
              <a:t>RNN: Generation</a:t>
            </a: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C67F1680-4E6A-FF47-A5A3-45A4491667D3}"/>
              </a:ext>
            </a:extLst>
          </p:cNvPr>
          <p:cNvSpPr/>
          <p:nvPr/>
        </p:nvSpPr>
        <p:spPr>
          <a:xfrm>
            <a:off x="903804" y="771482"/>
            <a:ext cx="3109396" cy="10481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Content Placeholder 2">
            <a:extLst>
              <a:ext uri="{FF2B5EF4-FFF2-40B4-BE49-F238E27FC236}">
                <a16:creationId xmlns:a16="http://schemas.microsoft.com/office/drawing/2014/main" id="{8CC99D59-00C0-1445-91B3-013E005D8BDE}"/>
              </a:ext>
            </a:extLst>
          </p:cNvPr>
          <p:cNvSpPr txBox="1">
            <a:spLocks/>
          </p:cNvSpPr>
          <p:nvPr/>
        </p:nvSpPr>
        <p:spPr>
          <a:xfrm>
            <a:off x="2489764" y="1776946"/>
            <a:ext cx="7567747" cy="6457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endParaRPr lang="en-US" sz="2400" b="1" dirty="0">
              <a:solidFill>
                <a:schemeClr val="accent5">
                  <a:lumMod val="75000"/>
                </a:schemeClr>
              </a:solidFill>
              <a:latin typeface="Avenir Light" panose="020B0402020203020204" pitchFamily="34" charset="7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4" name="Content Placeholder 2">
                <a:extLst>
                  <a:ext uri="{FF2B5EF4-FFF2-40B4-BE49-F238E27FC236}">
                    <a16:creationId xmlns:a16="http://schemas.microsoft.com/office/drawing/2014/main" id="{F608FDC5-09ED-D643-A5D6-4B4B9B1B8F0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03804" y="981654"/>
                <a:ext cx="10488096" cy="453978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spcBef>
                    <a:spcPts val="2000"/>
                  </a:spcBef>
                  <a:buNone/>
                </a:pPr>
                <a:r>
                  <a:rPr lang="en-US" sz="2400" dirty="0">
                    <a:latin typeface="Avenir Light" panose="020B0402020203020204" pitchFamily="34" charset="77"/>
                  </a:rPr>
                  <a:t>We can generate the most likely </a:t>
                </a:r>
                <a:r>
                  <a:rPr lang="en-US" sz="2400" b="1" dirty="0">
                    <a:latin typeface="Avenir Light" panose="020B0402020203020204" pitchFamily="34" charset="77"/>
                  </a:rPr>
                  <a:t>next</a:t>
                </a:r>
                <a:r>
                  <a:rPr lang="en-US" sz="2400" dirty="0">
                    <a:latin typeface="Avenir Light" panose="020B0402020203020204" pitchFamily="34" charset="77"/>
                  </a:rPr>
                  <a:t> event (e.g., word) by sampling from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b="1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1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acc>
                  </m:oMath>
                </a14:m>
                <a:endParaRPr lang="en-US" sz="2400" b="1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2000"/>
                  </a:spcBef>
                  <a:buNone/>
                </a:pPr>
                <a:r>
                  <a:rPr lang="en-US" sz="2400" dirty="0">
                    <a:latin typeface="Avenir Light" panose="020B0402020203020204" pitchFamily="34" charset="77"/>
                  </a:rPr>
                  <a:t>Continue until we generate </a:t>
                </a:r>
                <a:r>
                  <a:rPr lang="en-US" sz="2400" b="1" dirty="0">
                    <a:solidFill>
                      <a:srgbClr val="7030A0"/>
                    </a:solidFill>
                    <a:latin typeface="Avenir Light" panose="020B0402020203020204" pitchFamily="34" charset="77"/>
                  </a:rPr>
                  <a:t>&lt;EOS&gt; </a:t>
                </a:r>
                <a:r>
                  <a:rPr lang="en-US" sz="2400" dirty="0">
                    <a:latin typeface="Avenir Light" panose="020B0402020203020204" pitchFamily="34" charset="77"/>
                  </a:rPr>
                  <a:t>symbol.</a:t>
                </a:r>
              </a:p>
            </p:txBody>
          </p:sp>
        </mc:Choice>
        <mc:Fallback>
          <p:sp>
            <p:nvSpPr>
              <p:cNvPr id="134" name="Content Placeholder 2">
                <a:extLst>
                  <a:ext uri="{FF2B5EF4-FFF2-40B4-BE49-F238E27FC236}">
                    <a16:creationId xmlns:a16="http://schemas.microsoft.com/office/drawing/2014/main" id="{F608FDC5-09ED-D643-A5D6-4B4B9B1B8F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804" y="981654"/>
                <a:ext cx="10488096" cy="4539782"/>
              </a:xfrm>
              <a:prstGeom prst="rect">
                <a:avLst/>
              </a:prstGeom>
              <a:blipFill>
                <a:blip r:embed="rId2"/>
                <a:stretch>
                  <a:fillRect l="-846" t="-8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2E20838C-4570-4248-A55C-6F1735047636}"/>
              </a:ext>
            </a:extLst>
          </p:cNvPr>
          <p:cNvSpPr txBox="1">
            <a:spLocks/>
          </p:cNvSpPr>
          <p:nvPr/>
        </p:nvSpPr>
        <p:spPr>
          <a:xfrm>
            <a:off x="264163" y="5250618"/>
            <a:ext cx="1530821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Input layer</a:t>
            </a: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CC1E9B1C-9F75-8B44-AEA5-03BF6822FBF7}"/>
              </a:ext>
            </a:extLst>
          </p:cNvPr>
          <p:cNvSpPr txBox="1">
            <a:spLocks/>
          </p:cNvSpPr>
          <p:nvPr/>
        </p:nvSpPr>
        <p:spPr>
          <a:xfrm>
            <a:off x="147347" y="4088472"/>
            <a:ext cx="1737960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Hidden layer</a:t>
            </a:r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EB6428D5-21EE-2A45-BB91-3CC55CE57983}"/>
              </a:ext>
            </a:extLst>
          </p:cNvPr>
          <p:cNvSpPr txBox="1">
            <a:spLocks/>
          </p:cNvSpPr>
          <p:nvPr/>
        </p:nvSpPr>
        <p:spPr>
          <a:xfrm>
            <a:off x="241800" y="2952152"/>
            <a:ext cx="172138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Output layer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77B69781-0344-E042-A0B5-54BF3F9ECA64}"/>
              </a:ext>
            </a:extLst>
          </p:cNvPr>
          <p:cNvSpPr/>
          <p:nvPr/>
        </p:nvSpPr>
        <p:spPr>
          <a:xfrm>
            <a:off x="2561160" y="5287053"/>
            <a:ext cx="1196135" cy="330065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0CFFAB33-964C-7748-BF35-4721918EB4C8}"/>
              </a:ext>
            </a:extLst>
          </p:cNvPr>
          <p:cNvSpPr/>
          <p:nvPr/>
        </p:nvSpPr>
        <p:spPr>
          <a:xfrm>
            <a:off x="2665942" y="5342404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14156E0B-A953-BD41-BB2C-FE9ED66A0882}"/>
              </a:ext>
            </a:extLst>
          </p:cNvPr>
          <p:cNvSpPr/>
          <p:nvPr/>
        </p:nvSpPr>
        <p:spPr>
          <a:xfrm>
            <a:off x="2912201" y="5342404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441D775C-F264-E346-8817-9BF41FF99B04}"/>
              </a:ext>
            </a:extLst>
          </p:cNvPr>
          <p:cNvSpPr/>
          <p:nvPr/>
        </p:nvSpPr>
        <p:spPr>
          <a:xfrm>
            <a:off x="3158460" y="5342404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387E50D9-5CE3-5441-A6BE-A6E097B4A0B3}"/>
              </a:ext>
            </a:extLst>
          </p:cNvPr>
          <p:cNvSpPr/>
          <p:nvPr/>
        </p:nvSpPr>
        <p:spPr>
          <a:xfrm>
            <a:off x="3410329" y="5342404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1C7A0456-9E4C-C94A-8F0A-49ADA1484771}"/>
              </a:ext>
            </a:extLst>
          </p:cNvPr>
          <p:cNvSpPr/>
          <p:nvPr/>
        </p:nvSpPr>
        <p:spPr>
          <a:xfrm>
            <a:off x="2665942" y="30355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76755897-25B7-004E-A748-A9A07B35D1C1}"/>
              </a:ext>
            </a:extLst>
          </p:cNvPr>
          <p:cNvSpPr/>
          <p:nvPr/>
        </p:nvSpPr>
        <p:spPr>
          <a:xfrm>
            <a:off x="2912201" y="30355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F3AAD522-87CB-2248-A091-7D69B2D76DA2}"/>
              </a:ext>
            </a:extLst>
          </p:cNvPr>
          <p:cNvSpPr/>
          <p:nvPr/>
        </p:nvSpPr>
        <p:spPr>
          <a:xfrm>
            <a:off x="3158460" y="30355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49583858-2EF7-C541-A4C8-6B64B755C426}"/>
              </a:ext>
            </a:extLst>
          </p:cNvPr>
          <p:cNvSpPr/>
          <p:nvPr/>
        </p:nvSpPr>
        <p:spPr>
          <a:xfrm>
            <a:off x="3410329" y="30355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78DA54E1-DEBC-FA47-B33C-EC57979E0AC8}"/>
              </a:ext>
            </a:extLst>
          </p:cNvPr>
          <p:cNvSpPr/>
          <p:nvPr/>
        </p:nvSpPr>
        <p:spPr>
          <a:xfrm>
            <a:off x="2445007" y="4128135"/>
            <a:ext cx="1364224" cy="311369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D6D1AFD7-0467-F54B-80D1-0A7A609972DE}"/>
              </a:ext>
            </a:extLst>
          </p:cNvPr>
          <p:cNvSpPr/>
          <p:nvPr/>
        </p:nvSpPr>
        <p:spPr>
          <a:xfrm>
            <a:off x="2529557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252D735C-4E41-C74A-81FB-F1D9BA23F974}"/>
              </a:ext>
            </a:extLst>
          </p:cNvPr>
          <p:cNvSpPr/>
          <p:nvPr/>
        </p:nvSpPr>
        <p:spPr>
          <a:xfrm>
            <a:off x="2775816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6D55EDF1-111B-6A43-BF0C-42F1DFEDFF65}"/>
              </a:ext>
            </a:extLst>
          </p:cNvPr>
          <p:cNvSpPr/>
          <p:nvPr/>
        </p:nvSpPr>
        <p:spPr>
          <a:xfrm>
            <a:off x="3022075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AF50432D-5742-2A48-B65C-56F873CA56C8}"/>
              </a:ext>
            </a:extLst>
          </p:cNvPr>
          <p:cNvSpPr/>
          <p:nvPr/>
        </p:nvSpPr>
        <p:spPr>
          <a:xfrm>
            <a:off x="3273944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19AC9E29-3D62-D745-8082-BD6C496326A2}"/>
              </a:ext>
            </a:extLst>
          </p:cNvPr>
          <p:cNvSpPr/>
          <p:nvPr/>
        </p:nvSpPr>
        <p:spPr>
          <a:xfrm>
            <a:off x="3531940" y="4183686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5FE82E85-5FBB-5345-9301-873D2290C74B}"/>
              </a:ext>
            </a:extLst>
          </p:cNvPr>
          <p:cNvSpPr/>
          <p:nvPr/>
        </p:nvSpPr>
        <p:spPr>
          <a:xfrm>
            <a:off x="2580250" y="2988563"/>
            <a:ext cx="1128109" cy="311369"/>
          </a:xfrm>
          <a:prstGeom prst="round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ight Arrow 50">
            <a:extLst>
              <a:ext uri="{FF2B5EF4-FFF2-40B4-BE49-F238E27FC236}">
                <a16:creationId xmlns:a16="http://schemas.microsoft.com/office/drawing/2014/main" id="{E38C0E88-53E6-D147-828E-73334C31EC81}"/>
              </a:ext>
            </a:extLst>
          </p:cNvPr>
          <p:cNvSpPr/>
          <p:nvPr/>
        </p:nvSpPr>
        <p:spPr>
          <a:xfrm rot="16200000">
            <a:off x="2885871" y="3505978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ight Arrow 51">
            <a:extLst>
              <a:ext uri="{FF2B5EF4-FFF2-40B4-BE49-F238E27FC236}">
                <a16:creationId xmlns:a16="http://schemas.microsoft.com/office/drawing/2014/main" id="{76B1BEC2-7535-A142-80EE-6B5CD50FAE56}"/>
              </a:ext>
            </a:extLst>
          </p:cNvPr>
          <p:cNvSpPr/>
          <p:nvPr/>
        </p:nvSpPr>
        <p:spPr>
          <a:xfrm rot="16200000">
            <a:off x="2907431" y="467512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3" name="Content Placeholder 2">
                <a:extLst>
                  <a:ext uri="{FF2B5EF4-FFF2-40B4-BE49-F238E27FC236}">
                    <a16:creationId xmlns:a16="http://schemas.microsoft.com/office/drawing/2014/main" id="{753B7FC2-D6A0-AE40-A65D-C095A483881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77235" y="4632547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53" name="Content Placeholder 2">
                <a:extLst>
                  <a:ext uri="{FF2B5EF4-FFF2-40B4-BE49-F238E27FC236}">
                    <a16:creationId xmlns:a16="http://schemas.microsoft.com/office/drawing/2014/main" id="{753B7FC2-D6A0-AE40-A65D-C095A48388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7235" y="4632547"/>
                <a:ext cx="701328" cy="50358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4" name="Content Placeholder 2">
                <a:extLst>
                  <a:ext uri="{FF2B5EF4-FFF2-40B4-BE49-F238E27FC236}">
                    <a16:creationId xmlns:a16="http://schemas.microsoft.com/office/drawing/2014/main" id="{8A9A5F62-D191-874B-A14D-BA57D80A95B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84544" y="3453606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54" name="Content Placeholder 2">
                <a:extLst>
                  <a:ext uri="{FF2B5EF4-FFF2-40B4-BE49-F238E27FC236}">
                    <a16:creationId xmlns:a16="http://schemas.microsoft.com/office/drawing/2014/main" id="{8A9A5F62-D191-874B-A14D-BA57D80A95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4544" y="3453606"/>
                <a:ext cx="701328" cy="50358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5" name="Content Placeholder 2">
                <a:extLst>
                  <a:ext uri="{FF2B5EF4-FFF2-40B4-BE49-F238E27FC236}">
                    <a16:creationId xmlns:a16="http://schemas.microsoft.com/office/drawing/2014/main" id="{1F028BB4-661E-8048-88CA-0B4E65E3776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936405" y="5566790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15" name="Content Placeholder 2">
                <a:extLst>
                  <a:ext uri="{FF2B5EF4-FFF2-40B4-BE49-F238E27FC236}">
                    <a16:creationId xmlns:a16="http://schemas.microsoft.com/office/drawing/2014/main" id="{1F028BB4-661E-8048-88CA-0B4E65E377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6405" y="5566790"/>
                <a:ext cx="466367" cy="503588"/>
              </a:xfrm>
              <a:prstGeom prst="rect">
                <a:avLst/>
              </a:prstGeom>
              <a:blipFill>
                <a:blip r:embed="rId5"/>
                <a:stretch>
                  <a:fillRect l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8" name="Content Placeholder 2">
            <a:extLst>
              <a:ext uri="{FF2B5EF4-FFF2-40B4-BE49-F238E27FC236}">
                <a16:creationId xmlns:a16="http://schemas.microsoft.com/office/drawing/2014/main" id="{F0DB991D-8AC4-2F49-958D-C6E6F9DD54A7}"/>
              </a:ext>
            </a:extLst>
          </p:cNvPr>
          <p:cNvSpPr txBox="1">
            <a:spLocks/>
          </p:cNvSpPr>
          <p:nvPr/>
        </p:nvSpPr>
        <p:spPr>
          <a:xfrm>
            <a:off x="2299868" y="6003497"/>
            <a:ext cx="1604256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solidFill>
                  <a:srgbClr val="7030A0"/>
                </a:solidFill>
                <a:latin typeface="Avenir Light" panose="020B0402020203020204" pitchFamily="34" charset="77"/>
              </a:rPr>
              <a:t>&lt;START&gt;</a:t>
            </a:r>
          </a:p>
        </p:txBody>
      </p:sp>
      <p:sp>
        <p:nvSpPr>
          <p:cNvPr id="132" name="Content Placeholder 2">
            <a:extLst>
              <a:ext uri="{FF2B5EF4-FFF2-40B4-BE49-F238E27FC236}">
                <a16:creationId xmlns:a16="http://schemas.microsoft.com/office/drawing/2014/main" id="{F1255D89-8DB7-7941-98CF-858601200D88}"/>
              </a:ext>
            </a:extLst>
          </p:cNvPr>
          <p:cNvSpPr txBox="1">
            <a:spLocks/>
          </p:cNvSpPr>
          <p:nvPr/>
        </p:nvSpPr>
        <p:spPr>
          <a:xfrm>
            <a:off x="2608151" y="2408138"/>
            <a:ext cx="1223317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solidFill>
                  <a:srgbClr val="7030A0"/>
                </a:solidFill>
                <a:latin typeface="Avenir Light" panose="020B0402020203020204" pitchFamily="34" charset="77"/>
              </a:rPr>
              <a:t>“Sorry”</a:t>
            </a:r>
          </a:p>
        </p:txBody>
      </p:sp>
    </p:spTree>
    <p:extLst>
      <p:ext uri="{BB962C8B-B14F-4D97-AF65-F5344CB8AC3E}">
        <p14:creationId xmlns:p14="http://schemas.microsoft.com/office/powerpoint/2010/main" val="307897298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Title 1">
            <a:extLst>
              <a:ext uri="{FF2B5EF4-FFF2-40B4-BE49-F238E27FC236}">
                <a16:creationId xmlns:a16="http://schemas.microsoft.com/office/drawing/2014/main" id="{FF867746-7A2F-644D-88D5-C3102C6A9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262"/>
            <a:ext cx="8941419" cy="1162592"/>
          </a:xfrm>
        </p:spPr>
        <p:txBody>
          <a:bodyPr/>
          <a:lstStyle/>
          <a:p>
            <a:r>
              <a:rPr lang="en-US" dirty="0"/>
              <a:t>RNN: Generation</a:t>
            </a: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C67F1680-4E6A-FF47-A5A3-45A4491667D3}"/>
              </a:ext>
            </a:extLst>
          </p:cNvPr>
          <p:cNvSpPr/>
          <p:nvPr/>
        </p:nvSpPr>
        <p:spPr>
          <a:xfrm>
            <a:off x="903804" y="771482"/>
            <a:ext cx="3109396" cy="10481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Content Placeholder 2">
            <a:extLst>
              <a:ext uri="{FF2B5EF4-FFF2-40B4-BE49-F238E27FC236}">
                <a16:creationId xmlns:a16="http://schemas.microsoft.com/office/drawing/2014/main" id="{8CC99D59-00C0-1445-91B3-013E005D8BDE}"/>
              </a:ext>
            </a:extLst>
          </p:cNvPr>
          <p:cNvSpPr txBox="1">
            <a:spLocks/>
          </p:cNvSpPr>
          <p:nvPr/>
        </p:nvSpPr>
        <p:spPr>
          <a:xfrm>
            <a:off x="2489764" y="1776946"/>
            <a:ext cx="7567747" cy="6457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endParaRPr lang="en-US" sz="2400" b="1" dirty="0">
              <a:solidFill>
                <a:schemeClr val="accent5">
                  <a:lumMod val="75000"/>
                </a:schemeClr>
              </a:solidFill>
              <a:latin typeface="Avenir Light" panose="020B0402020203020204" pitchFamily="34" charset="7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4" name="Content Placeholder 2">
                <a:extLst>
                  <a:ext uri="{FF2B5EF4-FFF2-40B4-BE49-F238E27FC236}">
                    <a16:creationId xmlns:a16="http://schemas.microsoft.com/office/drawing/2014/main" id="{F608FDC5-09ED-D643-A5D6-4B4B9B1B8F0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03804" y="981654"/>
                <a:ext cx="10488096" cy="453978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spcBef>
                    <a:spcPts val="2000"/>
                  </a:spcBef>
                  <a:buNone/>
                </a:pPr>
                <a:r>
                  <a:rPr lang="en-US" sz="2400" dirty="0">
                    <a:latin typeface="Avenir Light" panose="020B0402020203020204" pitchFamily="34" charset="77"/>
                  </a:rPr>
                  <a:t>We can generate the most likely </a:t>
                </a:r>
                <a:r>
                  <a:rPr lang="en-US" sz="2400" b="1" dirty="0">
                    <a:latin typeface="Avenir Light" panose="020B0402020203020204" pitchFamily="34" charset="77"/>
                  </a:rPr>
                  <a:t>next</a:t>
                </a:r>
                <a:r>
                  <a:rPr lang="en-US" sz="2400" dirty="0">
                    <a:latin typeface="Avenir Light" panose="020B0402020203020204" pitchFamily="34" charset="77"/>
                  </a:rPr>
                  <a:t> event (e.g., word) by sampling from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b="1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1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acc>
                  </m:oMath>
                </a14:m>
                <a:endParaRPr lang="en-US" sz="2400" b="1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2000"/>
                  </a:spcBef>
                  <a:buNone/>
                </a:pPr>
                <a:r>
                  <a:rPr lang="en-US" sz="2400" dirty="0">
                    <a:latin typeface="Avenir Light" panose="020B0402020203020204" pitchFamily="34" charset="77"/>
                  </a:rPr>
                  <a:t>Continue until we generate </a:t>
                </a:r>
                <a:r>
                  <a:rPr lang="en-US" sz="2400" b="1" dirty="0">
                    <a:solidFill>
                      <a:srgbClr val="7030A0"/>
                    </a:solidFill>
                    <a:latin typeface="Avenir Light" panose="020B0402020203020204" pitchFamily="34" charset="77"/>
                  </a:rPr>
                  <a:t>&lt;EOS&gt; </a:t>
                </a:r>
                <a:r>
                  <a:rPr lang="en-US" sz="2400" dirty="0">
                    <a:latin typeface="Avenir Light" panose="020B0402020203020204" pitchFamily="34" charset="77"/>
                  </a:rPr>
                  <a:t>symbol.</a:t>
                </a:r>
              </a:p>
            </p:txBody>
          </p:sp>
        </mc:Choice>
        <mc:Fallback>
          <p:sp>
            <p:nvSpPr>
              <p:cNvPr id="134" name="Content Placeholder 2">
                <a:extLst>
                  <a:ext uri="{FF2B5EF4-FFF2-40B4-BE49-F238E27FC236}">
                    <a16:creationId xmlns:a16="http://schemas.microsoft.com/office/drawing/2014/main" id="{F608FDC5-09ED-D643-A5D6-4B4B9B1B8F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804" y="981654"/>
                <a:ext cx="10488096" cy="4539782"/>
              </a:xfrm>
              <a:prstGeom prst="rect">
                <a:avLst/>
              </a:prstGeom>
              <a:blipFill>
                <a:blip r:embed="rId2"/>
                <a:stretch>
                  <a:fillRect l="-846" t="-8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2E20838C-4570-4248-A55C-6F1735047636}"/>
              </a:ext>
            </a:extLst>
          </p:cNvPr>
          <p:cNvSpPr txBox="1">
            <a:spLocks/>
          </p:cNvSpPr>
          <p:nvPr/>
        </p:nvSpPr>
        <p:spPr>
          <a:xfrm>
            <a:off x="264163" y="5250618"/>
            <a:ext cx="1530821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Input layer</a:t>
            </a: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CC1E9B1C-9F75-8B44-AEA5-03BF6822FBF7}"/>
              </a:ext>
            </a:extLst>
          </p:cNvPr>
          <p:cNvSpPr txBox="1">
            <a:spLocks/>
          </p:cNvSpPr>
          <p:nvPr/>
        </p:nvSpPr>
        <p:spPr>
          <a:xfrm>
            <a:off x="147347" y="4088472"/>
            <a:ext cx="1737960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Hidden layer</a:t>
            </a:r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EB6428D5-21EE-2A45-BB91-3CC55CE57983}"/>
              </a:ext>
            </a:extLst>
          </p:cNvPr>
          <p:cNvSpPr txBox="1">
            <a:spLocks/>
          </p:cNvSpPr>
          <p:nvPr/>
        </p:nvSpPr>
        <p:spPr>
          <a:xfrm>
            <a:off x="241800" y="2952152"/>
            <a:ext cx="172138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Output layer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77B69781-0344-E042-A0B5-54BF3F9ECA64}"/>
              </a:ext>
            </a:extLst>
          </p:cNvPr>
          <p:cNvSpPr/>
          <p:nvPr/>
        </p:nvSpPr>
        <p:spPr>
          <a:xfrm>
            <a:off x="2561160" y="5287053"/>
            <a:ext cx="1196135" cy="330065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0CFFAB33-964C-7748-BF35-4721918EB4C8}"/>
              </a:ext>
            </a:extLst>
          </p:cNvPr>
          <p:cNvSpPr/>
          <p:nvPr/>
        </p:nvSpPr>
        <p:spPr>
          <a:xfrm>
            <a:off x="2665942" y="5342404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14156E0B-A953-BD41-BB2C-FE9ED66A0882}"/>
              </a:ext>
            </a:extLst>
          </p:cNvPr>
          <p:cNvSpPr/>
          <p:nvPr/>
        </p:nvSpPr>
        <p:spPr>
          <a:xfrm>
            <a:off x="2912201" y="5342404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441D775C-F264-E346-8817-9BF41FF99B04}"/>
              </a:ext>
            </a:extLst>
          </p:cNvPr>
          <p:cNvSpPr/>
          <p:nvPr/>
        </p:nvSpPr>
        <p:spPr>
          <a:xfrm>
            <a:off x="3158460" y="5342404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387E50D9-5CE3-5441-A6BE-A6E097B4A0B3}"/>
              </a:ext>
            </a:extLst>
          </p:cNvPr>
          <p:cNvSpPr/>
          <p:nvPr/>
        </p:nvSpPr>
        <p:spPr>
          <a:xfrm>
            <a:off x="3410329" y="5342404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1C7A0456-9E4C-C94A-8F0A-49ADA1484771}"/>
              </a:ext>
            </a:extLst>
          </p:cNvPr>
          <p:cNvSpPr/>
          <p:nvPr/>
        </p:nvSpPr>
        <p:spPr>
          <a:xfrm>
            <a:off x="2665942" y="30355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76755897-25B7-004E-A748-A9A07B35D1C1}"/>
              </a:ext>
            </a:extLst>
          </p:cNvPr>
          <p:cNvSpPr/>
          <p:nvPr/>
        </p:nvSpPr>
        <p:spPr>
          <a:xfrm>
            <a:off x="2912201" y="30355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F3AAD522-87CB-2248-A091-7D69B2D76DA2}"/>
              </a:ext>
            </a:extLst>
          </p:cNvPr>
          <p:cNvSpPr/>
          <p:nvPr/>
        </p:nvSpPr>
        <p:spPr>
          <a:xfrm>
            <a:off x="3158460" y="30355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49583858-2EF7-C541-A4C8-6B64B755C426}"/>
              </a:ext>
            </a:extLst>
          </p:cNvPr>
          <p:cNvSpPr/>
          <p:nvPr/>
        </p:nvSpPr>
        <p:spPr>
          <a:xfrm>
            <a:off x="3410329" y="30355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78DA54E1-DEBC-FA47-B33C-EC57979E0AC8}"/>
              </a:ext>
            </a:extLst>
          </p:cNvPr>
          <p:cNvSpPr/>
          <p:nvPr/>
        </p:nvSpPr>
        <p:spPr>
          <a:xfrm>
            <a:off x="2445007" y="4128135"/>
            <a:ext cx="1364224" cy="311369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D6D1AFD7-0467-F54B-80D1-0A7A609972DE}"/>
              </a:ext>
            </a:extLst>
          </p:cNvPr>
          <p:cNvSpPr/>
          <p:nvPr/>
        </p:nvSpPr>
        <p:spPr>
          <a:xfrm>
            <a:off x="2529557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252D735C-4E41-C74A-81FB-F1D9BA23F974}"/>
              </a:ext>
            </a:extLst>
          </p:cNvPr>
          <p:cNvSpPr/>
          <p:nvPr/>
        </p:nvSpPr>
        <p:spPr>
          <a:xfrm>
            <a:off x="2775816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6D55EDF1-111B-6A43-BF0C-42F1DFEDFF65}"/>
              </a:ext>
            </a:extLst>
          </p:cNvPr>
          <p:cNvSpPr/>
          <p:nvPr/>
        </p:nvSpPr>
        <p:spPr>
          <a:xfrm>
            <a:off x="3022075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AF50432D-5742-2A48-B65C-56F873CA56C8}"/>
              </a:ext>
            </a:extLst>
          </p:cNvPr>
          <p:cNvSpPr/>
          <p:nvPr/>
        </p:nvSpPr>
        <p:spPr>
          <a:xfrm>
            <a:off x="3273944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19AC9E29-3D62-D745-8082-BD6C496326A2}"/>
              </a:ext>
            </a:extLst>
          </p:cNvPr>
          <p:cNvSpPr/>
          <p:nvPr/>
        </p:nvSpPr>
        <p:spPr>
          <a:xfrm>
            <a:off x="3531940" y="4183686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5FE82E85-5FBB-5345-9301-873D2290C74B}"/>
              </a:ext>
            </a:extLst>
          </p:cNvPr>
          <p:cNvSpPr/>
          <p:nvPr/>
        </p:nvSpPr>
        <p:spPr>
          <a:xfrm>
            <a:off x="2580250" y="2988563"/>
            <a:ext cx="1128109" cy="311369"/>
          </a:xfrm>
          <a:prstGeom prst="round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ight Arrow 50">
            <a:extLst>
              <a:ext uri="{FF2B5EF4-FFF2-40B4-BE49-F238E27FC236}">
                <a16:creationId xmlns:a16="http://schemas.microsoft.com/office/drawing/2014/main" id="{E38C0E88-53E6-D147-828E-73334C31EC81}"/>
              </a:ext>
            </a:extLst>
          </p:cNvPr>
          <p:cNvSpPr/>
          <p:nvPr/>
        </p:nvSpPr>
        <p:spPr>
          <a:xfrm rot="16200000">
            <a:off x="2885871" y="3505978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ight Arrow 51">
            <a:extLst>
              <a:ext uri="{FF2B5EF4-FFF2-40B4-BE49-F238E27FC236}">
                <a16:creationId xmlns:a16="http://schemas.microsoft.com/office/drawing/2014/main" id="{76B1BEC2-7535-A142-80EE-6B5CD50FAE56}"/>
              </a:ext>
            </a:extLst>
          </p:cNvPr>
          <p:cNvSpPr/>
          <p:nvPr/>
        </p:nvSpPr>
        <p:spPr>
          <a:xfrm rot="16200000">
            <a:off x="2907431" y="467512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3" name="Content Placeholder 2">
                <a:extLst>
                  <a:ext uri="{FF2B5EF4-FFF2-40B4-BE49-F238E27FC236}">
                    <a16:creationId xmlns:a16="http://schemas.microsoft.com/office/drawing/2014/main" id="{753B7FC2-D6A0-AE40-A65D-C095A483881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77235" y="4632547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53" name="Content Placeholder 2">
                <a:extLst>
                  <a:ext uri="{FF2B5EF4-FFF2-40B4-BE49-F238E27FC236}">
                    <a16:creationId xmlns:a16="http://schemas.microsoft.com/office/drawing/2014/main" id="{753B7FC2-D6A0-AE40-A65D-C095A48388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7235" y="4632547"/>
                <a:ext cx="701328" cy="50358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4" name="Content Placeholder 2">
                <a:extLst>
                  <a:ext uri="{FF2B5EF4-FFF2-40B4-BE49-F238E27FC236}">
                    <a16:creationId xmlns:a16="http://schemas.microsoft.com/office/drawing/2014/main" id="{8A9A5F62-D191-874B-A14D-BA57D80A95B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84544" y="3453606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54" name="Content Placeholder 2">
                <a:extLst>
                  <a:ext uri="{FF2B5EF4-FFF2-40B4-BE49-F238E27FC236}">
                    <a16:creationId xmlns:a16="http://schemas.microsoft.com/office/drawing/2014/main" id="{8A9A5F62-D191-874B-A14D-BA57D80A95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4544" y="3453606"/>
                <a:ext cx="701328" cy="50358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DC349C25-6D70-744A-8A3F-AC2AF36398F9}"/>
              </a:ext>
            </a:extLst>
          </p:cNvPr>
          <p:cNvSpPr/>
          <p:nvPr/>
        </p:nvSpPr>
        <p:spPr>
          <a:xfrm>
            <a:off x="4744078" y="5314271"/>
            <a:ext cx="1196135" cy="330065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B25134CF-28BB-1C41-90D8-249BAEEE9A60}"/>
              </a:ext>
            </a:extLst>
          </p:cNvPr>
          <p:cNvSpPr/>
          <p:nvPr/>
        </p:nvSpPr>
        <p:spPr>
          <a:xfrm>
            <a:off x="4848860" y="5369622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D988B1A3-A160-0C40-AFD3-D3B37337006D}"/>
              </a:ext>
            </a:extLst>
          </p:cNvPr>
          <p:cNvSpPr/>
          <p:nvPr/>
        </p:nvSpPr>
        <p:spPr>
          <a:xfrm>
            <a:off x="5095119" y="5369622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3519B87C-A702-B548-ACCE-93008BAACCB5}"/>
              </a:ext>
            </a:extLst>
          </p:cNvPr>
          <p:cNvSpPr/>
          <p:nvPr/>
        </p:nvSpPr>
        <p:spPr>
          <a:xfrm>
            <a:off x="5341378" y="5369622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FAD745E0-4D65-694B-952D-D0828FCE103F}"/>
              </a:ext>
            </a:extLst>
          </p:cNvPr>
          <p:cNvSpPr/>
          <p:nvPr/>
        </p:nvSpPr>
        <p:spPr>
          <a:xfrm>
            <a:off x="5593247" y="5369622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FF26331E-E39E-A348-957A-1FCBF3D0D6E0}"/>
              </a:ext>
            </a:extLst>
          </p:cNvPr>
          <p:cNvSpPr/>
          <p:nvPr/>
        </p:nvSpPr>
        <p:spPr>
          <a:xfrm>
            <a:off x="4848860" y="3062805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55E92C9F-29F8-0043-A63A-DF60EF569982}"/>
              </a:ext>
            </a:extLst>
          </p:cNvPr>
          <p:cNvSpPr/>
          <p:nvPr/>
        </p:nvSpPr>
        <p:spPr>
          <a:xfrm>
            <a:off x="5095119" y="3062805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B551A2F2-C1F6-2744-985E-6AC993230C6F}"/>
              </a:ext>
            </a:extLst>
          </p:cNvPr>
          <p:cNvSpPr/>
          <p:nvPr/>
        </p:nvSpPr>
        <p:spPr>
          <a:xfrm>
            <a:off x="5341378" y="3062805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FE38D034-BDA7-ED4F-9613-29D79A26AE3F}"/>
              </a:ext>
            </a:extLst>
          </p:cNvPr>
          <p:cNvSpPr/>
          <p:nvPr/>
        </p:nvSpPr>
        <p:spPr>
          <a:xfrm>
            <a:off x="5593247" y="3062805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571308DA-CA90-004D-A0AA-5772A33EF3F0}"/>
              </a:ext>
            </a:extLst>
          </p:cNvPr>
          <p:cNvSpPr/>
          <p:nvPr/>
        </p:nvSpPr>
        <p:spPr>
          <a:xfrm>
            <a:off x="4627925" y="4155353"/>
            <a:ext cx="1364224" cy="311369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160832F5-81B7-DF46-99B0-C97E4628FB35}"/>
              </a:ext>
            </a:extLst>
          </p:cNvPr>
          <p:cNvSpPr/>
          <p:nvPr/>
        </p:nvSpPr>
        <p:spPr>
          <a:xfrm>
            <a:off x="4712475" y="4208620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97D9343E-2E42-774D-8F68-04D8584529FC}"/>
              </a:ext>
            </a:extLst>
          </p:cNvPr>
          <p:cNvSpPr/>
          <p:nvPr/>
        </p:nvSpPr>
        <p:spPr>
          <a:xfrm>
            <a:off x="4958734" y="4208620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6668A97C-DE2A-3B41-BE66-8D5D3E7742B6}"/>
              </a:ext>
            </a:extLst>
          </p:cNvPr>
          <p:cNvSpPr/>
          <p:nvPr/>
        </p:nvSpPr>
        <p:spPr>
          <a:xfrm>
            <a:off x="5204993" y="4208620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C00FE93E-F3E5-A843-9D86-64C7FD1608B2}"/>
              </a:ext>
            </a:extLst>
          </p:cNvPr>
          <p:cNvSpPr/>
          <p:nvPr/>
        </p:nvSpPr>
        <p:spPr>
          <a:xfrm>
            <a:off x="5456862" y="4208620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1FC2A4A0-15E5-304A-99F7-9482DC660A49}"/>
              </a:ext>
            </a:extLst>
          </p:cNvPr>
          <p:cNvSpPr/>
          <p:nvPr/>
        </p:nvSpPr>
        <p:spPr>
          <a:xfrm>
            <a:off x="5714858" y="4210904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ounded Rectangle 69">
            <a:extLst>
              <a:ext uri="{FF2B5EF4-FFF2-40B4-BE49-F238E27FC236}">
                <a16:creationId xmlns:a16="http://schemas.microsoft.com/office/drawing/2014/main" id="{78CAD346-E00E-254C-A40F-717C132CF10E}"/>
              </a:ext>
            </a:extLst>
          </p:cNvPr>
          <p:cNvSpPr/>
          <p:nvPr/>
        </p:nvSpPr>
        <p:spPr>
          <a:xfrm>
            <a:off x="4763168" y="3015781"/>
            <a:ext cx="1128109" cy="311369"/>
          </a:xfrm>
          <a:prstGeom prst="round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ight Arrow 70">
            <a:extLst>
              <a:ext uri="{FF2B5EF4-FFF2-40B4-BE49-F238E27FC236}">
                <a16:creationId xmlns:a16="http://schemas.microsoft.com/office/drawing/2014/main" id="{0B7844AE-D3C0-B843-A88C-F3D8368BCF19}"/>
              </a:ext>
            </a:extLst>
          </p:cNvPr>
          <p:cNvSpPr/>
          <p:nvPr/>
        </p:nvSpPr>
        <p:spPr>
          <a:xfrm rot="16200000">
            <a:off x="5068789" y="353319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ight Arrow 71">
            <a:extLst>
              <a:ext uri="{FF2B5EF4-FFF2-40B4-BE49-F238E27FC236}">
                <a16:creationId xmlns:a16="http://schemas.microsoft.com/office/drawing/2014/main" id="{B8E6EF4A-CBDA-6049-8A12-A588515097B8}"/>
              </a:ext>
            </a:extLst>
          </p:cNvPr>
          <p:cNvSpPr/>
          <p:nvPr/>
        </p:nvSpPr>
        <p:spPr>
          <a:xfrm rot="16200000">
            <a:off x="5090349" y="470234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3" name="Content Placeholder 2">
                <a:extLst>
                  <a:ext uri="{FF2B5EF4-FFF2-40B4-BE49-F238E27FC236}">
                    <a16:creationId xmlns:a16="http://schemas.microsoft.com/office/drawing/2014/main" id="{E7C20D21-0C77-3D4D-A35E-14C2CC15F63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60153" y="4659765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73" name="Content Placeholder 2">
                <a:extLst>
                  <a:ext uri="{FF2B5EF4-FFF2-40B4-BE49-F238E27FC236}">
                    <a16:creationId xmlns:a16="http://schemas.microsoft.com/office/drawing/2014/main" id="{E7C20D21-0C77-3D4D-A35E-14C2CC15F6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0153" y="4659765"/>
                <a:ext cx="701328" cy="50358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4" name="Content Placeholder 2">
                <a:extLst>
                  <a:ext uri="{FF2B5EF4-FFF2-40B4-BE49-F238E27FC236}">
                    <a16:creationId xmlns:a16="http://schemas.microsoft.com/office/drawing/2014/main" id="{BEF4F9A5-FF28-8440-9DAF-1D1ED4100CF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67462" y="3480824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74" name="Content Placeholder 2">
                <a:extLst>
                  <a:ext uri="{FF2B5EF4-FFF2-40B4-BE49-F238E27FC236}">
                    <a16:creationId xmlns:a16="http://schemas.microsoft.com/office/drawing/2014/main" id="{BEF4F9A5-FF28-8440-9DAF-1D1ED4100C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7462" y="3480824"/>
                <a:ext cx="701328" cy="50358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5" name="Content Placeholder 2">
                <a:extLst>
                  <a:ext uri="{FF2B5EF4-FFF2-40B4-BE49-F238E27FC236}">
                    <a16:creationId xmlns:a16="http://schemas.microsoft.com/office/drawing/2014/main" id="{1F028BB4-661E-8048-88CA-0B4E65E3776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936405" y="5566790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15" name="Content Placeholder 2">
                <a:extLst>
                  <a:ext uri="{FF2B5EF4-FFF2-40B4-BE49-F238E27FC236}">
                    <a16:creationId xmlns:a16="http://schemas.microsoft.com/office/drawing/2014/main" id="{1F028BB4-661E-8048-88CA-0B4E65E377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6405" y="5566790"/>
                <a:ext cx="466367" cy="503588"/>
              </a:xfrm>
              <a:prstGeom prst="rect">
                <a:avLst/>
              </a:prstGeom>
              <a:blipFill>
                <a:blip r:embed="rId7"/>
                <a:stretch>
                  <a:fillRect l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6" name="Content Placeholder 2">
                <a:extLst>
                  <a:ext uri="{FF2B5EF4-FFF2-40B4-BE49-F238E27FC236}">
                    <a16:creationId xmlns:a16="http://schemas.microsoft.com/office/drawing/2014/main" id="{243F4651-A9CA-A549-A6D2-0B1A30201F1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223678" y="5595080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16" name="Content Placeholder 2">
                <a:extLst>
                  <a:ext uri="{FF2B5EF4-FFF2-40B4-BE49-F238E27FC236}">
                    <a16:creationId xmlns:a16="http://schemas.microsoft.com/office/drawing/2014/main" id="{243F4651-A9CA-A549-A6D2-0B1A30201F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3678" y="5595080"/>
                <a:ext cx="466367" cy="503588"/>
              </a:xfrm>
              <a:prstGeom prst="rect">
                <a:avLst/>
              </a:prstGeom>
              <a:blipFill>
                <a:blip r:embed="rId8"/>
                <a:stretch>
                  <a:fillRect l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9" name="Right Arrow 118">
            <a:extLst>
              <a:ext uri="{FF2B5EF4-FFF2-40B4-BE49-F238E27FC236}">
                <a16:creationId xmlns:a16="http://schemas.microsoft.com/office/drawing/2014/main" id="{FB5B8560-2125-4B4D-A746-768335D23018}"/>
              </a:ext>
            </a:extLst>
          </p:cNvPr>
          <p:cNvSpPr/>
          <p:nvPr/>
        </p:nvSpPr>
        <p:spPr>
          <a:xfrm>
            <a:off x="3951891" y="4118260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2" name="Content Placeholder 2">
                <a:extLst>
                  <a:ext uri="{FF2B5EF4-FFF2-40B4-BE49-F238E27FC236}">
                    <a16:creationId xmlns:a16="http://schemas.microsoft.com/office/drawing/2014/main" id="{C649DF52-D45F-6F45-9821-F2CA15B64CD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818000" y="3657669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22" name="Content Placeholder 2">
                <a:extLst>
                  <a:ext uri="{FF2B5EF4-FFF2-40B4-BE49-F238E27FC236}">
                    <a16:creationId xmlns:a16="http://schemas.microsoft.com/office/drawing/2014/main" id="{C649DF52-D45F-6F45-9821-F2CA15B64C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8000" y="3657669"/>
                <a:ext cx="701328" cy="50358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8" name="Content Placeholder 2">
            <a:extLst>
              <a:ext uri="{FF2B5EF4-FFF2-40B4-BE49-F238E27FC236}">
                <a16:creationId xmlns:a16="http://schemas.microsoft.com/office/drawing/2014/main" id="{F0DB991D-8AC4-2F49-958D-C6E6F9DD54A7}"/>
              </a:ext>
            </a:extLst>
          </p:cNvPr>
          <p:cNvSpPr txBox="1">
            <a:spLocks/>
          </p:cNvSpPr>
          <p:nvPr/>
        </p:nvSpPr>
        <p:spPr>
          <a:xfrm>
            <a:off x="2299868" y="6003497"/>
            <a:ext cx="1604256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solidFill>
                  <a:srgbClr val="7030A0"/>
                </a:solidFill>
                <a:latin typeface="Avenir Light" panose="020B0402020203020204" pitchFamily="34" charset="77"/>
              </a:rPr>
              <a:t>&lt;START&gt;</a:t>
            </a:r>
          </a:p>
        </p:txBody>
      </p:sp>
      <p:sp>
        <p:nvSpPr>
          <p:cNvPr id="129" name="Content Placeholder 2">
            <a:extLst>
              <a:ext uri="{FF2B5EF4-FFF2-40B4-BE49-F238E27FC236}">
                <a16:creationId xmlns:a16="http://schemas.microsoft.com/office/drawing/2014/main" id="{94A19662-B16E-ED4C-8FEE-5BEB725A07A3}"/>
              </a:ext>
            </a:extLst>
          </p:cNvPr>
          <p:cNvSpPr txBox="1">
            <a:spLocks/>
          </p:cNvSpPr>
          <p:nvPr/>
        </p:nvSpPr>
        <p:spPr>
          <a:xfrm>
            <a:off x="4752175" y="6003497"/>
            <a:ext cx="1223317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solidFill>
                  <a:srgbClr val="7030A0"/>
                </a:solidFill>
                <a:latin typeface="Avenir Light" panose="020B0402020203020204" pitchFamily="34" charset="77"/>
              </a:rPr>
              <a:t>“Sorry”</a:t>
            </a:r>
          </a:p>
        </p:txBody>
      </p:sp>
      <p:sp>
        <p:nvSpPr>
          <p:cNvPr id="132" name="Content Placeholder 2">
            <a:extLst>
              <a:ext uri="{FF2B5EF4-FFF2-40B4-BE49-F238E27FC236}">
                <a16:creationId xmlns:a16="http://schemas.microsoft.com/office/drawing/2014/main" id="{F1255D89-8DB7-7941-98CF-858601200D88}"/>
              </a:ext>
            </a:extLst>
          </p:cNvPr>
          <p:cNvSpPr txBox="1">
            <a:spLocks/>
          </p:cNvSpPr>
          <p:nvPr/>
        </p:nvSpPr>
        <p:spPr>
          <a:xfrm>
            <a:off x="2608151" y="2408138"/>
            <a:ext cx="1223317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solidFill>
                  <a:srgbClr val="7030A0"/>
                </a:solidFill>
                <a:latin typeface="Avenir Light" panose="020B0402020203020204" pitchFamily="34" charset="77"/>
              </a:rPr>
              <a:t>“Sorry”</a:t>
            </a:r>
          </a:p>
        </p:txBody>
      </p:sp>
      <p:sp>
        <p:nvSpPr>
          <p:cNvPr id="133" name="Content Placeholder 2">
            <a:extLst>
              <a:ext uri="{FF2B5EF4-FFF2-40B4-BE49-F238E27FC236}">
                <a16:creationId xmlns:a16="http://schemas.microsoft.com/office/drawing/2014/main" id="{6055F11A-E12F-2E43-9AED-1595523374A6}"/>
              </a:ext>
            </a:extLst>
          </p:cNvPr>
          <p:cNvSpPr txBox="1">
            <a:spLocks/>
          </p:cNvSpPr>
          <p:nvPr/>
        </p:nvSpPr>
        <p:spPr>
          <a:xfrm>
            <a:off x="4720906" y="2409621"/>
            <a:ext cx="1017595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solidFill>
                  <a:srgbClr val="7030A0"/>
                </a:solidFill>
                <a:latin typeface="Avenir Light" panose="020B0402020203020204" pitchFamily="34" charset="77"/>
              </a:rPr>
              <a:t>Harry</a:t>
            </a:r>
          </a:p>
        </p:txBody>
      </p: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16465CDF-351B-2949-883F-BD50C6674F44}"/>
              </a:ext>
            </a:extLst>
          </p:cNvPr>
          <p:cNvCxnSpPr>
            <a:cxnSpLocks/>
          </p:cNvCxnSpPr>
          <p:nvPr/>
        </p:nvCxnSpPr>
        <p:spPr>
          <a:xfrm>
            <a:off x="3757295" y="2693671"/>
            <a:ext cx="1056780" cy="3402107"/>
          </a:xfrm>
          <a:prstGeom prst="straightConnector1">
            <a:avLst/>
          </a:prstGeom>
          <a:ln w="69850" cmpd="sng">
            <a:solidFill>
              <a:srgbClr val="7030A0">
                <a:alpha val="39000"/>
              </a:srgbClr>
            </a:solidFill>
            <a:prstDash val="sysDot"/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010386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Title 1">
            <a:extLst>
              <a:ext uri="{FF2B5EF4-FFF2-40B4-BE49-F238E27FC236}">
                <a16:creationId xmlns:a16="http://schemas.microsoft.com/office/drawing/2014/main" id="{FF867746-7A2F-644D-88D5-C3102C6A9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262"/>
            <a:ext cx="8941419" cy="1162592"/>
          </a:xfrm>
        </p:spPr>
        <p:txBody>
          <a:bodyPr/>
          <a:lstStyle/>
          <a:p>
            <a:r>
              <a:rPr lang="en-US" dirty="0"/>
              <a:t>RNN: Generation</a:t>
            </a: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C67F1680-4E6A-FF47-A5A3-45A4491667D3}"/>
              </a:ext>
            </a:extLst>
          </p:cNvPr>
          <p:cNvSpPr/>
          <p:nvPr/>
        </p:nvSpPr>
        <p:spPr>
          <a:xfrm>
            <a:off x="903804" y="771482"/>
            <a:ext cx="3109396" cy="10481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Content Placeholder 2">
            <a:extLst>
              <a:ext uri="{FF2B5EF4-FFF2-40B4-BE49-F238E27FC236}">
                <a16:creationId xmlns:a16="http://schemas.microsoft.com/office/drawing/2014/main" id="{8CC99D59-00C0-1445-91B3-013E005D8BDE}"/>
              </a:ext>
            </a:extLst>
          </p:cNvPr>
          <p:cNvSpPr txBox="1">
            <a:spLocks/>
          </p:cNvSpPr>
          <p:nvPr/>
        </p:nvSpPr>
        <p:spPr>
          <a:xfrm>
            <a:off x="2489764" y="1776946"/>
            <a:ext cx="7567747" cy="6457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endParaRPr lang="en-US" sz="2400" b="1" dirty="0">
              <a:solidFill>
                <a:schemeClr val="accent5">
                  <a:lumMod val="75000"/>
                </a:schemeClr>
              </a:solidFill>
              <a:latin typeface="Avenir Light" panose="020B0402020203020204" pitchFamily="34" charset="7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4" name="Content Placeholder 2">
                <a:extLst>
                  <a:ext uri="{FF2B5EF4-FFF2-40B4-BE49-F238E27FC236}">
                    <a16:creationId xmlns:a16="http://schemas.microsoft.com/office/drawing/2014/main" id="{F608FDC5-09ED-D643-A5D6-4B4B9B1B8F0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03804" y="981654"/>
                <a:ext cx="10488096" cy="453978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spcBef>
                    <a:spcPts val="2000"/>
                  </a:spcBef>
                  <a:buNone/>
                </a:pPr>
                <a:r>
                  <a:rPr lang="en-US" sz="2400" dirty="0">
                    <a:latin typeface="Avenir Light" panose="020B0402020203020204" pitchFamily="34" charset="77"/>
                  </a:rPr>
                  <a:t>We can generate the most likely </a:t>
                </a:r>
                <a:r>
                  <a:rPr lang="en-US" sz="2400" b="1" dirty="0">
                    <a:latin typeface="Avenir Light" panose="020B0402020203020204" pitchFamily="34" charset="77"/>
                  </a:rPr>
                  <a:t>next</a:t>
                </a:r>
                <a:r>
                  <a:rPr lang="en-US" sz="2400" dirty="0">
                    <a:latin typeface="Avenir Light" panose="020B0402020203020204" pitchFamily="34" charset="77"/>
                  </a:rPr>
                  <a:t> event (e.g., word) by sampling from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b="1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1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acc>
                  </m:oMath>
                </a14:m>
                <a:endParaRPr lang="en-US" sz="2400" b="1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2000"/>
                  </a:spcBef>
                  <a:buNone/>
                </a:pPr>
                <a:r>
                  <a:rPr lang="en-US" sz="2400" dirty="0">
                    <a:latin typeface="Avenir Light" panose="020B0402020203020204" pitchFamily="34" charset="77"/>
                  </a:rPr>
                  <a:t>Continue until we generate </a:t>
                </a:r>
                <a:r>
                  <a:rPr lang="en-US" sz="2400" b="1" dirty="0">
                    <a:solidFill>
                      <a:srgbClr val="7030A0"/>
                    </a:solidFill>
                    <a:latin typeface="Avenir Light" panose="020B0402020203020204" pitchFamily="34" charset="77"/>
                  </a:rPr>
                  <a:t>&lt;EOS&gt; </a:t>
                </a:r>
                <a:r>
                  <a:rPr lang="en-US" sz="2400" dirty="0">
                    <a:latin typeface="Avenir Light" panose="020B0402020203020204" pitchFamily="34" charset="77"/>
                  </a:rPr>
                  <a:t>symbol.</a:t>
                </a:r>
              </a:p>
            </p:txBody>
          </p:sp>
        </mc:Choice>
        <mc:Fallback>
          <p:sp>
            <p:nvSpPr>
              <p:cNvPr id="134" name="Content Placeholder 2">
                <a:extLst>
                  <a:ext uri="{FF2B5EF4-FFF2-40B4-BE49-F238E27FC236}">
                    <a16:creationId xmlns:a16="http://schemas.microsoft.com/office/drawing/2014/main" id="{F608FDC5-09ED-D643-A5D6-4B4B9B1B8F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804" y="981654"/>
                <a:ext cx="10488096" cy="4539782"/>
              </a:xfrm>
              <a:prstGeom prst="rect">
                <a:avLst/>
              </a:prstGeom>
              <a:blipFill>
                <a:blip r:embed="rId2"/>
                <a:stretch>
                  <a:fillRect l="-846" t="-8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2E20838C-4570-4248-A55C-6F1735047636}"/>
              </a:ext>
            </a:extLst>
          </p:cNvPr>
          <p:cNvSpPr txBox="1">
            <a:spLocks/>
          </p:cNvSpPr>
          <p:nvPr/>
        </p:nvSpPr>
        <p:spPr>
          <a:xfrm>
            <a:off x="264163" y="5250618"/>
            <a:ext cx="1530821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Input layer</a:t>
            </a: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CC1E9B1C-9F75-8B44-AEA5-03BF6822FBF7}"/>
              </a:ext>
            </a:extLst>
          </p:cNvPr>
          <p:cNvSpPr txBox="1">
            <a:spLocks/>
          </p:cNvSpPr>
          <p:nvPr/>
        </p:nvSpPr>
        <p:spPr>
          <a:xfrm>
            <a:off x="147347" y="4088472"/>
            <a:ext cx="1737960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Hidden layer</a:t>
            </a:r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EB6428D5-21EE-2A45-BB91-3CC55CE57983}"/>
              </a:ext>
            </a:extLst>
          </p:cNvPr>
          <p:cNvSpPr txBox="1">
            <a:spLocks/>
          </p:cNvSpPr>
          <p:nvPr/>
        </p:nvSpPr>
        <p:spPr>
          <a:xfrm>
            <a:off x="241800" y="2952152"/>
            <a:ext cx="172138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Output layer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77B69781-0344-E042-A0B5-54BF3F9ECA64}"/>
              </a:ext>
            </a:extLst>
          </p:cNvPr>
          <p:cNvSpPr/>
          <p:nvPr/>
        </p:nvSpPr>
        <p:spPr>
          <a:xfrm>
            <a:off x="2561160" y="5287053"/>
            <a:ext cx="1196135" cy="330065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0CFFAB33-964C-7748-BF35-4721918EB4C8}"/>
              </a:ext>
            </a:extLst>
          </p:cNvPr>
          <p:cNvSpPr/>
          <p:nvPr/>
        </p:nvSpPr>
        <p:spPr>
          <a:xfrm>
            <a:off x="2665942" y="5342404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14156E0B-A953-BD41-BB2C-FE9ED66A0882}"/>
              </a:ext>
            </a:extLst>
          </p:cNvPr>
          <p:cNvSpPr/>
          <p:nvPr/>
        </p:nvSpPr>
        <p:spPr>
          <a:xfrm>
            <a:off x="2912201" y="5342404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441D775C-F264-E346-8817-9BF41FF99B04}"/>
              </a:ext>
            </a:extLst>
          </p:cNvPr>
          <p:cNvSpPr/>
          <p:nvPr/>
        </p:nvSpPr>
        <p:spPr>
          <a:xfrm>
            <a:off x="3158460" y="5342404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387E50D9-5CE3-5441-A6BE-A6E097B4A0B3}"/>
              </a:ext>
            </a:extLst>
          </p:cNvPr>
          <p:cNvSpPr/>
          <p:nvPr/>
        </p:nvSpPr>
        <p:spPr>
          <a:xfrm>
            <a:off x="3410329" y="5342404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1C7A0456-9E4C-C94A-8F0A-49ADA1484771}"/>
              </a:ext>
            </a:extLst>
          </p:cNvPr>
          <p:cNvSpPr/>
          <p:nvPr/>
        </p:nvSpPr>
        <p:spPr>
          <a:xfrm>
            <a:off x="2665942" y="30355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76755897-25B7-004E-A748-A9A07B35D1C1}"/>
              </a:ext>
            </a:extLst>
          </p:cNvPr>
          <p:cNvSpPr/>
          <p:nvPr/>
        </p:nvSpPr>
        <p:spPr>
          <a:xfrm>
            <a:off x="2912201" y="30355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F3AAD522-87CB-2248-A091-7D69B2D76DA2}"/>
              </a:ext>
            </a:extLst>
          </p:cNvPr>
          <p:cNvSpPr/>
          <p:nvPr/>
        </p:nvSpPr>
        <p:spPr>
          <a:xfrm>
            <a:off x="3158460" y="30355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49583858-2EF7-C541-A4C8-6B64B755C426}"/>
              </a:ext>
            </a:extLst>
          </p:cNvPr>
          <p:cNvSpPr/>
          <p:nvPr/>
        </p:nvSpPr>
        <p:spPr>
          <a:xfrm>
            <a:off x="3410329" y="30355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78DA54E1-DEBC-FA47-B33C-EC57979E0AC8}"/>
              </a:ext>
            </a:extLst>
          </p:cNvPr>
          <p:cNvSpPr/>
          <p:nvPr/>
        </p:nvSpPr>
        <p:spPr>
          <a:xfrm>
            <a:off x="2445007" y="4128135"/>
            <a:ext cx="1364224" cy="311369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D6D1AFD7-0467-F54B-80D1-0A7A609972DE}"/>
              </a:ext>
            </a:extLst>
          </p:cNvPr>
          <p:cNvSpPr/>
          <p:nvPr/>
        </p:nvSpPr>
        <p:spPr>
          <a:xfrm>
            <a:off x="2529557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252D735C-4E41-C74A-81FB-F1D9BA23F974}"/>
              </a:ext>
            </a:extLst>
          </p:cNvPr>
          <p:cNvSpPr/>
          <p:nvPr/>
        </p:nvSpPr>
        <p:spPr>
          <a:xfrm>
            <a:off x="2775816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6D55EDF1-111B-6A43-BF0C-42F1DFEDFF65}"/>
              </a:ext>
            </a:extLst>
          </p:cNvPr>
          <p:cNvSpPr/>
          <p:nvPr/>
        </p:nvSpPr>
        <p:spPr>
          <a:xfrm>
            <a:off x="3022075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AF50432D-5742-2A48-B65C-56F873CA56C8}"/>
              </a:ext>
            </a:extLst>
          </p:cNvPr>
          <p:cNvSpPr/>
          <p:nvPr/>
        </p:nvSpPr>
        <p:spPr>
          <a:xfrm>
            <a:off x="3273944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19AC9E29-3D62-D745-8082-BD6C496326A2}"/>
              </a:ext>
            </a:extLst>
          </p:cNvPr>
          <p:cNvSpPr/>
          <p:nvPr/>
        </p:nvSpPr>
        <p:spPr>
          <a:xfrm>
            <a:off x="3531940" y="4183686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5FE82E85-5FBB-5345-9301-873D2290C74B}"/>
              </a:ext>
            </a:extLst>
          </p:cNvPr>
          <p:cNvSpPr/>
          <p:nvPr/>
        </p:nvSpPr>
        <p:spPr>
          <a:xfrm>
            <a:off x="2580250" y="2988563"/>
            <a:ext cx="1128109" cy="311369"/>
          </a:xfrm>
          <a:prstGeom prst="round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ight Arrow 50">
            <a:extLst>
              <a:ext uri="{FF2B5EF4-FFF2-40B4-BE49-F238E27FC236}">
                <a16:creationId xmlns:a16="http://schemas.microsoft.com/office/drawing/2014/main" id="{E38C0E88-53E6-D147-828E-73334C31EC81}"/>
              </a:ext>
            </a:extLst>
          </p:cNvPr>
          <p:cNvSpPr/>
          <p:nvPr/>
        </p:nvSpPr>
        <p:spPr>
          <a:xfrm rot="16200000">
            <a:off x="2885871" y="3505978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ight Arrow 51">
            <a:extLst>
              <a:ext uri="{FF2B5EF4-FFF2-40B4-BE49-F238E27FC236}">
                <a16:creationId xmlns:a16="http://schemas.microsoft.com/office/drawing/2014/main" id="{76B1BEC2-7535-A142-80EE-6B5CD50FAE56}"/>
              </a:ext>
            </a:extLst>
          </p:cNvPr>
          <p:cNvSpPr/>
          <p:nvPr/>
        </p:nvSpPr>
        <p:spPr>
          <a:xfrm rot="16200000">
            <a:off x="2907431" y="467512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3" name="Content Placeholder 2">
                <a:extLst>
                  <a:ext uri="{FF2B5EF4-FFF2-40B4-BE49-F238E27FC236}">
                    <a16:creationId xmlns:a16="http://schemas.microsoft.com/office/drawing/2014/main" id="{753B7FC2-D6A0-AE40-A65D-C095A483881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77235" y="4632547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53" name="Content Placeholder 2">
                <a:extLst>
                  <a:ext uri="{FF2B5EF4-FFF2-40B4-BE49-F238E27FC236}">
                    <a16:creationId xmlns:a16="http://schemas.microsoft.com/office/drawing/2014/main" id="{753B7FC2-D6A0-AE40-A65D-C095A48388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7235" y="4632547"/>
                <a:ext cx="701328" cy="50358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4" name="Content Placeholder 2">
                <a:extLst>
                  <a:ext uri="{FF2B5EF4-FFF2-40B4-BE49-F238E27FC236}">
                    <a16:creationId xmlns:a16="http://schemas.microsoft.com/office/drawing/2014/main" id="{8A9A5F62-D191-874B-A14D-BA57D80A95B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84544" y="3453606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54" name="Content Placeholder 2">
                <a:extLst>
                  <a:ext uri="{FF2B5EF4-FFF2-40B4-BE49-F238E27FC236}">
                    <a16:creationId xmlns:a16="http://schemas.microsoft.com/office/drawing/2014/main" id="{8A9A5F62-D191-874B-A14D-BA57D80A95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4544" y="3453606"/>
                <a:ext cx="701328" cy="50358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DC349C25-6D70-744A-8A3F-AC2AF36398F9}"/>
              </a:ext>
            </a:extLst>
          </p:cNvPr>
          <p:cNvSpPr/>
          <p:nvPr/>
        </p:nvSpPr>
        <p:spPr>
          <a:xfrm>
            <a:off x="4744078" y="5314271"/>
            <a:ext cx="1196135" cy="330065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B25134CF-28BB-1C41-90D8-249BAEEE9A60}"/>
              </a:ext>
            </a:extLst>
          </p:cNvPr>
          <p:cNvSpPr/>
          <p:nvPr/>
        </p:nvSpPr>
        <p:spPr>
          <a:xfrm>
            <a:off x="4848860" y="5369622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D988B1A3-A160-0C40-AFD3-D3B37337006D}"/>
              </a:ext>
            </a:extLst>
          </p:cNvPr>
          <p:cNvSpPr/>
          <p:nvPr/>
        </p:nvSpPr>
        <p:spPr>
          <a:xfrm>
            <a:off x="5095119" y="5369622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3519B87C-A702-B548-ACCE-93008BAACCB5}"/>
              </a:ext>
            </a:extLst>
          </p:cNvPr>
          <p:cNvSpPr/>
          <p:nvPr/>
        </p:nvSpPr>
        <p:spPr>
          <a:xfrm>
            <a:off x="5341378" y="5369622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FAD745E0-4D65-694B-952D-D0828FCE103F}"/>
              </a:ext>
            </a:extLst>
          </p:cNvPr>
          <p:cNvSpPr/>
          <p:nvPr/>
        </p:nvSpPr>
        <p:spPr>
          <a:xfrm>
            <a:off x="5593247" y="5369622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FF26331E-E39E-A348-957A-1FCBF3D0D6E0}"/>
              </a:ext>
            </a:extLst>
          </p:cNvPr>
          <p:cNvSpPr/>
          <p:nvPr/>
        </p:nvSpPr>
        <p:spPr>
          <a:xfrm>
            <a:off x="4848860" y="3062805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55E92C9F-29F8-0043-A63A-DF60EF569982}"/>
              </a:ext>
            </a:extLst>
          </p:cNvPr>
          <p:cNvSpPr/>
          <p:nvPr/>
        </p:nvSpPr>
        <p:spPr>
          <a:xfrm>
            <a:off x="5095119" y="3062805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B551A2F2-C1F6-2744-985E-6AC993230C6F}"/>
              </a:ext>
            </a:extLst>
          </p:cNvPr>
          <p:cNvSpPr/>
          <p:nvPr/>
        </p:nvSpPr>
        <p:spPr>
          <a:xfrm>
            <a:off x="5341378" y="3062805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FE38D034-BDA7-ED4F-9613-29D79A26AE3F}"/>
              </a:ext>
            </a:extLst>
          </p:cNvPr>
          <p:cNvSpPr/>
          <p:nvPr/>
        </p:nvSpPr>
        <p:spPr>
          <a:xfrm>
            <a:off x="5593247" y="3062805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571308DA-CA90-004D-A0AA-5772A33EF3F0}"/>
              </a:ext>
            </a:extLst>
          </p:cNvPr>
          <p:cNvSpPr/>
          <p:nvPr/>
        </p:nvSpPr>
        <p:spPr>
          <a:xfrm>
            <a:off x="4627925" y="4155353"/>
            <a:ext cx="1364224" cy="311369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160832F5-81B7-DF46-99B0-C97E4628FB35}"/>
              </a:ext>
            </a:extLst>
          </p:cNvPr>
          <p:cNvSpPr/>
          <p:nvPr/>
        </p:nvSpPr>
        <p:spPr>
          <a:xfrm>
            <a:off x="4712475" y="4208620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97D9343E-2E42-774D-8F68-04D8584529FC}"/>
              </a:ext>
            </a:extLst>
          </p:cNvPr>
          <p:cNvSpPr/>
          <p:nvPr/>
        </p:nvSpPr>
        <p:spPr>
          <a:xfrm>
            <a:off x="4958734" y="4208620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6668A97C-DE2A-3B41-BE66-8D5D3E7742B6}"/>
              </a:ext>
            </a:extLst>
          </p:cNvPr>
          <p:cNvSpPr/>
          <p:nvPr/>
        </p:nvSpPr>
        <p:spPr>
          <a:xfrm>
            <a:off x="5204993" y="4208620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C00FE93E-F3E5-A843-9D86-64C7FD1608B2}"/>
              </a:ext>
            </a:extLst>
          </p:cNvPr>
          <p:cNvSpPr/>
          <p:nvPr/>
        </p:nvSpPr>
        <p:spPr>
          <a:xfrm>
            <a:off x="5456862" y="4208620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1FC2A4A0-15E5-304A-99F7-9482DC660A49}"/>
              </a:ext>
            </a:extLst>
          </p:cNvPr>
          <p:cNvSpPr/>
          <p:nvPr/>
        </p:nvSpPr>
        <p:spPr>
          <a:xfrm>
            <a:off x="5714858" y="4210904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ounded Rectangle 69">
            <a:extLst>
              <a:ext uri="{FF2B5EF4-FFF2-40B4-BE49-F238E27FC236}">
                <a16:creationId xmlns:a16="http://schemas.microsoft.com/office/drawing/2014/main" id="{78CAD346-E00E-254C-A40F-717C132CF10E}"/>
              </a:ext>
            </a:extLst>
          </p:cNvPr>
          <p:cNvSpPr/>
          <p:nvPr/>
        </p:nvSpPr>
        <p:spPr>
          <a:xfrm>
            <a:off x="4763168" y="3015781"/>
            <a:ext cx="1128109" cy="311369"/>
          </a:xfrm>
          <a:prstGeom prst="round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ight Arrow 70">
            <a:extLst>
              <a:ext uri="{FF2B5EF4-FFF2-40B4-BE49-F238E27FC236}">
                <a16:creationId xmlns:a16="http://schemas.microsoft.com/office/drawing/2014/main" id="{0B7844AE-D3C0-B843-A88C-F3D8368BCF19}"/>
              </a:ext>
            </a:extLst>
          </p:cNvPr>
          <p:cNvSpPr/>
          <p:nvPr/>
        </p:nvSpPr>
        <p:spPr>
          <a:xfrm rot="16200000">
            <a:off x="5068789" y="353319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ight Arrow 71">
            <a:extLst>
              <a:ext uri="{FF2B5EF4-FFF2-40B4-BE49-F238E27FC236}">
                <a16:creationId xmlns:a16="http://schemas.microsoft.com/office/drawing/2014/main" id="{B8E6EF4A-CBDA-6049-8A12-A588515097B8}"/>
              </a:ext>
            </a:extLst>
          </p:cNvPr>
          <p:cNvSpPr/>
          <p:nvPr/>
        </p:nvSpPr>
        <p:spPr>
          <a:xfrm rot="16200000">
            <a:off x="5090349" y="470234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3" name="Content Placeholder 2">
                <a:extLst>
                  <a:ext uri="{FF2B5EF4-FFF2-40B4-BE49-F238E27FC236}">
                    <a16:creationId xmlns:a16="http://schemas.microsoft.com/office/drawing/2014/main" id="{E7C20D21-0C77-3D4D-A35E-14C2CC15F63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60153" y="4659765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73" name="Content Placeholder 2">
                <a:extLst>
                  <a:ext uri="{FF2B5EF4-FFF2-40B4-BE49-F238E27FC236}">
                    <a16:creationId xmlns:a16="http://schemas.microsoft.com/office/drawing/2014/main" id="{E7C20D21-0C77-3D4D-A35E-14C2CC15F6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0153" y="4659765"/>
                <a:ext cx="701328" cy="50358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4" name="Content Placeholder 2">
                <a:extLst>
                  <a:ext uri="{FF2B5EF4-FFF2-40B4-BE49-F238E27FC236}">
                    <a16:creationId xmlns:a16="http://schemas.microsoft.com/office/drawing/2014/main" id="{BEF4F9A5-FF28-8440-9DAF-1D1ED4100CF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67462" y="3480824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74" name="Content Placeholder 2">
                <a:extLst>
                  <a:ext uri="{FF2B5EF4-FFF2-40B4-BE49-F238E27FC236}">
                    <a16:creationId xmlns:a16="http://schemas.microsoft.com/office/drawing/2014/main" id="{BEF4F9A5-FF28-8440-9DAF-1D1ED4100C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7462" y="3480824"/>
                <a:ext cx="701328" cy="50358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785C13DA-1245-8B4B-BA3B-0F9CC8642C27}"/>
              </a:ext>
            </a:extLst>
          </p:cNvPr>
          <p:cNvSpPr/>
          <p:nvPr/>
        </p:nvSpPr>
        <p:spPr>
          <a:xfrm>
            <a:off x="7019643" y="5330689"/>
            <a:ext cx="1196135" cy="330065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832CC637-0D04-E045-97EC-62301A2FB517}"/>
              </a:ext>
            </a:extLst>
          </p:cNvPr>
          <p:cNvSpPr/>
          <p:nvPr/>
        </p:nvSpPr>
        <p:spPr>
          <a:xfrm>
            <a:off x="7124425" y="5386040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6B9AD6A7-0092-C344-8EAB-211E6AE860AB}"/>
              </a:ext>
            </a:extLst>
          </p:cNvPr>
          <p:cNvSpPr/>
          <p:nvPr/>
        </p:nvSpPr>
        <p:spPr>
          <a:xfrm>
            <a:off x="7370684" y="5386040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C378B29B-7E2C-3849-BFFB-1EDFCD931458}"/>
              </a:ext>
            </a:extLst>
          </p:cNvPr>
          <p:cNvSpPr/>
          <p:nvPr/>
        </p:nvSpPr>
        <p:spPr>
          <a:xfrm>
            <a:off x="7616943" y="5386040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C1E9E263-7724-C04E-8CC1-2A991EFB6236}"/>
              </a:ext>
            </a:extLst>
          </p:cNvPr>
          <p:cNvSpPr/>
          <p:nvPr/>
        </p:nvSpPr>
        <p:spPr>
          <a:xfrm>
            <a:off x="7868812" y="5386040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9ABB77AE-E600-2D4A-A8F6-DA5796922715}"/>
              </a:ext>
            </a:extLst>
          </p:cNvPr>
          <p:cNvSpPr/>
          <p:nvPr/>
        </p:nvSpPr>
        <p:spPr>
          <a:xfrm>
            <a:off x="7124425" y="3079223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6897086D-0408-F142-9B0F-D6527B2A3184}"/>
              </a:ext>
            </a:extLst>
          </p:cNvPr>
          <p:cNvSpPr/>
          <p:nvPr/>
        </p:nvSpPr>
        <p:spPr>
          <a:xfrm>
            <a:off x="7370684" y="3079223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2F285B13-1EBB-874A-908F-A4275B96C77D}"/>
              </a:ext>
            </a:extLst>
          </p:cNvPr>
          <p:cNvSpPr/>
          <p:nvPr/>
        </p:nvSpPr>
        <p:spPr>
          <a:xfrm>
            <a:off x="7616943" y="3079223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B671CE2A-1182-4B4E-99DF-3D670317CCC9}"/>
              </a:ext>
            </a:extLst>
          </p:cNvPr>
          <p:cNvSpPr/>
          <p:nvPr/>
        </p:nvSpPr>
        <p:spPr>
          <a:xfrm>
            <a:off x="7868812" y="3079223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ounded Rectangle 83">
            <a:extLst>
              <a:ext uri="{FF2B5EF4-FFF2-40B4-BE49-F238E27FC236}">
                <a16:creationId xmlns:a16="http://schemas.microsoft.com/office/drawing/2014/main" id="{B3D261A4-B0C0-8045-97D9-44DA955B3884}"/>
              </a:ext>
            </a:extLst>
          </p:cNvPr>
          <p:cNvSpPr/>
          <p:nvPr/>
        </p:nvSpPr>
        <p:spPr>
          <a:xfrm>
            <a:off x="6903490" y="4171771"/>
            <a:ext cx="1364224" cy="311369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23D2774D-5820-6A4D-A429-89A1609B30F6}"/>
              </a:ext>
            </a:extLst>
          </p:cNvPr>
          <p:cNvSpPr/>
          <p:nvPr/>
        </p:nvSpPr>
        <p:spPr>
          <a:xfrm>
            <a:off x="6988040" y="4225038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10CC57D3-EA98-B648-BB88-074D0CC018B5}"/>
              </a:ext>
            </a:extLst>
          </p:cNvPr>
          <p:cNvSpPr/>
          <p:nvPr/>
        </p:nvSpPr>
        <p:spPr>
          <a:xfrm>
            <a:off x="7234299" y="4225038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CA536028-C6A6-5B4B-83D2-BF2CC5A2998B}"/>
              </a:ext>
            </a:extLst>
          </p:cNvPr>
          <p:cNvSpPr/>
          <p:nvPr/>
        </p:nvSpPr>
        <p:spPr>
          <a:xfrm>
            <a:off x="7480558" y="4225038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30E489B1-C4A4-7546-A23F-7F124981A1E0}"/>
              </a:ext>
            </a:extLst>
          </p:cNvPr>
          <p:cNvSpPr/>
          <p:nvPr/>
        </p:nvSpPr>
        <p:spPr>
          <a:xfrm>
            <a:off x="7732427" y="4225038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90F6EA35-7F78-CD48-ACED-D83E68475749}"/>
              </a:ext>
            </a:extLst>
          </p:cNvPr>
          <p:cNvSpPr/>
          <p:nvPr/>
        </p:nvSpPr>
        <p:spPr>
          <a:xfrm>
            <a:off x="7990423" y="422732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ounded Rectangle 89">
            <a:extLst>
              <a:ext uri="{FF2B5EF4-FFF2-40B4-BE49-F238E27FC236}">
                <a16:creationId xmlns:a16="http://schemas.microsoft.com/office/drawing/2014/main" id="{6875A797-80F5-A248-A860-62BFAD11A91A}"/>
              </a:ext>
            </a:extLst>
          </p:cNvPr>
          <p:cNvSpPr/>
          <p:nvPr/>
        </p:nvSpPr>
        <p:spPr>
          <a:xfrm>
            <a:off x="7038733" y="3032199"/>
            <a:ext cx="1128109" cy="311369"/>
          </a:xfrm>
          <a:prstGeom prst="round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ight Arrow 90">
            <a:extLst>
              <a:ext uri="{FF2B5EF4-FFF2-40B4-BE49-F238E27FC236}">
                <a16:creationId xmlns:a16="http://schemas.microsoft.com/office/drawing/2014/main" id="{7D91609B-B92C-1247-A422-2CC602A7E43B}"/>
              </a:ext>
            </a:extLst>
          </p:cNvPr>
          <p:cNvSpPr/>
          <p:nvPr/>
        </p:nvSpPr>
        <p:spPr>
          <a:xfrm rot="16200000">
            <a:off x="7344354" y="354961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ight Arrow 91">
            <a:extLst>
              <a:ext uri="{FF2B5EF4-FFF2-40B4-BE49-F238E27FC236}">
                <a16:creationId xmlns:a16="http://schemas.microsoft.com/office/drawing/2014/main" id="{D8A9A8AE-3DF1-E94E-BB96-24CE5A8FC703}"/>
              </a:ext>
            </a:extLst>
          </p:cNvPr>
          <p:cNvSpPr/>
          <p:nvPr/>
        </p:nvSpPr>
        <p:spPr>
          <a:xfrm rot="16200000">
            <a:off x="7365914" y="471876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3" name="Content Placeholder 2">
                <a:extLst>
                  <a:ext uri="{FF2B5EF4-FFF2-40B4-BE49-F238E27FC236}">
                    <a16:creationId xmlns:a16="http://schemas.microsoft.com/office/drawing/2014/main" id="{602D8282-08EF-044E-A2EC-1C0B30FE97C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35718" y="4676183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93" name="Content Placeholder 2">
                <a:extLst>
                  <a:ext uri="{FF2B5EF4-FFF2-40B4-BE49-F238E27FC236}">
                    <a16:creationId xmlns:a16="http://schemas.microsoft.com/office/drawing/2014/main" id="{602D8282-08EF-044E-A2EC-1C0B30FE97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718" y="4676183"/>
                <a:ext cx="701328" cy="50358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4" name="Content Placeholder 2">
                <a:extLst>
                  <a:ext uri="{FF2B5EF4-FFF2-40B4-BE49-F238E27FC236}">
                    <a16:creationId xmlns:a16="http://schemas.microsoft.com/office/drawing/2014/main" id="{87AB8E62-4C6B-CB4F-A510-0F8315F3AD2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43027" y="3497242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94" name="Content Placeholder 2">
                <a:extLst>
                  <a:ext uri="{FF2B5EF4-FFF2-40B4-BE49-F238E27FC236}">
                    <a16:creationId xmlns:a16="http://schemas.microsoft.com/office/drawing/2014/main" id="{87AB8E62-4C6B-CB4F-A510-0F8315F3AD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3027" y="3497242"/>
                <a:ext cx="701328" cy="50358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5" name="Content Placeholder 2">
                <a:extLst>
                  <a:ext uri="{FF2B5EF4-FFF2-40B4-BE49-F238E27FC236}">
                    <a16:creationId xmlns:a16="http://schemas.microsoft.com/office/drawing/2014/main" id="{1F028BB4-661E-8048-88CA-0B4E65E3776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936405" y="5566790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15" name="Content Placeholder 2">
                <a:extLst>
                  <a:ext uri="{FF2B5EF4-FFF2-40B4-BE49-F238E27FC236}">
                    <a16:creationId xmlns:a16="http://schemas.microsoft.com/office/drawing/2014/main" id="{1F028BB4-661E-8048-88CA-0B4E65E377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6405" y="5566790"/>
                <a:ext cx="466367" cy="503588"/>
              </a:xfrm>
              <a:prstGeom prst="rect">
                <a:avLst/>
              </a:prstGeom>
              <a:blipFill>
                <a:blip r:embed="rId9"/>
                <a:stretch>
                  <a:fillRect l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6" name="Content Placeholder 2">
                <a:extLst>
                  <a:ext uri="{FF2B5EF4-FFF2-40B4-BE49-F238E27FC236}">
                    <a16:creationId xmlns:a16="http://schemas.microsoft.com/office/drawing/2014/main" id="{243F4651-A9CA-A549-A6D2-0B1A30201F1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223678" y="5595080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16" name="Content Placeholder 2">
                <a:extLst>
                  <a:ext uri="{FF2B5EF4-FFF2-40B4-BE49-F238E27FC236}">
                    <a16:creationId xmlns:a16="http://schemas.microsoft.com/office/drawing/2014/main" id="{243F4651-A9CA-A549-A6D2-0B1A30201F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3678" y="5595080"/>
                <a:ext cx="466367" cy="503588"/>
              </a:xfrm>
              <a:prstGeom prst="rect">
                <a:avLst/>
              </a:prstGeom>
              <a:blipFill>
                <a:blip r:embed="rId10"/>
                <a:stretch>
                  <a:fillRect l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7" name="Content Placeholder 2">
                <a:extLst>
                  <a:ext uri="{FF2B5EF4-FFF2-40B4-BE49-F238E27FC236}">
                    <a16:creationId xmlns:a16="http://schemas.microsoft.com/office/drawing/2014/main" id="{DDBA0AC8-46E8-5B45-A307-B9147A8FAB7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31960" y="5570101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17" name="Content Placeholder 2">
                <a:extLst>
                  <a:ext uri="{FF2B5EF4-FFF2-40B4-BE49-F238E27FC236}">
                    <a16:creationId xmlns:a16="http://schemas.microsoft.com/office/drawing/2014/main" id="{DDBA0AC8-46E8-5B45-A307-B9147A8FAB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1960" y="5570101"/>
                <a:ext cx="466367" cy="503588"/>
              </a:xfrm>
              <a:prstGeom prst="rect">
                <a:avLst/>
              </a:prstGeom>
              <a:blipFill>
                <a:blip r:embed="rId11"/>
                <a:stretch>
                  <a:fillRect l="-5263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9" name="Right Arrow 118">
            <a:extLst>
              <a:ext uri="{FF2B5EF4-FFF2-40B4-BE49-F238E27FC236}">
                <a16:creationId xmlns:a16="http://schemas.microsoft.com/office/drawing/2014/main" id="{FB5B8560-2125-4B4D-A746-768335D23018}"/>
              </a:ext>
            </a:extLst>
          </p:cNvPr>
          <p:cNvSpPr/>
          <p:nvPr/>
        </p:nvSpPr>
        <p:spPr>
          <a:xfrm>
            <a:off x="3951891" y="4118260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2" name="Content Placeholder 2">
                <a:extLst>
                  <a:ext uri="{FF2B5EF4-FFF2-40B4-BE49-F238E27FC236}">
                    <a16:creationId xmlns:a16="http://schemas.microsoft.com/office/drawing/2014/main" id="{C649DF52-D45F-6F45-9821-F2CA15B64CD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818000" y="3657669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22" name="Content Placeholder 2">
                <a:extLst>
                  <a:ext uri="{FF2B5EF4-FFF2-40B4-BE49-F238E27FC236}">
                    <a16:creationId xmlns:a16="http://schemas.microsoft.com/office/drawing/2014/main" id="{C649DF52-D45F-6F45-9821-F2CA15B64C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8000" y="3657669"/>
                <a:ext cx="701328" cy="50358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4" name="Right Arrow 123">
            <a:extLst>
              <a:ext uri="{FF2B5EF4-FFF2-40B4-BE49-F238E27FC236}">
                <a16:creationId xmlns:a16="http://schemas.microsoft.com/office/drawing/2014/main" id="{739140FE-B41D-0744-BFC8-87DCC29C976C}"/>
              </a:ext>
            </a:extLst>
          </p:cNvPr>
          <p:cNvSpPr/>
          <p:nvPr/>
        </p:nvSpPr>
        <p:spPr>
          <a:xfrm>
            <a:off x="6150460" y="415946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5" name="Content Placeholder 2">
                <a:extLst>
                  <a:ext uri="{FF2B5EF4-FFF2-40B4-BE49-F238E27FC236}">
                    <a16:creationId xmlns:a16="http://schemas.microsoft.com/office/drawing/2014/main" id="{63F69B9E-A61F-D040-9D60-E053AC71C5B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16569" y="3698871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25" name="Content Placeholder 2">
                <a:extLst>
                  <a:ext uri="{FF2B5EF4-FFF2-40B4-BE49-F238E27FC236}">
                    <a16:creationId xmlns:a16="http://schemas.microsoft.com/office/drawing/2014/main" id="{63F69B9E-A61F-D040-9D60-E053AC71C5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6569" y="3698871"/>
                <a:ext cx="701328" cy="50358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8" name="Content Placeholder 2">
            <a:extLst>
              <a:ext uri="{FF2B5EF4-FFF2-40B4-BE49-F238E27FC236}">
                <a16:creationId xmlns:a16="http://schemas.microsoft.com/office/drawing/2014/main" id="{F0DB991D-8AC4-2F49-958D-C6E6F9DD54A7}"/>
              </a:ext>
            </a:extLst>
          </p:cNvPr>
          <p:cNvSpPr txBox="1">
            <a:spLocks/>
          </p:cNvSpPr>
          <p:nvPr/>
        </p:nvSpPr>
        <p:spPr>
          <a:xfrm>
            <a:off x="2299868" y="6003497"/>
            <a:ext cx="1604256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solidFill>
                  <a:srgbClr val="7030A0"/>
                </a:solidFill>
                <a:latin typeface="Avenir Light" panose="020B0402020203020204" pitchFamily="34" charset="77"/>
              </a:rPr>
              <a:t>&lt;START&gt;</a:t>
            </a:r>
          </a:p>
        </p:txBody>
      </p:sp>
      <p:sp>
        <p:nvSpPr>
          <p:cNvPr id="129" name="Content Placeholder 2">
            <a:extLst>
              <a:ext uri="{FF2B5EF4-FFF2-40B4-BE49-F238E27FC236}">
                <a16:creationId xmlns:a16="http://schemas.microsoft.com/office/drawing/2014/main" id="{94A19662-B16E-ED4C-8FEE-5BEB725A07A3}"/>
              </a:ext>
            </a:extLst>
          </p:cNvPr>
          <p:cNvSpPr txBox="1">
            <a:spLocks/>
          </p:cNvSpPr>
          <p:nvPr/>
        </p:nvSpPr>
        <p:spPr>
          <a:xfrm>
            <a:off x="4752175" y="6003497"/>
            <a:ext cx="1223317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solidFill>
                  <a:srgbClr val="7030A0"/>
                </a:solidFill>
                <a:latin typeface="Avenir Light" panose="020B0402020203020204" pitchFamily="34" charset="77"/>
              </a:rPr>
              <a:t>“Sorry”</a:t>
            </a:r>
          </a:p>
        </p:txBody>
      </p:sp>
      <p:sp>
        <p:nvSpPr>
          <p:cNvPr id="130" name="Content Placeholder 2">
            <a:extLst>
              <a:ext uri="{FF2B5EF4-FFF2-40B4-BE49-F238E27FC236}">
                <a16:creationId xmlns:a16="http://schemas.microsoft.com/office/drawing/2014/main" id="{6CC75B8A-D385-5248-8A24-7AF95C38AF0C}"/>
              </a:ext>
            </a:extLst>
          </p:cNvPr>
          <p:cNvSpPr txBox="1">
            <a:spLocks/>
          </p:cNvSpPr>
          <p:nvPr/>
        </p:nvSpPr>
        <p:spPr>
          <a:xfrm>
            <a:off x="7073360" y="5992781"/>
            <a:ext cx="1017595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solidFill>
                  <a:srgbClr val="7030A0"/>
                </a:solidFill>
                <a:latin typeface="Avenir Light" panose="020B0402020203020204" pitchFamily="34" charset="77"/>
              </a:rPr>
              <a:t>Harry</a:t>
            </a:r>
          </a:p>
        </p:txBody>
      </p:sp>
      <p:sp>
        <p:nvSpPr>
          <p:cNvPr id="132" name="Content Placeholder 2">
            <a:extLst>
              <a:ext uri="{FF2B5EF4-FFF2-40B4-BE49-F238E27FC236}">
                <a16:creationId xmlns:a16="http://schemas.microsoft.com/office/drawing/2014/main" id="{F1255D89-8DB7-7941-98CF-858601200D88}"/>
              </a:ext>
            </a:extLst>
          </p:cNvPr>
          <p:cNvSpPr txBox="1">
            <a:spLocks/>
          </p:cNvSpPr>
          <p:nvPr/>
        </p:nvSpPr>
        <p:spPr>
          <a:xfrm>
            <a:off x="2608151" y="2408138"/>
            <a:ext cx="1223317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solidFill>
                  <a:srgbClr val="7030A0"/>
                </a:solidFill>
                <a:latin typeface="Avenir Light" panose="020B0402020203020204" pitchFamily="34" charset="77"/>
              </a:rPr>
              <a:t>“Sorry”</a:t>
            </a:r>
          </a:p>
        </p:txBody>
      </p:sp>
      <p:sp>
        <p:nvSpPr>
          <p:cNvPr id="133" name="Content Placeholder 2">
            <a:extLst>
              <a:ext uri="{FF2B5EF4-FFF2-40B4-BE49-F238E27FC236}">
                <a16:creationId xmlns:a16="http://schemas.microsoft.com/office/drawing/2014/main" id="{6055F11A-E12F-2E43-9AED-1595523374A6}"/>
              </a:ext>
            </a:extLst>
          </p:cNvPr>
          <p:cNvSpPr txBox="1">
            <a:spLocks/>
          </p:cNvSpPr>
          <p:nvPr/>
        </p:nvSpPr>
        <p:spPr>
          <a:xfrm>
            <a:off x="4720906" y="2409621"/>
            <a:ext cx="1017595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solidFill>
                  <a:srgbClr val="7030A0"/>
                </a:solidFill>
                <a:latin typeface="Avenir Light" panose="020B0402020203020204" pitchFamily="34" charset="77"/>
              </a:rPr>
              <a:t>Harry</a:t>
            </a:r>
          </a:p>
        </p:txBody>
      </p:sp>
      <p:sp>
        <p:nvSpPr>
          <p:cNvPr id="135" name="Content Placeholder 2">
            <a:extLst>
              <a:ext uri="{FF2B5EF4-FFF2-40B4-BE49-F238E27FC236}">
                <a16:creationId xmlns:a16="http://schemas.microsoft.com/office/drawing/2014/main" id="{E116A7AC-950A-E24B-AF51-0564C2551321}"/>
              </a:ext>
            </a:extLst>
          </p:cNvPr>
          <p:cNvSpPr txBox="1">
            <a:spLocks/>
          </p:cNvSpPr>
          <p:nvPr/>
        </p:nvSpPr>
        <p:spPr>
          <a:xfrm>
            <a:off x="6738241" y="2497092"/>
            <a:ext cx="145538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solidFill>
                  <a:srgbClr val="7030A0"/>
                </a:solidFill>
                <a:latin typeface="Avenir Light" panose="020B0402020203020204" pitchFamily="34" charset="77"/>
              </a:rPr>
              <a:t>shouted,</a:t>
            </a:r>
          </a:p>
        </p:txBody>
      </p: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16465CDF-351B-2949-883F-BD50C6674F44}"/>
              </a:ext>
            </a:extLst>
          </p:cNvPr>
          <p:cNvCxnSpPr>
            <a:cxnSpLocks/>
          </p:cNvCxnSpPr>
          <p:nvPr/>
        </p:nvCxnSpPr>
        <p:spPr>
          <a:xfrm>
            <a:off x="3757295" y="2693671"/>
            <a:ext cx="1056780" cy="3402107"/>
          </a:xfrm>
          <a:prstGeom prst="straightConnector1">
            <a:avLst/>
          </a:prstGeom>
          <a:ln w="69850" cmpd="sng">
            <a:solidFill>
              <a:srgbClr val="7030A0">
                <a:alpha val="39000"/>
              </a:srgbClr>
            </a:solidFill>
            <a:prstDash val="sysDot"/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4E25251F-F8F5-7747-8D53-389F51ED5350}"/>
              </a:ext>
            </a:extLst>
          </p:cNvPr>
          <p:cNvCxnSpPr>
            <a:cxnSpLocks/>
          </p:cNvCxnSpPr>
          <p:nvPr/>
        </p:nvCxnSpPr>
        <p:spPr>
          <a:xfrm>
            <a:off x="5750808" y="2736166"/>
            <a:ext cx="1437378" cy="3519125"/>
          </a:xfrm>
          <a:prstGeom prst="straightConnector1">
            <a:avLst/>
          </a:prstGeom>
          <a:ln w="69850" cmpd="sng">
            <a:solidFill>
              <a:srgbClr val="7030A0">
                <a:alpha val="39000"/>
              </a:srgbClr>
            </a:solidFill>
            <a:prstDash val="sysDot"/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549669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Title 1">
            <a:extLst>
              <a:ext uri="{FF2B5EF4-FFF2-40B4-BE49-F238E27FC236}">
                <a16:creationId xmlns:a16="http://schemas.microsoft.com/office/drawing/2014/main" id="{FF867746-7A2F-644D-88D5-C3102C6A9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262"/>
            <a:ext cx="8941419" cy="1162592"/>
          </a:xfrm>
        </p:spPr>
        <p:txBody>
          <a:bodyPr/>
          <a:lstStyle/>
          <a:p>
            <a:r>
              <a:rPr lang="en-US" dirty="0"/>
              <a:t>RNN: Generation</a:t>
            </a: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C67F1680-4E6A-FF47-A5A3-45A4491667D3}"/>
              </a:ext>
            </a:extLst>
          </p:cNvPr>
          <p:cNvSpPr/>
          <p:nvPr/>
        </p:nvSpPr>
        <p:spPr>
          <a:xfrm>
            <a:off x="903804" y="771482"/>
            <a:ext cx="3109396" cy="10481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Content Placeholder 2">
            <a:extLst>
              <a:ext uri="{FF2B5EF4-FFF2-40B4-BE49-F238E27FC236}">
                <a16:creationId xmlns:a16="http://schemas.microsoft.com/office/drawing/2014/main" id="{8CC99D59-00C0-1445-91B3-013E005D8BDE}"/>
              </a:ext>
            </a:extLst>
          </p:cNvPr>
          <p:cNvSpPr txBox="1">
            <a:spLocks/>
          </p:cNvSpPr>
          <p:nvPr/>
        </p:nvSpPr>
        <p:spPr>
          <a:xfrm>
            <a:off x="2489764" y="1776946"/>
            <a:ext cx="7567747" cy="6457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endParaRPr lang="en-US" sz="2400" b="1" dirty="0">
              <a:solidFill>
                <a:schemeClr val="accent5">
                  <a:lumMod val="75000"/>
                </a:schemeClr>
              </a:solidFill>
              <a:latin typeface="Avenir Light" panose="020B0402020203020204" pitchFamily="34" charset="7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4" name="Content Placeholder 2">
                <a:extLst>
                  <a:ext uri="{FF2B5EF4-FFF2-40B4-BE49-F238E27FC236}">
                    <a16:creationId xmlns:a16="http://schemas.microsoft.com/office/drawing/2014/main" id="{F608FDC5-09ED-D643-A5D6-4B4B9B1B8F0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03804" y="981654"/>
                <a:ext cx="10488096" cy="453978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spcBef>
                    <a:spcPts val="2000"/>
                  </a:spcBef>
                  <a:buNone/>
                </a:pPr>
                <a:r>
                  <a:rPr lang="en-US" sz="2400" dirty="0">
                    <a:latin typeface="Avenir Light" panose="020B0402020203020204" pitchFamily="34" charset="77"/>
                  </a:rPr>
                  <a:t>We can generate the most likely </a:t>
                </a:r>
                <a:r>
                  <a:rPr lang="en-US" sz="2400" b="1" dirty="0">
                    <a:latin typeface="Avenir Light" panose="020B0402020203020204" pitchFamily="34" charset="77"/>
                  </a:rPr>
                  <a:t>next</a:t>
                </a:r>
                <a:r>
                  <a:rPr lang="en-US" sz="2400" dirty="0">
                    <a:latin typeface="Avenir Light" panose="020B0402020203020204" pitchFamily="34" charset="77"/>
                  </a:rPr>
                  <a:t> event (e.g., word) by sampling from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b="1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1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acc>
                  </m:oMath>
                </a14:m>
                <a:endParaRPr lang="en-US" sz="2400" b="1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2000"/>
                  </a:spcBef>
                  <a:buNone/>
                </a:pPr>
                <a:r>
                  <a:rPr lang="en-US" sz="2400" dirty="0">
                    <a:latin typeface="Avenir Light" panose="020B0402020203020204" pitchFamily="34" charset="77"/>
                  </a:rPr>
                  <a:t>Continue until we generate </a:t>
                </a:r>
                <a:r>
                  <a:rPr lang="en-US" sz="2400" b="1" dirty="0">
                    <a:solidFill>
                      <a:srgbClr val="7030A0"/>
                    </a:solidFill>
                    <a:latin typeface="Avenir Light" panose="020B0402020203020204" pitchFamily="34" charset="77"/>
                  </a:rPr>
                  <a:t>&lt;EOS&gt; </a:t>
                </a:r>
                <a:r>
                  <a:rPr lang="en-US" sz="2400" dirty="0">
                    <a:latin typeface="Avenir Light" panose="020B0402020203020204" pitchFamily="34" charset="77"/>
                  </a:rPr>
                  <a:t>symbol.</a:t>
                </a:r>
              </a:p>
            </p:txBody>
          </p:sp>
        </mc:Choice>
        <mc:Fallback>
          <p:sp>
            <p:nvSpPr>
              <p:cNvPr id="134" name="Content Placeholder 2">
                <a:extLst>
                  <a:ext uri="{FF2B5EF4-FFF2-40B4-BE49-F238E27FC236}">
                    <a16:creationId xmlns:a16="http://schemas.microsoft.com/office/drawing/2014/main" id="{F608FDC5-09ED-D643-A5D6-4B4B9B1B8F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804" y="981654"/>
                <a:ext cx="10488096" cy="4539782"/>
              </a:xfrm>
              <a:prstGeom prst="rect">
                <a:avLst/>
              </a:prstGeom>
              <a:blipFill>
                <a:blip r:embed="rId2"/>
                <a:stretch>
                  <a:fillRect l="-846" t="-8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2E20838C-4570-4248-A55C-6F1735047636}"/>
              </a:ext>
            </a:extLst>
          </p:cNvPr>
          <p:cNvSpPr txBox="1">
            <a:spLocks/>
          </p:cNvSpPr>
          <p:nvPr/>
        </p:nvSpPr>
        <p:spPr>
          <a:xfrm>
            <a:off x="264163" y="5250618"/>
            <a:ext cx="1530821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Input layer</a:t>
            </a: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CC1E9B1C-9F75-8B44-AEA5-03BF6822FBF7}"/>
              </a:ext>
            </a:extLst>
          </p:cNvPr>
          <p:cNvSpPr txBox="1">
            <a:spLocks/>
          </p:cNvSpPr>
          <p:nvPr/>
        </p:nvSpPr>
        <p:spPr>
          <a:xfrm>
            <a:off x="147347" y="4088472"/>
            <a:ext cx="1737960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Hidden layer</a:t>
            </a:r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EB6428D5-21EE-2A45-BB91-3CC55CE57983}"/>
              </a:ext>
            </a:extLst>
          </p:cNvPr>
          <p:cNvSpPr txBox="1">
            <a:spLocks/>
          </p:cNvSpPr>
          <p:nvPr/>
        </p:nvSpPr>
        <p:spPr>
          <a:xfrm>
            <a:off x="241800" y="2952152"/>
            <a:ext cx="172138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Output layer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77B69781-0344-E042-A0B5-54BF3F9ECA64}"/>
              </a:ext>
            </a:extLst>
          </p:cNvPr>
          <p:cNvSpPr/>
          <p:nvPr/>
        </p:nvSpPr>
        <p:spPr>
          <a:xfrm>
            <a:off x="2561160" y="5287053"/>
            <a:ext cx="1196135" cy="330065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0CFFAB33-964C-7748-BF35-4721918EB4C8}"/>
              </a:ext>
            </a:extLst>
          </p:cNvPr>
          <p:cNvSpPr/>
          <p:nvPr/>
        </p:nvSpPr>
        <p:spPr>
          <a:xfrm>
            <a:off x="2665942" y="5342404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14156E0B-A953-BD41-BB2C-FE9ED66A0882}"/>
              </a:ext>
            </a:extLst>
          </p:cNvPr>
          <p:cNvSpPr/>
          <p:nvPr/>
        </p:nvSpPr>
        <p:spPr>
          <a:xfrm>
            <a:off x="2912201" y="5342404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441D775C-F264-E346-8817-9BF41FF99B04}"/>
              </a:ext>
            </a:extLst>
          </p:cNvPr>
          <p:cNvSpPr/>
          <p:nvPr/>
        </p:nvSpPr>
        <p:spPr>
          <a:xfrm>
            <a:off x="3158460" y="5342404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387E50D9-5CE3-5441-A6BE-A6E097B4A0B3}"/>
              </a:ext>
            </a:extLst>
          </p:cNvPr>
          <p:cNvSpPr/>
          <p:nvPr/>
        </p:nvSpPr>
        <p:spPr>
          <a:xfrm>
            <a:off x="3410329" y="5342404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1C7A0456-9E4C-C94A-8F0A-49ADA1484771}"/>
              </a:ext>
            </a:extLst>
          </p:cNvPr>
          <p:cNvSpPr/>
          <p:nvPr/>
        </p:nvSpPr>
        <p:spPr>
          <a:xfrm>
            <a:off x="2665942" y="30355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76755897-25B7-004E-A748-A9A07B35D1C1}"/>
              </a:ext>
            </a:extLst>
          </p:cNvPr>
          <p:cNvSpPr/>
          <p:nvPr/>
        </p:nvSpPr>
        <p:spPr>
          <a:xfrm>
            <a:off x="2912201" y="30355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F3AAD522-87CB-2248-A091-7D69B2D76DA2}"/>
              </a:ext>
            </a:extLst>
          </p:cNvPr>
          <p:cNvSpPr/>
          <p:nvPr/>
        </p:nvSpPr>
        <p:spPr>
          <a:xfrm>
            <a:off x="3158460" y="30355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49583858-2EF7-C541-A4C8-6B64B755C426}"/>
              </a:ext>
            </a:extLst>
          </p:cNvPr>
          <p:cNvSpPr/>
          <p:nvPr/>
        </p:nvSpPr>
        <p:spPr>
          <a:xfrm>
            <a:off x="3410329" y="30355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78DA54E1-DEBC-FA47-B33C-EC57979E0AC8}"/>
              </a:ext>
            </a:extLst>
          </p:cNvPr>
          <p:cNvSpPr/>
          <p:nvPr/>
        </p:nvSpPr>
        <p:spPr>
          <a:xfrm>
            <a:off x="2445007" y="4128135"/>
            <a:ext cx="1364224" cy="311369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D6D1AFD7-0467-F54B-80D1-0A7A609972DE}"/>
              </a:ext>
            </a:extLst>
          </p:cNvPr>
          <p:cNvSpPr/>
          <p:nvPr/>
        </p:nvSpPr>
        <p:spPr>
          <a:xfrm>
            <a:off x="2529557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252D735C-4E41-C74A-81FB-F1D9BA23F974}"/>
              </a:ext>
            </a:extLst>
          </p:cNvPr>
          <p:cNvSpPr/>
          <p:nvPr/>
        </p:nvSpPr>
        <p:spPr>
          <a:xfrm>
            <a:off x="2775816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6D55EDF1-111B-6A43-BF0C-42F1DFEDFF65}"/>
              </a:ext>
            </a:extLst>
          </p:cNvPr>
          <p:cNvSpPr/>
          <p:nvPr/>
        </p:nvSpPr>
        <p:spPr>
          <a:xfrm>
            <a:off x="3022075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AF50432D-5742-2A48-B65C-56F873CA56C8}"/>
              </a:ext>
            </a:extLst>
          </p:cNvPr>
          <p:cNvSpPr/>
          <p:nvPr/>
        </p:nvSpPr>
        <p:spPr>
          <a:xfrm>
            <a:off x="3273944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19AC9E29-3D62-D745-8082-BD6C496326A2}"/>
              </a:ext>
            </a:extLst>
          </p:cNvPr>
          <p:cNvSpPr/>
          <p:nvPr/>
        </p:nvSpPr>
        <p:spPr>
          <a:xfrm>
            <a:off x="3531940" y="4183686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5FE82E85-5FBB-5345-9301-873D2290C74B}"/>
              </a:ext>
            </a:extLst>
          </p:cNvPr>
          <p:cNvSpPr/>
          <p:nvPr/>
        </p:nvSpPr>
        <p:spPr>
          <a:xfrm>
            <a:off x="2580250" y="2988563"/>
            <a:ext cx="1128109" cy="311369"/>
          </a:xfrm>
          <a:prstGeom prst="round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ight Arrow 50">
            <a:extLst>
              <a:ext uri="{FF2B5EF4-FFF2-40B4-BE49-F238E27FC236}">
                <a16:creationId xmlns:a16="http://schemas.microsoft.com/office/drawing/2014/main" id="{E38C0E88-53E6-D147-828E-73334C31EC81}"/>
              </a:ext>
            </a:extLst>
          </p:cNvPr>
          <p:cNvSpPr/>
          <p:nvPr/>
        </p:nvSpPr>
        <p:spPr>
          <a:xfrm rot="16200000">
            <a:off x="2885871" y="3505978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ight Arrow 51">
            <a:extLst>
              <a:ext uri="{FF2B5EF4-FFF2-40B4-BE49-F238E27FC236}">
                <a16:creationId xmlns:a16="http://schemas.microsoft.com/office/drawing/2014/main" id="{76B1BEC2-7535-A142-80EE-6B5CD50FAE56}"/>
              </a:ext>
            </a:extLst>
          </p:cNvPr>
          <p:cNvSpPr/>
          <p:nvPr/>
        </p:nvSpPr>
        <p:spPr>
          <a:xfrm rot="16200000">
            <a:off x="2907431" y="467512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3" name="Content Placeholder 2">
                <a:extLst>
                  <a:ext uri="{FF2B5EF4-FFF2-40B4-BE49-F238E27FC236}">
                    <a16:creationId xmlns:a16="http://schemas.microsoft.com/office/drawing/2014/main" id="{753B7FC2-D6A0-AE40-A65D-C095A483881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77235" y="4632547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53" name="Content Placeholder 2">
                <a:extLst>
                  <a:ext uri="{FF2B5EF4-FFF2-40B4-BE49-F238E27FC236}">
                    <a16:creationId xmlns:a16="http://schemas.microsoft.com/office/drawing/2014/main" id="{753B7FC2-D6A0-AE40-A65D-C095A48388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7235" y="4632547"/>
                <a:ext cx="701328" cy="50358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4" name="Content Placeholder 2">
                <a:extLst>
                  <a:ext uri="{FF2B5EF4-FFF2-40B4-BE49-F238E27FC236}">
                    <a16:creationId xmlns:a16="http://schemas.microsoft.com/office/drawing/2014/main" id="{8A9A5F62-D191-874B-A14D-BA57D80A95B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84544" y="3453606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54" name="Content Placeholder 2">
                <a:extLst>
                  <a:ext uri="{FF2B5EF4-FFF2-40B4-BE49-F238E27FC236}">
                    <a16:creationId xmlns:a16="http://schemas.microsoft.com/office/drawing/2014/main" id="{8A9A5F62-D191-874B-A14D-BA57D80A95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4544" y="3453606"/>
                <a:ext cx="701328" cy="50358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DC349C25-6D70-744A-8A3F-AC2AF36398F9}"/>
              </a:ext>
            </a:extLst>
          </p:cNvPr>
          <p:cNvSpPr/>
          <p:nvPr/>
        </p:nvSpPr>
        <p:spPr>
          <a:xfrm>
            <a:off x="4744078" y="5314271"/>
            <a:ext cx="1196135" cy="330065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B25134CF-28BB-1C41-90D8-249BAEEE9A60}"/>
              </a:ext>
            </a:extLst>
          </p:cNvPr>
          <p:cNvSpPr/>
          <p:nvPr/>
        </p:nvSpPr>
        <p:spPr>
          <a:xfrm>
            <a:off x="4848860" y="5369622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D988B1A3-A160-0C40-AFD3-D3B37337006D}"/>
              </a:ext>
            </a:extLst>
          </p:cNvPr>
          <p:cNvSpPr/>
          <p:nvPr/>
        </p:nvSpPr>
        <p:spPr>
          <a:xfrm>
            <a:off x="5095119" y="5369622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3519B87C-A702-B548-ACCE-93008BAACCB5}"/>
              </a:ext>
            </a:extLst>
          </p:cNvPr>
          <p:cNvSpPr/>
          <p:nvPr/>
        </p:nvSpPr>
        <p:spPr>
          <a:xfrm>
            <a:off x="5341378" y="5369622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FAD745E0-4D65-694B-952D-D0828FCE103F}"/>
              </a:ext>
            </a:extLst>
          </p:cNvPr>
          <p:cNvSpPr/>
          <p:nvPr/>
        </p:nvSpPr>
        <p:spPr>
          <a:xfrm>
            <a:off x="5593247" y="5369622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FF26331E-E39E-A348-957A-1FCBF3D0D6E0}"/>
              </a:ext>
            </a:extLst>
          </p:cNvPr>
          <p:cNvSpPr/>
          <p:nvPr/>
        </p:nvSpPr>
        <p:spPr>
          <a:xfrm>
            <a:off x="4848860" y="3062805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55E92C9F-29F8-0043-A63A-DF60EF569982}"/>
              </a:ext>
            </a:extLst>
          </p:cNvPr>
          <p:cNvSpPr/>
          <p:nvPr/>
        </p:nvSpPr>
        <p:spPr>
          <a:xfrm>
            <a:off x="5095119" y="3062805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B551A2F2-C1F6-2744-985E-6AC993230C6F}"/>
              </a:ext>
            </a:extLst>
          </p:cNvPr>
          <p:cNvSpPr/>
          <p:nvPr/>
        </p:nvSpPr>
        <p:spPr>
          <a:xfrm>
            <a:off x="5341378" y="3062805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FE38D034-BDA7-ED4F-9613-29D79A26AE3F}"/>
              </a:ext>
            </a:extLst>
          </p:cNvPr>
          <p:cNvSpPr/>
          <p:nvPr/>
        </p:nvSpPr>
        <p:spPr>
          <a:xfrm>
            <a:off x="5593247" y="3062805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571308DA-CA90-004D-A0AA-5772A33EF3F0}"/>
              </a:ext>
            </a:extLst>
          </p:cNvPr>
          <p:cNvSpPr/>
          <p:nvPr/>
        </p:nvSpPr>
        <p:spPr>
          <a:xfrm>
            <a:off x="4627925" y="4155353"/>
            <a:ext cx="1364224" cy="311369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160832F5-81B7-DF46-99B0-C97E4628FB35}"/>
              </a:ext>
            </a:extLst>
          </p:cNvPr>
          <p:cNvSpPr/>
          <p:nvPr/>
        </p:nvSpPr>
        <p:spPr>
          <a:xfrm>
            <a:off x="4712475" y="4208620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97D9343E-2E42-774D-8F68-04D8584529FC}"/>
              </a:ext>
            </a:extLst>
          </p:cNvPr>
          <p:cNvSpPr/>
          <p:nvPr/>
        </p:nvSpPr>
        <p:spPr>
          <a:xfrm>
            <a:off x="4958734" y="4208620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6668A97C-DE2A-3B41-BE66-8D5D3E7742B6}"/>
              </a:ext>
            </a:extLst>
          </p:cNvPr>
          <p:cNvSpPr/>
          <p:nvPr/>
        </p:nvSpPr>
        <p:spPr>
          <a:xfrm>
            <a:off x="5204993" y="4208620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C00FE93E-F3E5-A843-9D86-64C7FD1608B2}"/>
              </a:ext>
            </a:extLst>
          </p:cNvPr>
          <p:cNvSpPr/>
          <p:nvPr/>
        </p:nvSpPr>
        <p:spPr>
          <a:xfrm>
            <a:off x="5456862" y="4208620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1FC2A4A0-15E5-304A-99F7-9482DC660A49}"/>
              </a:ext>
            </a:extLst>
          </p:cNvPr>
          <p:cNvSpPr/>
          <p:nvPr/>
        </p:nvSpPr>
        <p:spPr>
          <a:xfrm>
            <a:off x="5714858" y="4210904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ounded Rectangle 69">
            <a:extLst>
              <a:ext uri="{FF2B5EF4-FFF2-40B4-BE49-F238E27FC236}">
                <a16:creationId xmlns:a16="http://schemas.microsoft.com/office/drawing/2014/main" id="{78CAD346-E00E-254C-A40F-717C132CF10E}"/>
              </a:ext>
            </a:extLst>
          </p:cNvPr>
          <p:cNvSpPr/>
          <p:nvPr/>
        </p:nvSpPr>
        <p:spPr>
          <a:xfrm>
            <a:off x="4763168" y="3015781"/>
            <a:ext cx="1128109" cy="311369"/>
          </a:xfrm>
          <a:prstGeom prst="round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ight Arrow 70">
            <a:extLst>
              <a:ext uri="{FF2B5EF4-FFF2-40B4-BE49-F238E27FC236}">
                <a16:creationId xmlns:a16="http://schemas.microsoft.com/office/drawing/2014/main" id="{0B7844AE-D3C0-B843-A88C-F3D8368BCF19}"/>
              </a:ext>
            </a:extLst>
          </p:cNvPr>
          <p:cNvSpPr/>
          <p:nvPr/>
        </p:nvSpPr>
        <p:spPr>
          <a:xfrm rot="16200000">
            <a:off x="5068789" y="353319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ight Arrow 71">
            <a:extLst>
              <a:ext uri="{FF2B5EF4-FFF2-40B4-BE49-F238E27FC236}">
                <a16:creationId xmlns:a16="http://schemas.microsoft.com/office/drawing/2014/main" id="{B8E6EF4A-CBDA-6049-8A12-A588515097B8}"/>
              </a:ext>
            </a:extLst>
          </p:cNvPr>
          <p:cNvSpPr/>
          <p:nvPr/>
        </p:nvSpPr>
        <p:spPr>
          <a:xfrm rot="16200000">
            <a:off x="5090349" y="470234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3" name="Content Placeholder 2">
                <a:extLst>
                  <a:ext uri="{FF2B5EF4-FFF2-40B4-BE49-F238E27FC236}">
                    <a16:creationId xmlns:a16="http://schemas.microsoft.com/office/drawing/2014/main" id="{E7C20D21-0C77-3D4D-A35E-14C2CC15F63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60153" y="4659765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73" name="Content Placeholder 2">
                <a:extLst>
                  <a:ext uri="{FF2B5EF4-FFF2-40B4-BE49-F238E27FC236}">
                    <a16:creationId xmlns:a16="http://schemas.microsoft.com/office/drawing/2014/main" id="{E7C20D21-0C77-3D4D-A35E-14C2CC15F6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0153" y="4659765"/>
                <a:ext cx="701328" cy="50358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4" name="Content Placeholder 2">
                <a:extLst>
                  <a:ext uri="{FF2B5EF4-FFF2-40B4-BE49-F238E27FC236}">
                    <a16:creationId xmlns:a16="http://schemas.microsoft.com/office/drawing/2014/main" id="{BEF4F9A5-FF28-8440-9DAF-1D1ED4100CF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67462" y="3480824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74" name="Content Placeholder 2">
                <a:extLst>
                  <a:ext uri="{FF2B5EF4-FFF2-40B4-BE49-F238E27FC236}">
                    <a16:creationId xmlns:a16="http://schemas.microsoft.com/office/drawing/2014/main" id="{BEF4F9A5-FF28-8440-9DAF-1D1ED4100C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7462" y="3480824"/>
                <a:ext cx="701328" cy="50358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785C13DA-1245-8B4B-BA3B-0F9CC8642C27}"/>
              </a:ext>
            </a:extLst>
          </p:cNvPr>
          <p:cNvSpPr/>
          <p:nvPr/>
        </p:nvSpPr>
        <p:spPr>
          <a:xfrm>
            <a:off x="7019643" y="5330689"/>
            <a:ext cx="1196135" cy="330065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832CC637-0D04-E045-97EC-62301A2FB517}"/>
              </a:ext>
            </a:extLst>
          </p:cNvPr>
          <p:cNvSpPr/>
          <p:nvPr/>
        </p:nvSpPr>
        <p:spPr>
          <a:xfrm>
            <a:off x="7124425" y="5386040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6B9AD6A7-0092-C344-8EAB-211E6AE860AB}"/>
              </a:ext>
            </a:extLst>
          </p:cNvPr>
          <p:cNvSpPr/>
          <p:nvPr/>
        </p:nvSpPr>
        <p:spPr>
          <a:xfrm>
            <a:off x="7370684" y="5386040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C378B29B-7E2C-3849-BFFB-1EDFCD931458}"/>
              </a:ext>
            </a:extLst>
          </p:cNvPr>
          <p:cNvSpPr/>
          <p:nvPr/>
        </p:nvSpPr>
        <p:spPr>
          <a:xfrm>
            <a:off x="7616943" y="5386040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C1E9E263-7724-C04E-8CC1-2A991EFB6236}"/>
              </a:ext>
            </a:extLst>
          </p:cNvPr>
          <p:cNvSpPr/>
          <p:nvPr/>
        </p:nvSpPr>
        <p:spPr>
          <a:xfrm>
            <a:off x="7868812" y="5386040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9ABB77AE-E600-2D4A-A8F6-DA5796922715}"/>
              </a:ext>
            </a:extLst>
          </p:cNvPr>
          <p:cNvSpPr/>
          <p:nvPr/>
        </p:nvSpPr>
        <p:spPr>
          <a:xfrm>
            <a:off x="7124425" y="3079223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6897086D-0408-F142-9B0F-D6527B2A3184}"/>
              </a:ext>
            </a:extLst>
          </p:cNvPr>
          <p:cNvSpPr/>
          <p:nvPr/>
        </p:nvSpPr>
        <p:spPr>
          <a:xfrm>
            <a:off x="7370684" y="3079223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2F285B13-1EBB-874A-908F-A4275B96C77D}"/>
              </a:ext>
            </a:extLst>
          </p:cNvPr>
          <p:cNvSpPr/>
          <p:nvPr/>
        </p:nvSpPr>
        <p:spPr>
          <a:xfrm>
            <a:off x="7616943" y="3079223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B671CE2A-1182-4B4E-99DF-3D670317CCC9}"/>
              </a:ext>
            </a:extLst>
          </p:cNvPr>
          <p:cNvSpPr/>
          <p:nvPr/>
        </p:nvSpPr>
        <p:spPr>
          <a:xfrm>
            <a:off x="7868812" y="3079223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ounded Rectangle 83">
            <a:extLst>
              <a:ext uri="{FF2B5EF4-FFF2-40B4-BE49-F238E27FC236}">
                <a16:creationId xmlns:a16="http://schemas.microsoft.com/office/drawing/2014/main" id="{B3D261A4-B0C0-8045-97D9-44DA955B3884}"/>
              </a:ext>
            </a:extLst>
          </p:cNvPr>
          <p:cNvSpPr/>
          <p:nvPr/>
        </p:nvSpPr>
        <p:spPr>
          <a:xfrm>
            <a:off x="6903490" y="4171771"/>
            <a:ext cx="1364224" cy="311369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23D2774D-5820-6A4D-A429-89A1609B30F6}"/>
              </a:ext>
            </a:extLst>
          </p:cNvPr>
          <p:cNvSpPr/>
          <p:nvPr/>
        </p:nvSpPr>
        <p:spPr>
          <a:xfrm>
            <a:off x="6988040" y="4225038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10CC57D3-EA98-B648-BB88-074D0CC018B5}"/>
              </a:ext>
            </a:extLst>
          </p:cNvPr>
          <p:cNvSpPr/>
          <p:nvPr/>
        </p:nvSpPr>
        <p:spPr>
          <a:xfrm>
            <a:off x="7234299" y="4225038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CA536028-C6A6-5B4B-83D2-BF2CC5A2998B}"/>
              </a:ext>
            </a:extLst>
          </p:cNvPr>
          <p:cNvSpPr/>
          <p:nvPr/>
        </p:nvSpPr>
        <p:spPr>
          <a:xfrm>
            <a:off x="7480558" y="4225038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30E489B1-C4A4-7546-A23F-7F124981A1E0}"/>
              </a:ext>
            </a:extLst>
          </p:cNvPr>
          <p:cNvSpPr/>
          <p:nvPr/>
        </p:nvSpPr>
        <p:spPr>
          <a:xfrm>
            <a:off x="7732427" y="4225038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90F6EA35-7F78-CD48-ACED-D83E68475749}"/>
              </a:ext>
            </a:extLst>
          </p:cNvPr>
          <p:cNvSpPr/>
          <p:nvPr/>
        </p:nvSpPr>
        <p:spPr>
          <a:xfrm>
            <a:off x="7990423" y="422732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ounded Rectangle 89">
            <a:extLst>
              <a:ext uri="{FF2B5EF4-FFF2-40B4-BE49-F238E27FC236}">
                <a16:creationId xmlns:a16="http://schemas.microsoft.com/office/drawing/2014/main" id="{6875A797-80F5-A248-A860-62BFAD11A91A}"/>
              </a:ext>
            </a:extLst>
          </p:cNvPr>
          <p:cNvSpPr/>
          <p:nvPr/>
        </p:nvSpPr>
        <p:spPr>
          <a:xfrm>
            <a:off x="7038733" y="3032199"/>
            <a:ext cx="1128109" cy="311369"/>
          </a:xfrm>
          <a:prstGeom prst="round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ight Arrow 90">
            <a:extLst>
              <a:ext uri="{FF2B5EF4-FFF2-40B4-BE49-F238E27FC236}">
                <a16:creationId xmlns:a16="http://schemas.microsoft.com/office/drawing/2014/main" id="{7D91609B-B92C-1247-A422-2CC602A7E43B}"/>
              </a:ext>
            </a:extLst>
          </p:cNvPr>
          <p:cNvSpPr/>
          <p:nvPr/>
        </p:nvSpPr>
        <p:spPr>
          <a:xfrm rot="16200000">
            <a:off x="7344354" y="354961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ight Arrow 91">
            <a:extLst>
              <a:ext uri="{FF2B5EF4-FFF2-40B4-BE49-F238E27FC236}">
                <a16:creationId xmlns:a16="http://schemas.microsoft.com/office/drawing/2014/main" id="{D8A9A8AE-3DF1-E94E-BB96-24CE5A8FC703}"/>
              </a:ext>
            </a:extLst>
          </p:cNvPr>
          <p:cNvSpPr/>
          <p:nvPr/>
        </p:nvSpPr>
        <p:spPr>
          <a:xfrm rot="16200000">
            <a:off x="7365914" y="471876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3" name="Content Placeholder 2">
                <a:extLst>
                  <a:ext uri="{FF2B5EF4-FFF2-40B4-BE49-F238E27FC236}">
                    <a16:creationId xmlns:a16="http://schemas.microsoft.com/office/drawing/2014/main" id="{602D8282-08EF-044E-A2EC-1C0B30FE97C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35718" y="4676183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93" name="Content Placeholder 2">
                <a:extLst>
                  <a:ext uri="{FF2B5EF4-FFF2-40B4-BE49-F238E27FC236}">
                    <a16:creationId xmlns:a16="http://schemas.microsoft.com/office/drawing/2014/main" id="{602D8282-08EF-044E-A2EC-1C0B30FE97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718" y="4676183"/>
                <a:ext cx="701328" cy="50358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4" name="Content Placeholder 2">
                <a:extLst>
                  <a:ext uri="{FF2B5EF4-FFF2-40B4-BE49-F238E27FC236}">
                    <a16:creationId xmlns:a16="http://schemas.microsoft.com/office/drawing/2014/main" id="{87AB8E62-4C6B-CB4F-A510-0F8315F3AD2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43027" y="3497242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94" name="Content Placeholder 2">
                <a:extLst>
                  <a:ext uri="{FF2B5EF4-FFF2-40B4-BE49-F238E27FC236}">
                    <a16:creationId xmlns:a16="http://schemas.microsoft.com/office/drawing/2014/main" id="{87AB8E62-4C6B-CB4F-A510-0F8315F3AD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3027" y="3497242"/>
                <a:ext cx="701328" cy="50358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5" name="Rounded Rectangle 94">
            <a:extLst>
              <a:ext uri="{FF2B5EF4-FFF2-40B4-BE49-F238E27FC236}">
                <a16:creationId xmlns:a16="http://schemas.microsoft.com/office/drawing/2014/main" id="{DA0C9841-20B3-B447-842F-EEE2526D8E9B}"/>
              </a:ext>
            </a:extLst>
          </p:cNvPr>
          <p:cNvSpPr/>
          <p:nvPr/>
        </p:nvSpPr>
        <p:spPr>
          <a:xfrm>
            <a:off x="9320649" y="5339671"/>
            <a:ext cx="1196135" cy="330065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745A7BE7-8F2F-D342-8ECF-284129E35120}"/>
              </a:ext>
            </a:extLst>
          </p:cNvPr>
          <p:cNvSpPr/>
          <p:nvPr/>
        </p:nvSpPr>
        <p:spPr>
          <a:xfrm>
            <a:off x="9425431" y="5395022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D96327BA-CD73-9F4C-872F-66F2FBB435EC}"/>
              </a:ext>
            </a:extLst>
          </p:cNvPr>
          <p:cNvSpPr/>
          <p:nvPr/>
        </p:nvSpPr>
        <p:spPr>
          <a:xfrm>
            <a:off x="9671690" y="5395022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86936CAA-083E-F74C-83DC-47EFA16BA7F1}"/>
              </a:ext>
            </a:extLst>
          </p:cNvPr>
          <p:cNvSpPr/>
          <p:nvPr/>
        </p:nvSpPr>
        <p:spPr>
          <a:xfrm>
            <a:off x="9917949" y="5395022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E721BFC8-488A-E544-8039-FF95473E4677}"/>
              </a:ext>
            </a:extLst>
          </p:cNvPr>
          <p:cNvSpPr/>
          <p:nvPr/>
        </p:nvSpPr>
        <p:spPr>
          <a:xfrm>
            <a:off x="10169818" y="5395022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D8B98019-A811-8A43-A9EC-3F968DD6AF5F}"/>
              </a:ext>
            </a:extLst>
          </p:cNvPr>
          <p:cNvSpPr/>
          <p:nvPr/>
        </p:nvSpPr>
        <p:spPr>
          <a:xfrm>
            <a:off x="9425431" y="3088205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C2E9BF57-C376-B741-A36B-15614D8A562E}"/>
              </a:ext>
            </a:extLst>
          </p:cNvPr>
          <p:cNvSpPr/>
          <p:nvPr/>
        </p:nvSpPr>
        <p:spPr>
          <a:xfrm>
            <a:off x="9671690" y="3088205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FA74C246-0177-C74B-80B5-763B069F3911}"/>
              </a:ext>
            </a:extLst>
          </p:cNvPr>
          <p:cNvSpPr/>
          <p:nvPr/>
        </p:nvSpPr>
        <p:spPr>
          <a:xfrm>
            <a:off x="9917949" y="3088205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6258B4E7-45B9-8E4F-8412-2DA1BE33A73C}"/>
              </a:ext>
            </a:extLst>
          </p:cNvPr>
          <p:cNvSpPr/>
          <p:nvPr/>
        </p:nvSpPr>
        <p:spPr>
          <a:xfrm>
            <a:off x="10169818" y="3088205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ounded Rectangle 103">
            <a:extLst>
              <a:ext uri="{FF2B5EF4-FFF2-40B4-BE49-F238E27FC236}">
                <a16:creationId xmlns:a16="http://schemas.microsoft.com/office/drawing/2014/main" id="{A2210478-1028-B04C-B747-19F17823E06D}"/>
              </a:ext>
            </a:extLst>
          </p:cNvPr>
          <p:cNvSpPr/>
          <p:nvPr/>
        </p:nvSpPr>
        <p:spPr>
          <a:xfrm>
            <a:off x="9204496" y="4180753"/>
            <a:ext cx="1364224" cy="311369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8D101897-56E6-2C44-8EEF-760D3063C9B3}"/>
              </a:ext>
            </a:extLst>
          </p:cNvPr>
          <p:cNvSpPr/>
          <p:nvPr/>
        </p:nvSpPr>
        <p:spPr>
          <a:xfrm>
            <a:off x="9289046" y="4234020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CA229551-A421-EC43-8BAD-C21801E155A4}"/>
              </a:ext>
            </a:extLst>
          </p:cNvPr>
          <p:cNvSpPr/>
          <p:nvPr/>
        </p:nvSpPr>
        <p:spPr>
          <a:xfrm>
            <a:off x="9535305" y="4234020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259D13A2-CE3E-2E41-B48F-DCC78D236584}"/>
              </a:ext>
            </a:extLst>
          </p:cNvPr>
          <p:cNvSpPr/>
          <p:nvPr/>
        </p:nvSpPr>
        <p:spPr>
          <a:xfrm>
            <a:off x="9781564" y="4234020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93D29972-0753-0549-AFDB-7999F2CA7064}"/>
              </a:ext>
            </a:extLst>
          </p:cNvPr>
          <p:cNvSpPr/>
          <p:nvPr/>
        </p:nvSpPr>
        <p:spPr>
          <a:xfrm>
            <a:off x="10033433" y="4234020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FCA96AC2-2AE4-4147-9B5F-E6DEF428D471}"/>
              </a:ext>
            </a:extLst>
          </p:cNvPr>
          <p:cNvSpPr/>
          <p:nvPr/>
        </p:nvSpPr>
        <p:spPr>
          <a:xfrm>
            <a:off x="10291429" y="4236304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ounded Rectangle 109">
            <a:extLst>
              <a:ext uri="{FF2B5EF4-FFF2-40B4-BE49-F238E27FC236}">
                <a16:creationId xmlns:a16="http://schemas.microsoft.com/office/drawing/2014/main" id="{BBC3F028-A301-0444-B329-2B6F15D2F043}"/>
              </a:ext>
            </a:extLst>
          </p:cNvPr>
          <p:cNvSpPr/>
          <p:nvPr/>
        </p:nvSpPr>
        <p:spPr>
          <a:xfrm>
            <a:off x="9339739" y="3041181"/>
            <a:ext cx="1128109" cy="311369"/>
          </a:xfrm>
          <a:prstGeom prst="round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ight Arrow 110">
            <a:extLst>
              <a:ext uri="{FF2B5EF4-FFF2-40B4-BE49-F238E27FC236}">
                <a16:creationId xmlns:a16="http://schemas.microsoft.com/office/drawing/2014/main" id="{32478F26-EE47-7345-A1B2-7925B2619638}"/>
              </a:ext>
            </a:extLst>
          </p:cNvPr>
          <p:cNvSpPr/>
          <p:nvPr/>
        </p:nvSpPr>
        <p:spPr>
          <a:xfrm rot="16200000">
            <a:off x="9645360" y="355859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ight Arrow 111">
            <a:extLst>
              <a:ext uri="{FF2B5EF4-FFF2-40B4-BE49-F238E27FC236}">
                <a16:creationId xmlns:a16="http://schemas.microsoft.com/office/drawing/2014/main" id="{B3D7E915-F51E-9443-8CDE-2E1277F20217}"/>
              </a:ext>
            </a:extLst>
          </p:cNvPr>
          <p:cNvSpPr/>
          <p:nvPr/>
        </p:nvSpPr>
        <p:spPr>
          <a:xfrm rot="16200000">
            <a:off x="9666920" y="472774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3" name="Content Placeholder 2">
                <a:extLst>
                  <a:ext uri="{FF2B5EF4-FFF2-40B4-BE49-F238E27FC236}">
                    <a16:creationId xmlns:a16="http://schemas.microsoft.com/office/drawing/2014/main" id="{EBA1707F-0296-2D46-8FEF-C1BC6F5D1EC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136724" y="4685165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13" name="Content Placeholder 2">
                <a:extLst>
                  <a:ext uri="{FF2B5EF4-FFF2-40B4-BE49-F238E27FC236}">
                    <a16:creationId xmlns:a16="http://schemas.microsoft.com/office/drawing/2014/main" id="{EBA1707F-0296-2D46-8FEF-C1BC6F5D1E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6724" y="4685165"/>
                <a:ext cx="701328" cy="50358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4" name="Content Placeholder 2">
                <a:extLst>
                  <a:ext uri="{FF2B5EF4-FFF2-40B4-BE49-F238E27FC236}">
                    <a16:creationId xmlns:a16="http://schemas.microsoft.com/office/drawing/2014/main" id="{88F6B711-6275-BE47-A1C4-0638E67C333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144033" y="3506224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14" name="Content Placeholder 2">
                <a:extLst>
                  <a:ext uri="{FF2B5EF4-FFF2-40B4-BE49-F238E27FC236}">
                    <a16:creationId xmlns:a16="http://schemas.microsoft.com/office/drawing/2014/main" id="{88F6B711-6275-BE47-A1C4-0638E67C33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33" y="3506224"/>
                <a:ext cx="701328" cy="50358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5" name="Content Placeholder 2">
                <a:extLst>
                  <a:ext uri="{FF2B5EF4-FFF2-40B4-BE49-F238E27FC236}">
                    <a16:creationId xmlns:a16="http://schemas.microsoft.com/office/drawing/2014/main" id="{1F028BB4-661E-8048-88CA-0B4E65E3776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936405" y="5566790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15" name="Content Placeholder 2">
                <a:extLst>
                  <a:ext uri="{FF2B5EF4-FFF2-40B4-BE49-F238E27FC236}">
                    <a16:creationId xmlns:a16="http://schemas.microsoft.com/office/drawing/2014/main" id="{1F028BB4-661E-8048-88CA-0B4E65E377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6405" y="5566790"/>
                <a:ext cx="466367" cy="503588"/>
              </a:xfrm>
              <a:prstGeom prst="rect">
                <a:avLst/>
              </a:prstGeom>
              <a:blipFill>
                <a:blip r:embed="rId11"/>
                <a:stretch>
                  <a:fillRect l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6" name="Content Placeholder 2">
                <a:extLst>
                  <a:ext uri="{FF2B5EF4-FFF2-40B4-BE49-F238E27FC236}">
                    <a16:creationId xmlns:a16="http://schemas.microsoft.com/office/drawing/2014/main" id="{243F4651-A9CA-A549-A6D2-0B1A30201F1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223678" y="5595080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16" name="Content Placeholder 2">
                <a:extLst>
                  <a:ext uri="{FF2B5EF4-FFF2-40B4-BE49-F238E27FC236}">
                    <a16:creationId xmlns:a16="http://schemas.microsoft.com/office/drawing/2014/main" id="{243F4651-A9CA-A549-A6D2-0B1A30201F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3678" y="5595080"/>
                <a:ext cx="466367" cy="503588"/>
              </a:xfrm>
              <a:prstGeom prst="rect">
                <a:avLst/>
              </a:prstGeom>
              <a:blipFill>
                <a:blip r:embed="rId12"/>
                <a:stretch>
                  <a:fillRect l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7" name="Content Placeholder 2">
                <a:extLst>
                  <a:ext uri="{FF2B5EF4-FFF2-40B4-BE49-F238E27FC236}">
                    <a16:creationId xmlns:a16="http://schemas.microsoft.com/office/drawing/2014/main" id="{DDBA0AC8-46E8-5B45-A307-B9147A8FAB7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31960" y="5570101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17" name="Content Placeholder 2">
                <a:extLst>
                  <a:ext uri="{FF2B5EF4-FFF2-40B4-BE49-F238E27FC236}">
                    <a16:creationId xmlns:a16="http://schemas.microsoft.com/office/drawing/2014/main" id="{DDBA0AC8-46E8-5B45-A307-B9147A8FAB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1960" y="5570101"/>
                <a:ext cx="466367" cy="503588"/>
              </a:xfrm>
              <a:prstGeom prst="rect">
                <a:avLst/>
              </a:prstGeom>
              <a:blipFill>
                <a:blip r:embed="rId13"/>
                <a:stretch>
                  <a:fillRect l="-5263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8" name="Content Placeholder 2">
                <a:extLst>
                  <a:ext uri="{FF2B5EF4-FFF2-40B4-BE49-F238E27FC236}">
                    <a16:creationId xmlns:a16="http://schemas.microsoft.com/office/drawing/2014/main" id="{5C95443F-7D87-8C40-8ECA-F7C1BEB6232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770266" y="5592190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18" name="Content Placeholder 2">
                <a:extLst>
                  <a:ext uri="{FF2B5EF4-FFF2-40B4-BE49-F238E27FC236}">
                    <a16:creationId xmlns:a16="http://schemas.microsoft.com/office/drawing/2014/main" id="{5C95443F-7D87-8C40-8ECA-F7C1BEB623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70266" y="5592190"/>
                <a:ext cx="466367" cy="503588"/>
              </a:xfrm>
              <a:prstGeom prst="rect">
                <a:avLst/>
              </a:prstGeom>
              <a:blipFill>
                <a:blip r:embed="rId14"/>
                <a:stretch>
                  <a:fillRect l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9" name="Right Arrow 118">
            <a:extLst>
              <a:ext uri="{FF2B5EF4-FFF2-40B4-BE49-F238E27FC236}">
                <a16:creationId xmlns:a16="http://schemas.microsoft.com/office/drawing/2014/main" id="{FB5B8560-2125-4B4D-A746-768335D23018}"/>
              </a:ext>
            </a:extLst>
          </p:cNvPr>
          <p:cNvSpPr/>
          <p:nvPr/>
        </p:nvSpPr>
        <p:spPr>
          <a:xfrm>
            <a:off x="3951891" y="4118260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2" name="Content Placeholder 2">
                <a:extLst>
                  <a:ext uri="{FF2B5EF4-FFF2-40B4-BE49-F238E27FC236}">
                    <a16:creationId xmlns:a16="http://schemas.microsoft.com/office/drawing/2014/main" id="{C649DF52-D45F-6F45-9821-F2CA15B64CD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818000" y="3657669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22" name="Content Placeholder 2">
                <a:extLst>
                  <a:ext uri="{FF2B5EF4-FFF2-40B4-BE49-F238E27FC236}">
                    <a16:creationId xmlns:a16="http://schemas.microsoft.com/office/drawing/2014/main" id="{C649DF52-D45F-6F45-9821-F2CA15B64C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8000" y="3657669"/>
                <a:ext cx="701328" cy="503588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4" name="Right Arrow 123">
            <a:extLst>
              <a:ext uri="{FF2B5EF4-FFF2-40B4-BE49-F238E27FC236}">
                <a16:creationId xmlns:a16="http://schemas.microsoft.com/office/drawing/2014/main" id="{739140FE-B41D-0744-BFC8-87DCC29C976C}"/>
              </a:ext>
            </a:extLst>
          </p:cNvPr>
          <p:cNvSpPr/>
          <p:nvPr/>
        </p:nvSpPr>
        <p:spPr>
          <a:xfrm>
            <a:off x="6150460" y="415946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5" name="Content Placeholder 2">
                <a:extLst>
                  <a:ext uri="{FF2B5EF4-FFF2-40B4-BE49-F238E27FC236}">
                    <a16:creationId xmlns:a16="http://schemas.microsoft.com/office/drawing/2014/main" id="{63F69B9E-A61F-D040-9D60-E053AC71C5B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16569" y="3698871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25" name="Content Placeholder 2">
                <a:extLst>
                  <a:ext uri="{FF2B5EF4-FFF2-40B4-BE49-F238E27FC236}">
                    <a16:creationId xmlns:a16="http://schemas.microsoft.com/office/drawing/2014/main" id="{63F69B9E-A61F-D040-9D60-E053AC71C5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6569" y="3698871"/>
                <a:ext cx="701328" cy="503588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6" name="Right Arrow 125">
            <a:extLst>
              <a:ext uri="{FF2B5EF4-FFF2-40B4-BE49-F238E27FC236}">
                <a16:creationId xmlns:a16="http://schemas.microsoft.com/office/drawing/2014/main" id="{A0B97A06-4B1A-7E46-A61F-E2ABE595FBF3}"/>
              </a:ext>
            </a:extLst>
          </p:cNvPr>
          <p:cNvSpPr/>
          <p:nvPr/>
        </p:nvSpPr>
        <p:spPr>
          <a:xfrm>
            <a:off x="8438026" y="418075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7" name="Content Placeholder 2">
                <a:extLst>
                  <a:ext uri="{FF2B5EF4-FFF2-40B4-BE49-F238E27FC236}">
                    <a16:creationId xmlns:a16="http://schemas.microsoft.com/office/drawing/2014/main" id="{92CCF0C2-D072-A042-B07D-879687D67FE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04135" y="3720162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27" name="Content Placeholder 2">
                <a:extLst>
                  <a:ext uri="{FF2B5EF4-FFF2-40B4-BE49-F238E27FC236}">
                    <a16:creationId xmlns:a16="http://schemas.microsoft.com/office/drawing/2014/main" id="{92CCF0C2-D072-A042-B07D-879687D67F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4135" y="3720162"/>
                <a:ext cx="701328" cy="503588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8" name="Content Placeholder 2">
            <a:extLst>
              <a:ext uri="{FF2B5EF4-FFF2-40B4-BE49-F238E27FC236}">
                <a16:creationId xmlns:a16="http://schemas.microsoft.com/office/drawing/2014/main" id="{F0DB991D-8AC4-2F49-958D-C6E6F9DD54A7}"/>
              </a:ext>
            </a:extLst>
          </p:cNvPr>
          <p:cNvSpPr txBox="1">
            <a:spLocks/>
          </p:cNvSpPr>
          <p:nvPr/>
        </p:nvSpPr>
        <p:spPr>
          <a:xfrm>
            <a:off x="2299868" y="6003497"/>
            <a:ext cx="1604256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solidFill>
                  <a:srgbClr val="7030A0"/>
                </a:solidFill>
                <a:latin typeface="Avenir Light" panose="020B0402020203020204" pitchFamily="34" charset="77"/>
              </a:rPr>
              <a:t>&lt;START&gt;</a:t>
            </a:r>
          </a:p>
        </p:txBody>
      </p:sp>
      <p:sp>
        <p:nvSpPr>
          <p:cNvPr id="129" name="Content Placeholder 2">
            <a:extLst>
              <a:ext uri="{FF2B5EF4-FFF2-40B4-BE49-F238E27FC236}">
                <a16:creationId xmlns:a16="http://schemas.microsoft.com/office/drawing/2014/main" id="{94A19662-B16E-ED4C-8FEE-5BEB725A07A3}"/>
              </a:ext>
            </a:extLst>
          </p:cNvPr>
          <p:cNvSpPr txBox="1">
            <a:spLocks/>
          </p:cNvSpPr>
          <p:nvPr/>
        </p:nvSpPr>
        <p:spPr>
          <a:xfrm>
            <a:off x="4752175" y="6003497"/>
            <a:ext cx="1223317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solidFill>
                  <a:srgbClr val="7030A0"/>
                </a:solidFill>
                <a:latin typeface="Avenir Light" panose="020B0402020203020204" pitchFamily="34" charset="77"/>
              </a:rPr>
              <a:t>“Sorry”</a:t>
            </a:r>
          </a:p>
        </p:txBody>
      </p:sp>
      <p:sp>
        <p:nvSpPr>
          <p:cNvPr id="130" name="Content Placeholder 2">
            <a:extLst>
              <a:ext uri="{FF2B5EF4-FFF2-40B4-BE49-F238E27FC236}">
                <a16:creationId xmlns:a16="http://schemas.microsoft.com/office/drawing/2014/main" id="{6CC75B8A-D385-5248-8A24-7AF95C38AF0C}"/>
              </a:ext>
            </a:extLst>
          </p:cNvPr>
          <p:cNvSpPr txBox="1">
            <a:spLocks/>
          </p:cNvSpPr>
          <p:nvPr/>
        </p:nvSpPr>
        <p:spPr>
          <a:xfrm>
            <a:off x="7073360" y="5992781"/>
            <a:ext cx="1017595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solidFill>
                  <a:srgbClr val="7030A0"/>
                </a:solidFill>
                <a:latin typeface="Avenir Light" panose="020B0402020203020204" pitchFamily="34" charset="77"/>
              </a:rPr>
              <a:t>Harry</a:t>
            </a:r>
          </a:p>
        </p:txBody>
      </p:sp>
      <p:sp>
        <p:nvSpPr>
          <p:cNvPr id="131" name="Content Placeholder 2">
            <a:extLst>
              <a:ext uri="{FF2B5EF4-FFF2-40B4-BE49-F238E27FC236}">
                <a16:creationId xmlns:a16="http://schemas.microsoft.com/office/drawing/2014/main" id="{484E887D-AB94-554C-B8D9-1B0556A74897}"/>
              </a:ext>
            </a:extLst>
          </p:cNvPr>
          <p:cNvSpPr txBox="1">
            <a:spLocks/>
          </p:cNvSpPr>
          <p:nvPr/>
        </p:nvSpPr>
        <p:spPr>
          <a:xfrm>
            <a:off x="9400101" y="6003497"/>
            <a:ext cx="138743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solidFill>
                  <a:srgbClr val="7030A0"/>
                </a:solidFill>
                <a:latin typeface="Avenir Light" panose="020B0402020203020204" pitchFamily="34" charset="77"/>
              </a:rPr>
              <a:t>shouted,</a:t>
            </a:r>
          </a:p>
        </p:txBody>
      </p:sp>
      <p:sp>
        <p:nvSpPr>
          <p:cNvPr id="132" name="Content Placeholder 2">
            <a:extLst>
              <a:ext uri="{FF2B5EF4-FFF2-40B4-BE49-F238E27FC236}">
                <a16:creationId xmlns:a16="http://schemas.microsoft.com/office/drawing/2014/main" id="{F1255D89-8DB7-7941-98CF-858601200D88}"/>
              </a:ext>
            </a:extLst>
          </p:cNvPr>
          <p:cNvSpPr txBox="1">
            <a:spLocks/>
          </p:cNvSpPr>
          <p:nvPr/>
        </p:nvSpPr>
        <p:spPr>
          <a:xfrm>
            <a:off x="2608151" y="2408138"/>
            <a:ext cx="1223317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solidFill>
                  <a:srgbClr val="7030A0"/>
                </a:solidFill>
                <a:latin typeface="Avenir Light" panose="020B0402020203020204" pitchFamily="34" charset="77"/>
              </a:rPr>
              <a:t>“Sorry”</a:t>
            </a:r>
          </a:p>
        </p:txBody>
      </p:sp>
      <p:sp>
        <p:nvSpPr>
          <p:cNvPr id="133" name="Content Placeholder 2">
            <a:extLst>
              <a:ext uri="{FF2B5EF4-FFF2-40B4-BE49-F238E27FC236}">
                <a16:creationId xmlns:a16="http://schemas.microsoft.com/office/drawing/2014/main" id="{6055F11A-E12F-2E43-9AED-1595523374A6}"/>
              </a:ext>
            </a:extLst>
          </p:cNvPr>
          <p:cNvSpPr txBox="1">
            <a:spLocks/>
          </p:cNvSpPr>
          <p:nvPr/>
        </p:nvSpPr>
        <p:spPr>
          <a:xfrm>
            <a:off x="4720906" y="2409621"/>
            <a:ext cx="1017595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solidFill>
                  <a:srgbClr val="7030A0"/>
                </a:solidFill>
                <a:latin typeface="Avenir Light" panose="020B0402020203020204" pitchFamily="34" charset="77"/>
              </a:rPr>
              <a:t>Harry</a:t>
            </a:r>
          </a:p>
        </p:txBody>
      </p:sp>
      <p:sp>
        <p:nvSpPr>
          <p:cNvPr id="135" name="Content Placeholder 2">
            <a:extLst>
              <a:ext uri="{FF2B5EF4-FFF2-40B4-BE49-F238E27FC236}">
                <a16:creationId xmlns:a16="http://schemas.microsoft.com/office/drawing/2014/main" id="{E116A7AC-950A-E24B-AF51-0564C2551321}"/>
              </a:ext>
            </a:extLst>
          </p:cNvPr>
          <p:cNvSpPr txBox="1">
            <a:spLocks/>
          </p:cNvSpPr>
          <p:nvPr/>
        </p:nvSpPr>
        <p:spPr>
          <a:xfrm>
            <a:off x="6738241" y="2497092"/>
            <a:ext cx="145538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solidFill>
                  <a:srgbClr val="7030A0"/>
                </a:solidFill>
                <a:latin typeface="Avenir Light" panose="020B0402020203020204" pitchFamily="34" charset="77"/>
              </a:rPr>
              <a:t>shouted,</a:t>
            </a:r>
          </a:p>
        </p:txBody>
      </p:sp>
      <p:sp>
        <p:nvSpPr>
          <p:cNvPr id="136" name="Content Placeholder 2">
            <a:extLst>
              <a:ext uri="{FF2B5EF4-FFF2-40B4-BE49-F238E27FC236}">
                <a16:creationId xmlns:a16="http://schemas.microsoft.com/office/drawing/2014/main" id="{C5A77B7D-71E1-3C4A-86B2-85017D8AA4E6}"/>
              </a:ext>
            </a:extLst>
          </p:cNvPr>
          <p:cNvSpPr txBox="1">
            <a:spLocks/>
          </p:cNvSpPr>
          <p:nvPr/>
        </p:nvSpPr>
        <p:spPr>
          <a:xfrm>
            <a:off x="8973984" y="2420948"/>
            <a:ext cx="1742753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solidFill>
                  <a:srgbClr val="7030A0"/>
                </a:solidFill>
                <a:latin typeface="Avenir Light" panose="020B0402020203020204" pitchFamily="34" charset="77"/>
              </a:rPr>
              <a:t>panicking</a:t>
            </a:r>
          </a:p>
        </p:txBody>
      </p: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16465CDF-351B-2949-883F-BD50C6674F44}"/>
              </a:ext>
            </a:extLst>
          </p:cNvPr>
          <p:cNvCxnSpPr>
            <a:cxnSpLocks/>
          </p:cNvCxnSpPr>
          <p:nvPr/>
        </p:nvCxnSpPr>
        <p:spPr>
          <a:xfrm>
            <a:off x="3757295" y="2693671"/>
            <a:ext cx="1056780" cy="3402107"/>
          </a:xfrm>
          <a:prstGeom prst="straightConnector1">
            <a:avLst/>
          </a:prstGeom>
          <a:ln w="69850" cmpd="sng">
            <a:solidFill>
              <a:srgbClr val="7030A0">
                <a:alpha val="39000"/>
              </a:srgbClr>
            </a:solidFill>
            <a:prstDash val="sysDot"/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4E25251F-F8F5-7747-8D53-389F51ED5350}"/>
              </a:ext>
            </a:extLst>
          </p:cNvPr>
          <p:cNvCxnSpPr>
            <a:cxnSpLocks/>
          </p:cNvCxnSpPr>
          <p:nvPr/>
        </p:nvCxnSpPr>
        <p:spPr>
          <a:xfrm>
            <a:off x="5750808" y="2736166"/>
            <a:ext cx="1437378" cy="3519125"/>
          </a:xfrm>
          <a:prstGeom prst="straightConnector1">
            <a:avLst/>
          </a:prstGeom>
          <a:ln w="69850" cmpd="sng">
            <a:solidFill>
              <a:srgbClr val="7030A0">
                <a:alpha val="39000"/>
              </a:srgbClr>
            </a:solidFill>
            <a:prstDash val="sysDot"/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B0FD8718-42F1-1B4F-BC74-C65E04471A51}"/>
              </a:ext>
            </a:extLst>
          </p:cNvPr>
          <p:cNvCxnSpPr>
            <a:cxnSpLocks/>
            <a:endCxn id="131" idx="1"/>
          </p:cNvCxnSpPr>
          <p:nvPr/>
        </p:nvCxnSpPr>
        <p:spPr>
          <a:xfrm>
            <a:off x="8126310" y="2714242"/>
            <a:ext cx="1273791" cy="3541049"/>
          </a:xfrm>
          <a:prstGeom prst="straightConnector1">
            <a:avLst/>
          </a:prstGeom>
          <a:ln w="69850" cmpd="sng">
            <a:solidFill>
              <a:srgbClr val="7030A0">
                <a:alpha val="39000"/>
              </a:srgbClr>
            </a:solidFill>
            <a:prstDash val="sysDot"/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A4A08260-5139-F248-99EA-2C0BF5510566}"/>
              </a:ext>
            </a:extLst>
          </p:cNvPr>
          <p:cNvCxnSpPr>
            <a:cxnSpLocks/>
          </p:cNvCxnSpPr>
          <p:nvPr/>
        </p:nvCxnSpPr>
        <p:spPr>
          <a:xfrm>
            <a:off x="10781903" y="2703526"/>
            <a:ext cx="1273791" cy="3541049"/>
          </a:xfrm>
          <a:prstGeom prst="straightConnector1">
            <a:avLst/>
          </a:prstGeom>
          <a:ln w="69850" cmpd="sng">
            <a:solidFill>
              <a:srgbClr val="7030A0">
                <a:alpha val="39000"/>
              </a:srgbClr>
            </a:solidFill>
            <a:prstDash val="sysDot"/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63228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73921-67AB-D84C-A73D-BD825F2BF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262"/>
            <a:ext cx="8941419" cy="1162592"/>
          </a:xfrm>
        </p:spPr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1B74FD-8158-764E-B625-73DD4AC83E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67437"/>
            <a:ext cx="10515600" cy="879070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Much of our data is inherently </a:t>
            </a:r>
            <a:r>
              <a:rPr lang="en-US" sz="2400" b="1" dirty="0">
                <a:latin typeface="Avenir Light" panose="020B0402020203020204" pitchFamily="34" charset="77"/>
              </a:rPr>
              <a:t>sequential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72689F53-65B1-6845-9EEA-F9AFC149B62E}"/>
              </a:ext>
            </a:extLst>
          </p:cNvPr>
          <p:cNvSpPr txBox="1">
            <a:spLocks/>
          </p:cNvSpPr>
          <p:nvPr/>
        </p:nvSpPr>
        <p:spPr>
          <a:xfrm>
            <a:off x="609600" y="2728056"/>
            <a:ext cx="2819401" cy="96792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b="1" dirty="0">
                <a:solidFill>
                  <a:srgbClr val="C00000"/>
                </a:solidFill>
                <a:latin typeface="Avenir Light" panose="020B0402020203020204" pitchFamily="34" charset="77"/>
              </a:rPr>
              <a:t>STOCK MARKET PREDICTIONS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989AAB2-8737-564D-9966-9A250347BF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7802" y="1929137"/>
            <a:ext cx="6947997" cy="4322695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5DA533D-46B3-CE43-8D1A-BD92470A66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9</a:t>
            </a:fld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C4B648F-4CCA-9A40-A5C0-974A118671C2}"/>
              </a:ext>
            </a:extLst>
          </p:cNvPr>
          <p:cNvSpPr/>
          <p:nvPr/>
        </p:nvSpPr>
        <p:spPr>
          <a:xfrm>
            <a:off x="903804" y="771482"/>
            <a:ext cx="2182296" cy="10941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42073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Title 1">
            <a:extLst>
              <a:ext uri="{FF2B5EF4-FFF2-40B4-BE49-F238E27FC236}">
                <a16:creationId xmlns:a16="http://schemas.microsoft.com/office/drawing/2014/main" id="{FF867746-7A2F-644D-88D5-C3102C6A9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262"/>
            <a:ext cx="8941419" cy="1162592"/>
          </a:xfrm>
        </p:spPr>
        <p:txBody>
          <a:bodyPr/>
          <a:lstStyle/>
          <a:p>
            <a:r>
              <a:rPr lang="en-US" dirty="0"/>
              <a:t>RNN: Generation</a:t>
            </a: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C67F1680-4E6A-FF47-A5A3-45A4491667D3}"/>
              </a:ext>
            </a:extLst>
          </p:cNvPr>
          <p:cNvSpPr/>
          <p:nvPr/>
        </p:nvSpPr>
        <p:spPr>
          <a:xfrm>
            <a:off x="903804" y="771482"/>
            <a:ext cx="3109396" cy="10481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Content Placeholder 2">
            <a:extLst>
              <a:ext uri="{FF2B5EF4-FFF2-40B4-BE49-F238E27FC236}">
                <a16:creationId xmlns:a16="http://schemas.microsoft.com/office/drawing/2014/main" id="{8CC99D59-00C0-1445-91B3-013E005D8BDE}"/>
              </a:ext>
            </a:extLst>
          </p:cNvPr>
          <p:cNvSpPr txBox="1">
            <a:spLocks/>
          </p:cNvSpPr>
          <p:nvPr/>
        </p:nvSpPr>
        <p:spPr>
          <a:xfrm>
            <a:off x="2489764" y="1776946"/>
            <a:ext cx="7567747" cy="6457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endParaRPr lang="en-US" sz="2400" b="1" dirty="0">
              <a:solidFill>
                <a:schemeClr val="accent5">
                  <a:lumMod val="75000"/>
                </a:schemeClr>
              </a:solidFill>
              <a:latin typeface="Avenir Light" panose="020B0402020203020204" pitchFamily="34" charset="77"/>
            </a:endParaRPr>
          </a:p>
        </p:txBody>
      </p:sp>
      <p:sp>
        <p:nvSpPr>
          <p:cNvPr id="134" name="Content Placeholder 2">
            <a:extLst>
              <a:ext uri="{FF2B5EF4-FFF2-40B4-BE49-F238E27FC236}">
                <a16:creationId xmlns:a16="http://schemas.microsoft.com/office/drawing/2014/main" id="{F608FDC5-09ED-D643-A5D6-4B4B9B1B8F03}"/>
              </a:ext>
            </a:extLst>
          </p:cNvPr>
          <p:cNvSpPr txBox="1">
            <a:spLocks/>
          </p:cNvSpPr>
          <p:nvPr/>
        </p:nvSpPr>
        <p:spPr>
          <a:xfrm>
            <a:off x="903804" y="981654"/>
            <a:ext cx="10488096" cy="45397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2000"/>
              </a:spcBef>
              <a:buNone/>
            </a:pPr>
            <a:r>
              <a:rPr lang="en-US" sz="2400" b="1" dirty="0">
                <a:latin typeface="Avenir Light" panose="020B0402020203020204" pitchFamily="34" charset="77"/>
              </a:rPr>
              <a:t>NOTE: </a:t>
            </a:r>
            <a:r>
              <a:rPr lang="en-US" sz="2400" dirty="0">
                <a:latin typeface="Avenir Light" panose="020B0402020203020204" pitchFamily="34" charset="77"/>
              </a:rPr>
              <a:t>the same input (e.g., </a:t>
            </a:r>
            <a:r>
              <a:rPr lang="en-US" sz="2400" b="1" dirty="0">
                <a:solidFill>
                  <a:srgbClr val="7030A0"/>
                </a:solidFill>
                <a:latin typeface="Avenir Light" panose="020B0402020203020204" pitchFamily="34" charset="77"/>
              </a:rPr>
              <a:t>“Harry”</a:t>
            </a:r>
            <a:r>
              <a:rPr lang="en-US" sz="2400" dirty="0">
                <a:latin typeface="Avenir Light" panose="020B0402020203020204" pitchFamily="34" charset="77"/>
              </a:rPr>
              <a:t>)</a:t>
            </a:r>
            <a:r>
              <a:rPr lang="en-US" sz="2400" b="1" dirty="0">
                <a:solidFill>
                  <a:srgbClr val="7030A0"/>
                </a:solidFill>
                <a:latin typeface="Avenir Light" panose="020B0402020203020204" pitchFamily="34" charset="77"/>
              </a:rPr>
              <a:t> </a:t>
            </a:r>
            <a:r>
              <a:rPr lang="en-US" sz="2400" dirty="0">
                <a:latin typeface="Avenir Light" panose="020B0402020203020204" pitchFamily="34" charset="77"/>
              </a:rPr>
              <a:t>can easily yield different outputs, depending on the context (unlike FFNNs and n-grams).</a:t>
            </a: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2E20838C-4570-4248-A55C-6F1735047636}"/>
              </a:ext>
            </a:extLst>
          </p:cNvPr>
          <p:cNvSpPr txBox="1">
            <a:spLocks/>
          </p:cNvSpPr>
          <p:nvPr/>
        </p:nvSpPr>
        <p:spPr>
          <a:xfrm>
            <a:off x="264163" y="5250618"/>
            <a:ext cx="1530821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Input layer</a:t>
            </a: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CC1E9B1C-9F75-8B44-AEA5-03BF6822FBF7}"/>
              </a:ext>
            </a:extLst>
          </p:cNvPr>
          <p:cNvSpPr txBox="1">
            <a:spLocks/>
          </p:cNvSpPr>
          <p:nvPr/>
        </p:nvSpPr>
        <p:spPr>
          <a:xfrm>
            <a:off x="147347" y="4088472"/>
            <a:ext cx="1737960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Hidden layer</a:t>
            </a:r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EB6428D5-21EE-2A45-BB91-3CC55CE57983}"/>
              </a:ext>
            </a:extLst>
          </p:cNvPr>
          <p:cNvSpPr txBox="1">
            <a:spLocks/>
          </p:cNvSpPr>
          <p:nvPr/>
        </p:nvSpPr>
        <p:spPr>
          <a:xfrm>
            <a:off x="241800" y="2952152"/>
            <a:ext cx="172138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Output layer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77B69781-0344-E042-A0B5-54BF3F9ECA64}"/>
              </a:ext>
            </a:extLst>
          </p:cNvPr>
          <p:cNvSpPr/>
          <p:nvPr/>
        </p:nvSpPr>
        <p:spPr>
          <a:xfrm>
            <a:off x="2561160" y="5287053"/>
            <a:ext cx="1196135" cy="330065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0CFFAB33-964C-7748-BF35-4721918EB4C8}"/>
              </a:ext>
            </a:extLst>
          </p:cNvPr>
          <p:cNvSpPr/>
          <p:nvPr/>
        </p:nvSpPr>
        <p:spPr>
          <a:xfrm>
            <a:off x="2665942" y="5342404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14156E0B-A953-BD41-BB2C-FE9ED66A0882}"/>
              </a:ext>
            </a:extLst>
          </p:cNvPr>
          <p:cNvSpPr/>
          <p:nvPr/>
        </p:nvSpPr>
        <p:spPr>
          <a:xfrm>
            <a:off x="2912201" y="5342404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441D775C-F264-E346-8817-9BF41FF99B04}"/>
              </a:ext>
            </a:extLst>
          </p:cNvPr>
          <p:cNvSpPr/>
          <p:nvPr/>
        </p:nvSpPr>
        <p:spPr>
          <a:xfrm>
            <a:off x="3158460" y="5342404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387E50D9-5CE3-5441-A6BE-A6E097B4A0B3}"/>
              </a:ext>
            </a:extLst>
          </p:cNvPr>
          <p:cNvSpPr/>
          <p:nvPr/>
        </p:nvSpPr>
        <p:spPr>
          <a:xfrm>
            <a:off x="3410329" y="5342404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1C7A0456-9E4C-C94A-8F0A-49ADA1484771}"/>
              </a:ext>
            </a:extLst>
          </p:cNvPr>
          <p:cNvSpPr/>
          <p:nvPr/>
        </p:nvSpPr>
        <p:spPr>
          <a:xfrm>
            <a:off x="2665942" y="30355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76755897-25B7-004E-A748-A9A07B35D1C1}"/>
              </a:ext>
            </a:extLst>
          </p:cNvPr>
          <p:cNvSpPr/>
          <p:nvPr/>
        </p:nvSpPr>
        <p:spPr>
          <a:xfrm>
            <a:off x="2912201" y="30355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F3AAD522-87CB-2248-A091-7D69B2D76DA2}"/>
              </a:ext>
            </a:extLst>
          </p:cNvPr>
          <p:cNvSpPr/>
          <p:nvPr/>
        </p:nvSpPr>
        <p:spPr>
          <a:xfrm>
            <a:off x="3158460" y="30355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49583858-2EF7-C541-A4C8-6B64B755C426}"/>
              </a:ext>
            </a:extLst>
          </p:cNvPr>
          <p:cNvSpPr/>
          <p:nvPr/>
        </p:nvSpPr>
        <p:spPr>
          <a:xfrm>
            <a:off x="3410329" y="30355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78DA54E1-DEBC-FA47-B33C-EC57979E0AC8}"/>
              </a:ext>
            </a:extLst>
          </p:cNvPr>
          <p:cNvSpPr/>
          <p:nvPr/>
        </p:nvSpPr>
        <p:spPr>
          <a:xfrm>
            <a:off x="2445007" y="4128135"/>
            <a:ext cx="1364224" cy="311369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D6D1AFD7-0467-F54B-80D1-0A7A609972DE}"/>
              </a:ext>
            </a:extLst>
          </p:cNvPr>
          <p:cNvSpPr/>
          <p:nvPr/>
        </p:nvSpPr>
        <p:spPr>
          <a:xfrm>
            <a:off x="2529557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252D735C-4E41-C74A-81FB-F1D9BA23F974}"/>
              </a:ext>
            </a:extLst>
          </p:cNvPr>
          <p:cNvSpPr/>
          <p:nvPr/>
        </p:nvSpPr>
        <p:spPr>
          <a:xfrm>
            <a:off x="2775816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6D55EDF1-111B-6A43-BF0C-42F1DFEDFF65}"/>
              </a:ext>
            </a:extLst>
          </p:cNvPr>
          <p:cNvSpPr/>
          <p:nvPr/>
        </p:nvSpPr>
        <p:spPr>
          <a:xfrm>
            <a:off x="3022075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AF50432D-5742-2A48-B65C-56F873CA56C8}"/>
              </a:ext>
            </a:extLst>
          </p:cNvPr>
          <p:cNvSpPr/>
          <p:nvPr/>
        </p:nvSpPr>
        <p:spPr>
          <a:xfrm>
            <a:off x="3273944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19AC9E29-3D62-D745-8082-BD6C496326A2}"/>
              </a:ext>
            </a:extLst>
          </p:cNvPr>
          <p:cNvSpPr/>
          <p:nvPr/>
        </p:nvSpPr>
        <p:spPr>
          <a:xfrm>
            <a:off x="3531940" y="4183686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5FE82E85-5FBB-5345-9301-873D2290C74B}"/>
              </a:ext>
            </a:extLst>
          </p:cNvPr>
          <p:cNvSpPr/>
          <p:nvPr/>
        </p:nvSpPr>
        <p:spPr>
          <a:xfrm>
            <a:off x="2580250" y="2988563"/>
            <a:ext cx="1128109" cy="311369"/>
          </a:xfrm>
          <a:prstGeom prst="round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ight Arrow 50">
            <a:extLst>
              <a:ext uri="{FF2B5EF4-FFF2-40B4-BE49-F238E27FC236}">
                <a16:creationId xmlns:a16="http://schemas.microsoft.com/office/drawing/2014/main" id="{E38C0E88-53E6-D147-828E-73334C31EC81}"/>
              </a:ext>
            </a:extLst>
          </p:cNvPr>
          <p:cNvSpPr/>
          <p:nvPr/>
        </p:nvSpPr>
        <p:spPr>
          <a:xfrm rot="16200000">
            <a:off x="2885871" y="3505978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ight Arrow 51">
            <a:extLst>
              <a:ext uri="{FF2B5EF4-FFF2-40B4-BE49-F238E27FC236}">
                <a16:creationId xmlns:a16="http://schemas.microsoft.com/office/drawing/2014/main" id="{76B1BEC2-7535-A142-80EE-6B5CD50FAE56}"/>
              </a:ext>
            </a:extLst>
          </p:cNvPr>
          <p:cNvSpPr/>
          <p:nvPr/>
        </p:nvSpPr>
        <p:spPr>
          <a:xfrm rot="16200000">
            <a:off x="2907431" y="467512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3" name="Content Placeholder 2">
                <a:extLst>
                  <a:ext uri="{FF2B5EF4-FFF2-40B4-BE49-F238E27FC236}">
                    <a16:creationId xmlns:a16="http://schemas.microsoft.com/office/drawing/2014/main" id="{753B7FC2-D6A0-AE40-A65D-C095A483881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77235" y="4632547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53" name="Content Placeholder 2">
                <a:extLst>
                  <a:ext uri="{FF2B5EF4-FFF2-40B4-BE49-F238E27FC236}">
                    <a16:creationId xmlns:a16="http://schemas.microsoft.com/office/drawing/2014/main" id="{753B7FC2-D6A0-AE40-A65D-C095A48388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7235" y="4632547"/>
                <a:ext cx="701328" cy="50358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4" name="Content Placeholder 2">
                <a:extLst>
                  <a:ext uri="{FF2B5EF4-FFF2-40B4-BE49-F238E27FC236}">
                    <a16:creationId xmlns:a16="http://schemas.microsoft.com/office/drawing/2014/main" id="{8A9A5F62-D191-874B-A14D-BA57D80A95B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84544" y="3453606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54" name="Content Placeholder 2">
                <a:extLst>
                  <a:ext uri="{FF2B5EF4-FFF2-40B4-BE49-F238E27FC236}">
                    <a16:creationId xmlns:a16="http://schemas.microsoft.com/office/drawing/2014/main" id="{8A9A5F62-D191-874B-A14D-BA57D80A95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4544" y="3453606"/>
                <a:ext cx="701328" cy="50358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DC349C25-6D70-744A-8A3F-AC2AF36398F9}"/>
              </a:ext>
            </a:extLst>
          </p:cNvPr>
          <p:cNvSpPr/>
          <p:nvPr/>
        </p:nvSpPr>
        <p:spPr>
          <a:xfrm>
            <a:off x="4744078" y="5314271"/>
            <a:ext cx="1196135" cy="330065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B25134CF-28BB-1C41-90D8-249BAEEE9A60}"/>
              </a:ext>
            </a:extLst>
          </p:cNvPr>
          <p:cNvSpPr/>
          <p:nvPr/>
        </p:nvSpPr>
        <p:spPr>
          <a:xfrm>
            <a:off x="4848860" y="5369622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D988B1A3-A160-0C40-AFD3-D3B37337006D}"/>
              </a:ext>
            </a:extLst>
          </p:cNvPr>
          <p:cNvSpPr/>
          <p:nvPr/>
        </p:nvSpPr>
        <p:spPr>
          <a:xfrm>
            <a:off x="5095119" y="5369622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3519B87C-A702-B548-ACCE-93008BAACCB5}"/>
              </a:ext>
            </a:extLst>
          </p:cNvPr>
          <p:cNvSpPr/>
          <p:nvPr/>
        </p:nvSpPr>
        <p:spPr>
          <a:xfrm>
            <a:off x="5341378" y="5369622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FAD745E0-4D65-694B-952D-D0828FCE103F}"/>
              </a:ext>
            </a:extLst>
          </p:cNvPr>
          <p:cNvSpPr/>
          <p:nvPr/>
        </p:nvSpPr>
        <p:spPr>
          <a:xfrm>
            <a:off x="5593247" y="5369622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FF26331E-E39E-A348-957A-1FCBF3D0D6E0}"/>
              </a:ext>
            </a:extLst>
          </p:cNvPr>
          <p:cNvSpPr/>
          <p:nvPr/>
        </p:nvSpPr>
        <p:spPr>
          <a:xfrm>
            <a:off x="4848860" y="3062805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55E92C9F-29F8-0043-A63A-DF60EF569982}"/>
              </a:ext>
            </a:extLst>
          </p:cNvPr>
          <p:cNvSpPr/>
          <p:nvPr/>
        </p:nvSpPr>
        <p:spPr>
          <a:xfrm>
            <a:off x="5095119" y="3062805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B551A2F2-C1F6-2744-985E-6AC993230C6F}"/>
              </a:ext>
            </a:extLst>
          </p:cNvPr>
          <p:cNvSpPr/>
          <p:nvPr/>
        </p:nvSpPr>
        <p:spPr>
          <a:xfrm>
            <a:off x="5341378" y="3062805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FE38D034-BDA7-ED4F-9613-29D79A26AE3F}"/>
              </a:ext>
            </a:extLst>
          </p:cNvPr>
          <p:cNvSpPr/>
          <p:nvPr/>
        </p:nvSpPr>
        <p:spPr>
          <a:xfrm>
            <a:off x="5593247" y="3062805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571308DA-CA90-004D-A0AA-5772A33EF3F0}"/>
              </a:ext>
            </a:extLst>
          </p:cNvPr>
          <p:cNvSpPr/>
          <p:nvPr/>
        </p:nvSpPr>
        <p:spPr>
          <a:xfrm>
            <a:off x="4627925" y="4155353"/>
            <a:ext cx="1364224" cy="311369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160832F5-81B7-DF46-99B0-C97E4628FB35}"/>
              </a:ext>
            </a:extLst>
          </p:cNvPr>
          <p:cNvSpPr/>
          <p:nvPr/>
        </p:nvSpPr>
        <p:spPr>
          <a:xfrm>
            <a:off x="4712475" y="4208620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97D9343E-2E42-774D-8F68-04D8584529FC}"/>
              </a:ext>
            </a:extLst>
          </p:cNvPr>
          <p:cNvSpPr/>
          <p:nvPr/>
        </p:nvSpPr>
        <p:spPr>
          <a:xfrm>
            <a:off x="4958734" y="4208620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6668A97C-DE2A-3B41-BE66-8D5D3E7742B6}"/>
              </a:ext>
            </a:extLst>
          </p:cNvPr>
          <p:cNvSpPr/>
          <p:nvPr/>
        </p:nvSpPr>
        <p:spPr>
          <a:xfrm>
            <a:off x="5204993" y="4208620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C00FE93E-F3E5-A843-9D86-64C7FD1608B2}"/>
              </a:ext>
            </a:extLst>
          </p:cNvPr>
          <p:cNvSpPr/>
          <p:nvPr/>
        </p:nvSpPr>
        <p:spPr>
          <a:xfrm>
            <a:off x="5456862" y="4208620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1FC2A4A0-15E5-304A-99F7-9482DC660A49}"/>
              </a:ext>
            </a:extLst>
          </p:cNvPr>
          <p:cNvSpPr/>
          <p:nvPr/>
        </p:nvSpPr>
        <p:spPr>
          <a:xfrm>
            <a:off x="5714858" y="4210904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ounded Rectangle 69">
            <a:extLst>
              <a:ext uri="{FF2B5EF4-FFF2-40B4-BE49-F238E27FC236}">
                <a16:creationId xmlns:a16="http://schemas.microsoft.com/office/drawing/2014/main" id="{78CAD346-E00E-254C-A40F-717C132CF10E}"/>
              </a:ext>
            </a:extLst>
          </p:cNvPr>
          <p:cNvSpPr/>
          <p:nvPr/>
        </p:nvSpPr>
        <p:spPr>
          <a:xfrm>
            <a:off x="4763168" y="3015781"/>
            <a:ext cx="1128109" cy="311369"/>
          </a:xfrm>
          <a:prstGeom prst="round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ight Arrow 70">
            <a:extLst>
              <a:ext uri="{FF2B5EF4-FFF2-40B4-BE49-F238E27FC236}">
                <a16:creationId xmlns:a16="http://schemas.microsoft.com/office/drawing/2014/main" id="{0B7844AE-D3C0-B843-A88C-F3D8368BCF19}"/>
              </a:ext>
            </a:extLst>
          </p:cNvPr>
          <p:cNvSpPr/>
          <p:nvPr/>
        </p:nvSpPr>
        <p:spPr>
          <a:xfrm rot="16200000">
            <a:off x="5068789" y="353319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ight Arrow 71">
            <a:extLst>
              <a:ext uri="{FF2B5EF4-FFF2-40B4-BE49-F238E27FC236}">
                <a16:creationId xmlns:a16="http://schemas.microsoft.com/office/drawing/2014/main" id="{B8E6EF4A-CBDA-6049-8A12-A588515097B8}"/>
              </a:ext>
            </a:extLst>
          </p:cNvPr>
          <p:cNvSpPr/>
          <p:nvPr/>
        </p:nvSpPr>
        <p:spPr>
          <a:xfrm rot="16200000">
            <a:off x="5090349" y="470234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3" name="Content Placeholder 2">
                <a:extLst>
                  <a:ext uri="{FF2B5EF4-FFF2-40B4-BE49-F238E27FC236}">
                    <a16:creationId xmlns:a16="http://schemas.microsoft.com/office/drawing/2014/main" id="{E7C20D21-0C77-3D4D-A35E-14C2CC15F63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60153" y="4659765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73" name="Content Placeholder 2">
                <a:extLst>
                  <a:ext uri="{FF2B5EF4-FFF2-40B4-BE49-F238E27FC236}">
                    <a16:creationId xmlns:a16="http://schemas.microsoft.com/office/drawing/2014/main" id="{E7C20D21-0C77-3D4D-A35E-14C2CC15F6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0153" y="4659765"/>
                <a:ext cx="701328" cy="50358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4" name="Content Placeholder 2">
                <a:extLst>
                  <a:ext uri="{FF2B5EF4-FFF2-40B4-BE49-F238E27FC236}">
                    <a16:creationId xmlns:a16="http://schemas.microsoft.com/office/drawing/2014/main" id="{BEF4F9A5-FF28-8440-9DAF-1D1ED4100CF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67462" y="3480824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74" name="Content Placeholder 2">
                <a:extLst>
                  <a:ext uri="{FF2B5EF4-FFF2-40B4-BE49-F238E27FC236}">
                    <a16:creationId xmlns:a16="http://schemas.microsoft.com/office/drawing/2014/main" id="{BEF4F9A5-FF28-8440-9DAF-1D1ED4100C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7462" y="3480824"/>
                <a:ext cx="701328" cy="50358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785C13DA-1245-8B4B-BA3B-0F9CC8642C27}"/>
              </a:ext>
            </a:extLst>
          </p:cNvPr>
          <p:cNvSpPr/>
          <p:nvPr/>
        </p:nvSpPr>
        <p:spPr>
          <a:xfrm>
            <a:off x="7019643" y="5330689"/>
            <a:ext cx="1196135" cy="330065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832CC637-0D04-E045-97EC-62301A2FB517}"/>
              </a:ext>
            </a:extLst>
          </p:cNvPr>
          <p:cNvSpPr/>
          <p:nvPr/>
        </p:nvSpPr>
        <p:spPr>
          <a:xfrm>
            <a:off x="7124425" y="5386040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6B9AD6A7-0092-C344-8EAB-211E6AE860AB}"/>
              </a:ext>
            </a:extLst>
          </p:cNvPr>
          <p:cNvSpPr/>
          <p:nvPr/>
        </p:nvSpPr>
        <p:spPr>
          <a:xfrm>
            <a:off x="7370684" y="5386040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C378B29B-7E2C-3849-BFFB-1EDFCD931458}"/>
              </a:ext>
            </a:extLst>
          </p:cNvPr>
          <p:cNvSpPr/>
          <p:nvPr/>
        </p:nvSpPr>
        <p:spPr>
          <a:xfrm>
            <a:off x="7616943" y="5386040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C1E9E263-7724-C04E-8CC1-2A991EFB6236}"/>
              </a:ext>
            </a:extLst>
          </p:cNvPr>
          <p:cNvSpPr/>
          <p:nvPr/>
        </p:nvSpPr>
        <p:spPr>
          <a:xfrm>
            <a:off x="7868812" y="5386040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9ABB77AE-E600-2D4A-A8F6-DA5796922715}"/>
              </a:ext>
            </a:extLst>
          </p:cNvPr>
          <p:cNvSpPr/>
          <p:nvPr/>
        </p:nvSpPr>
        <p:spPr>
          <a:xfrm>
            <a:off x="7124425" y="3079223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6897086D-0408-F142-9B0F-D6527B2A3184}"/>
              </a:ext>
            </a:extLst>
          </p:cNvPr>
          <p:cNvSpPr/>
          <p:nvPr/>
        </p:nvSpPr>
        <p:spPr>
          <a:xfrm>
            <a:off x="7370684" y="3079223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2F285B13-1EBB-874A-908F-A4275B96C77D}"/>
              </a:ext>
            </a:extLst>
          </p:cNvPr>
          <p:cNvSpPr/>
          <p:nvPr/>
        </p:nvSpPr>
        <p:spPr>
          <a:xfrm>
            <a:off x="7616943" y="3079223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B671CE2A-1182-4B4E-99DF-3D670317CCC9}"/>
              </a:ext>
            </a:extLst>
          </p:cNvPr>
          <p:cNvSpPr/>
          <p:nvPr/>
        </p:nvSpPr>
        <p:spPr>
          <a:xfrm>
            <a:off x="7868812" y="3079223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ounded Rectangle 83">
            <a:extLst>
              <a:ext uri="{FF2B5EF4-FFF2-40B4-BE49-F238E27FC236}">
                <a16:creationId xmlns:a16="http://schemas.microsoft.com/office/drawing/2014/main" id="{B3D261A4-B0C0-8045-97D9-44DA955B3884}"/>
              </a:ext>
            </a:extLst>
          </p:cNvPr>
          <p:cNvSpPr/>
          <p:nvPr/>
        </p:nvSpPr>
        <p:spPr>
          <a:xfrm>
            <a:off x="6903490" y="4171771"/>
            <a:ext cx="1364224" cy="311369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23D2774D-5820-6A4D-A429-89A1609B30F6}"/>
              </a:ext>
            </a:extLst>
          </p:cNvPr>
          <p:cNvSpPr/>
          <p:nvPr/>
        </p:nvSpPr>
        <p:spPr>
          <a:xfrm>
            <a:off x="6988040" y="4225038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10CC57D3-EA98-B648-BB88-074D0CC018B5}"/>
              </a:ext>
            </a:extLst>
          </p:cNvPr>
          <p:cNvSpPr/>
          <p:nvPr/>
        </p:nvSpPr>
        <p:spPr>
          <a:xfrm>
            <a:off x="7234299" y="4225038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CA536028-C6A6-5B4B-83D2-BF2CC5A2998B}"/>
              </a:ext>
            </a:extLst>
          </p:cNvPr>
          <p:cNvSpPr/>
          <p:nvPr/>
        </p:nvSpPr>
        <p:spPr>
          <a:xfrm>
            <a:off x="7480558" y="4225038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30E489B1-C4A4-7546-A23F-7F124981A1E0}"/>
              </a:ext>
            </a:extLst>
          </p:cNvPr>
          <p:cNvSpPr/>
          <p:nvPr/>
        </p:nvSpPr>
        <p:spPr>
          <a:xfrm>
            <a:off x="7732427" y="4225038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90F6EA35-7F78-CD48-ACED-D83E68475749}"/>
              </a:ext>
            </a:extLst>
          </p:cNvPr>
          <p:cNvSpPr/>
          <p:nvPr/>
        </p:nvSpPr>
        <p:spPr>
          <a:xfrm>
            <a:off x="7990423" y="422732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ounded Rectangle 89">
            <a:extLst>
              <a:ext uri="{FF2B5EF4-FFF2-40B4-BE49-F238E27FC236}">
                <a16:creationId xmlns:a16="http://schemas.microsoft.com/office/drawing/2014/main" id="{6875A797-80F5-A248-A860-62BFAD11A91A}"/>
              </a:ext>
            </a:extLst>
          </p:cNvPr>
          <p:cNvSpPr/>
          <p:nvPr/>
        </p:nvSpPr>
        <p:spPr>
          <a:xfrm>
            <a:off x="7038733" y="3032199"/>
            <a:ext cx="1128109" cy="311369"/>
          </a:xfrm>
          <a:prstGeom prst="round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ight Arrow 90">
            <a:extLst>
              <a:ext uri="{FF2B5EF4-FFF2-40B4-BE49-F238E27FC236}">
                <a16:creationId xmlns:a16="http://schemas.microsoft.com/office/drawing/2014/main" id="{7D91609B-B92C-1247-A422-2CC602A7E43B}"/>
              </a:ext>
            </a:extLst>
          </p:cNvPr>
          <p:cNvSpPr/>
          <p:nvPr/>
        </p:nvSpPr>
        <p:spPr>
          <a:xfrm rot="16200000">
            <a:off x="7344354" y="354961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ight Arrow 91">
            <a:extLst>
              <a:ext uri="{FF2B5EF4-FFF2-40B4-BE49-F238E27FC236}">
                <a16:creationId xmlns:a16="http://schemas.microsoft.com/office/drawing/2014/main" id="{D8A9A8AE-3DF1-E94E-BB96-24CE5A8FC703}"/>
              </a:ext>
            </a:extLst>
          </p:cNvPr>
          <p:cNvSpPr/>
          <p:nvPr/>
        </p:nvSpPr>
        <p:spPr>
          <a:xfrm rot="16200000">
            <a:off x="7365914" y="471876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3" name="Content Placeholder 2">
                <a:extLst>
                  <a:ext uri="{FF2B5EF4-FFF2-40B4-BE49-F238E27FC236}">
                    <a16:creationId xmlns:a16="http://schemas.microsoft.com/office/drawing/2014/main" id="{602D8282-08EF-044E-A2EC-1C0B30FE97C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35718" y="4676183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93" name="Content Placeholder 2">
                <a:extLst>
                  <a:ext uri="{FF2B5EF4-FFF2-40B4-BE49-F238E27FC236}">
                    <a16:creationId xmlns:a16="http://schemas.microsoft.com/office/drawing/2014/main" id="{602D8282-08EF-044E-A2EC-1C0B30FE97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718" y="4676183"/>
                <a:ext cx="701328" cy="50358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4" name="Content Placeholder 2">
                <a:extLst>
                  <a:ext uri="{FF2B5EF4-FFF2-40B4-BE49-F238E27FC236}">
                    <a16:creationId xmlns:a16="http://schemas.microsoft.com/office/drawing/2014/main" id="{87AB8E62-4C6B-CB4F-A510-0F8315F3AD2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43027" y="3497242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94" name="Content Placeholder 2">
                <a:extLst>
                  <a:ext uri="{FF2B5EF4-FFF2-40B4-BE49-F238E27FC236}">
                    <a16:creationId xmlns:a16="http://schemas.microsoft.com/office/drawing/2014/main" id="{87AB8E62-4C6B-CB4F-A510-0F8315F3AD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3027" y="3497242"/>
                <a:ext cx="701328" cy="50358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5" name="Rounded Rectangle 94">
            <a:extLst>
              <a:ext uri="{FF2B5EF4-FFF2-40B4-BE49-F238E27FC236}">
                <a16:creationId xmlns:a16="http://schemas.microsoft.com/office/drawing/2014/main" id="{DA0C9841-20B3-B447-842F-EEE2526D8E9B}"/>
              </a:ext>
            </a:extLst>
          </p:cNvPr>
          <p:cNvSpPr/>
          <p:nvPr/>
        </p:nvSpPr>
        <p:spPr>
          <a:xfrm>
            <a:off x="9320649" y="5339671"/>
            <a:ext cx="1196135" cy="330065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745A7BE7-8F2F-D342-8ECF-284129E35120}"/>
              </a:ext>
            </a:extLst>
          </p:cNvPr>
          <p:cNvSpPr/>
          <p:nvPr/>
        </p:nvSpPr>
        <p:spPr>
          <a:xfrm>
            <a:off x="9425431" y="5395022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D96327BA-CD73-9F4C-872F-66F2FBB435EC}"/>
              </a:ext>
            </a:extLst>
          </p:cNvPr>
          <p:cNvSpPr/>
          <p:nvPr/>
        </p:nvSpPr>
        <p:spPr>
          <a:xfrm>
            <a:off x="9671690" y="5395022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86936CAA-083E-F74C-83DC-47EFA16BA7F1}"/>
              </a:ext>
            </a:extLst>
          </p:cNvPr>
          <p:cNvSpPr/>
          <p:nvPr/>
        </p:nvSpPr>
        <p:spPr>
          <a:xfrm>
            <a:off x="9917949" y="5395022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E721BFC8-488A-E544-8039-FF95473E4677}"/>
              </a:ext>
            </a:extLst>
          </p:cNvPr>
          <p:cNvSpPr/>
          <p:nvPr/>
        </p:nvSpPr>
        <p:spPr>
          <a:xfrm>
            <a:off x="10169818" y="5395022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D8B98019-A811-8A43-A9EC-3F968DD6AF5F}"/>
              </a:ext>
            </a:extLst>
          </p:cNvPr>
          <p:cNvSpPr/>
          <p:nvPr/>
        </p:nvSpPr>
        <p:spPr>
          <a:xfrm>
            <a:off x="9425431" y="3088205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C2E9BF57-C376-B741-A36B-15614D8A562E}"/>
              </a:ext>
            </a:extLst>
          </p:cNvPr>
          <p:cNvSpPr/>
          <p:nvPr/>
        </p:nvSpPr>
        <p:spPr>
          <a:xfrm>
            <a:off x="9671690" y="3088205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FA74C246-0177-C74B-80B5-763B069F3911}"/>
              </a:ext>
            </a:extLst>
          </p:cNvPr>
          <p:cNvSpPr/>
          <p:nvPr/>
        </p:nvSpPr>
        <p:spPr>
          <a:xfrm>
            <a:off x="9917949" y="3088205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6258B4E7-45B9-8E4F-8412-2DA1BE33A73C}"/>
              </a:ext>
            </a:extLst>
          </p:cNvPr>
          <p:cNvSpPr/>
          <p:nvPr/>
        </p:nvSpPr>
        <p:spPr>
          <a:xfrm>
            <a:off x="10169818" y="3088205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ounded Rectangle 103">
            <a:extLst>
              <a:ext uri="{FF2B5EF4-FFF2-40B4-BE49-F238E27FC236}">
                <a16:creationId xmlns:a16="http://schemas.microsoft.com/office/drawing/2014/main" id="{A2210478-1028-B04C-B747-19F17823E06D}"/>
              </a:ext>
            </a:extLst>
          </p:cNvPr>
          <p:cNvSpPr/>
          <p:nvPr/>
        </p:nvSpPr>
        <p:spPr>
          <a:xfrm>
            <a:off x="9204496" y="4180753"/>
            <a:ext cx="1364224" cy="311369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8D101897-56E6-2C44-8EEF-760D3063C9B3}"/>
              </a:ext>
            </a:extLst>
          </p:cNvPr>
          <p:cNvSpPr/>
          <p:nvPr/>
        </p:nvSpPr>
        <p:spPr>
          <a:xfrm>
            <a:off x="9289046" y="4234020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CA229551-A421-EC43-8BAD-C21801E155A4}"/>
              </a:ext>
            </a:extLst>
          </p:cNvPr>
          <p:cNvSpPr/>
          <p:nvPr/>
        </p:nvSpPr>
        <p:spPr>
          <a:xfrm>
            <a:off x="9535305" y="4234020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259D13A2-CE3E-2E41-B48F-DCC78D236584}"/>
              </a:ext>
            </a:extLst>
          </p:cNvPr>
          <p:cNvSpPr/>
          <p:nvPr/>
        </p:nvSpPr>
        <p:spPr>
          <a:xfrm>
            <a:off x="9781564" y="4234020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93D29972-0753-0549-AFDB-7999F2CA7064}"/>
              </a:ext>
            </a:extLst>
          </p:cNvPr>
          <p:cNvSpPr/>
          <p:nvPr/>
        </p:nvSpPr>
        <p:spPr>
          <a:xfrm>
            <a:off x="10033433" y="4234020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FCA96AC2-2AE4-4147-9B5F-E6DEF428D471}"/>
              </a:ext>
            </a:extLst>
          </p:cNvPr>
          <p:cNvSpPr/>
          <p:nvPr/>
        </p:nvSpPr>
        <p:spPr>
          <a:xfrm>
            <a:off x="10291429" y="4236304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ounded Rectangle 109">
            <a:extLst>
              <a:ext uri="{FF2B5EF4-FFF2-40B4-BE49-F238E27FC236}">
                <a16:creationId xmlns:a16="http://schemas.microsoft.com/office/drawing/2014/main" id="{BBC3F028-A301-0444-B329-2B6F15D2F043}"/>
              </a:ext>
            </a:extLst>
          </p:cNvPr>
          <p:cNvSpPr/>
          <p:nvPr/>
        </p:nvSpPr>
        <p:spPr>
          <a:xfrm>
            <a:off x="9339739" y="3041181"/>
            <a:ext cx="1128109" cy="311369"/>
          </a:xfrm>
          <a:prstGeom prst="round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ight Arrow 110">
            <a:extLst>
              <a:ext uri="{FF2B5EF4-FFF2-40B4-BE49-F238E27FC236}">
                <a16:creationId xmlns:a16="http://schemas.microsoft.com/office/drawing/2014/main" id="{32478F26-EE47-7345-A1B2-7925B2619638}"/>
              </a:ext>
            </a:extLst>
          </p:cNvPr>
          <p:cNvSpPr/>
          <p:nvPr/>
        </p:nvSpPr>
        <p:spPr>
          <a:xfrm rot="16200000">
            <a:off x="9645360" y="355859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ight Arrow 111">
            <a:extLst>
              <a:ext uri="{FF2B5EF4-FFF2-40B4-BE49-F238E27FC236}">
                <a16:creationId xmlns:a16="http://schemas.microsoft.com/office/drawing/2014/main" id="{B3D7E915-F51E-9443-8CDE-2E1277F20217}"/>
              </a:ext>
            </a:extLst>
          </p:cNvPr>
          <p:cNvSpPr/>
          <p:nvPr/>
        </p:nvSpPr>
        <p:spPr>
          <a:xfrm rot="16200000">
            <a:off x="9666920" y="472774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3" name="Content Placeholder 2">
                <a:extLst>
                  <a:ext uri="{FF2B5EF4-FFF2-40B4-BE49-F238E27FC236}">
                    <a16:creationId xmlns:a16="http://schemas.microsoft.com/office/drawing/2014/main" id="{EBA1707F-0296-2D46-8FEF-C1BC6F5D1EC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136724" y="4685165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13" name="Content Placeholder 2">
                <a:extLst>
                  <a:ext uri="{FF2B5EF4-FFF2-40B4-BE49-F238E27FC236}">
                    <a16:creationId xmlns:a16="http://schemas.microsoft.com/office/drawing/2014/main" id="{EBA1707F-0296-2D46-8FEF-C1BC6F5D1E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6724" y="4685165"/>
                <a:ext cx="701328" cy="50358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4" name="Content Placeholder 2">
                <a:extLst>
                  <a:ext uri="{FF2B5EF4-FFF2-40B4-BE49-F238E27FC236}">
                    <a16:creationId xmlns:a16="http://schemas.microsoft.com/office/drawing/2014/main" id="{88F6B711-6275-BE47-A1C4-0638E67C333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144033" y="3506224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14" name="Content Placeholder 2">
                <a:extLst>
                  <a:ext uri="{FF2B5EF4-FFF2-40B4-BE49-F238E27FC236}">
                    <a16:creationId xmlns:a16="http://schemas.microsoft.com/office/drawing/2014/main" id="{88F6B711-6275-BE47-A1C4-0638E67C33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33" y="3506224"/>
                <a:ext cx="701328" cy="50358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5" name="Content Placeholder 2">
                <a:extLst>
                  <a:ext uri="{FF2B5EF4-FFF2-40B4-BE49-F238E27FC236}">
                    <a16:creationId xmlns:a16="http://schemas.microsoft.com/office/drawing/2014/main" id="{1F028BB4-661E-8048-88CA-0B4E65E3776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936405" y="5566790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15" name="Content Placeholder 2">
                <a:extLst>
                  <a:ext uri="{FF2B5EF4-FFF2-40B4-BE49-F238E27FC236}">
                    <a16:creationId xmlns:a16="http://schemas.microsoft.com/office/drawing/2014/main" id="{1F028BB4-661E-8048-88CA-0B4E65E377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6405" y="5566790"/>
                <a:ext cx="466367" cy="503588"/>
              </a:xfrm>
              <a:prstGeom prst="rect">
                <a:avLst/>
              </a:prstGeom>
              <a:blipFill>
                <a:blip r:embed="rId10"/>
                <a:stretch>
                  <a:fillRect l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6" name="Content Placeholder 2">
                <a:extLst>
                  <a:ext uri="{FF2B5EF4-FFF2-40B4-BE49-F238E27FC236}">
                    <a16:creationId xmlns:a16="http://schemas.microsoft.com/office/drawing/2014/main" id="{243F4651-A9CA-A549-A6D2-0B1A30201F1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223678" y="5595080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16" name="Content Placeholder 2">
                <a:extLst>
                  <a:ext uri="{FF2B5EF4-FFF2-40B4-BE49-F238E27FC236}">
                    <a16:creationId xmlns:a16="http://schemas.microsoft.com/office/drawing/2014/main" id="{243F4651-A9CA-A549-A6D2-0B1A30201F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3678" y="5595080"/>
                <a:ext cx="466367" cy="503588"/>
              </a:xfrm>
              <a:prstGeom prst="rect">
                <a:avLst/>
              </a:prstGeom>
              <a:blipFill>
                <a:blip r:embed="rId11"/>
                <a:stretch>
                  <a:fillRect l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7" name="Content Placeholder 2">
                <a:extLst>
                  <a:ext uri="{FF2B5EF4-FFF2-40B4-BE49-F238E27FC236}">
                    <a16:creationId xmlns:a16="http://schemas.microsoft.com/office/drawing/2014/main" id="{DDBA0AC8-46E8-5B45-A307-B9147A8FAB7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31960" y="5570101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17" name="Content Placeholder 2">
                <a:extLst>
                  <a:ext uri="{FF2B5EF4-FFF2-40B4-BE49-F238E27FC236}">
                    <a16:creationId xmlns:a16="http://schemas.microsoft.com/office/drawing/2014/main" id="{DDBA0AC8-46E8-5B45-A307-B9147A8FAB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1960" y="5570101"/>
                <a:ext cx="466367" cy="503588"/>
              </a:xfrm>
              <a:prstGeom prst="rect">
                <a:avLst/>
              </a:prstGeom>
              <a:blipFill>
                <a:blip r:embed="rId12"/>
                <a:stretch>
                  <a:fillRect l="-5263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8" name="Content Placeholder 2">
                <a:extLst>
                  <a:ext uri="{FF2B5EF4-FFF2-40B4-BE49-F238E27FC236}">
                    <a16:creationId xmlns:a16="http://schemas.microsoft.com/office/drawing/2014/main" id="{5C95443F-7D87-8C40-8ECA-F7C1BEB6232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770266" y="5592190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18" name="Content Placeholder 2">
                <a:extLst>
                  <a:ext uri="{FF2B5EF4-FFF2-40B4-BE49-F238E27FC236}">
                    <a16:creationId xmlns:a16="http://schemas.microsoft.com/office/drawing/2014/main" id="{5C95443F-7D87-8C40-8ECA-F7C1BEB623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70266" y="5592190"/>
                <a:ext cx="466367" cy="503588"/>
              </a:xfrm>
              <a:prstGeom prst="rect">
                <a:avLst/>
              </a:prstGeom>
              <a:blipFill>
                <a:blip r:embed="rId13"/>
                <a:stretch>
                  <a:fillRect l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9" name="Right Arrow 118">
            <a:extLst>
              <a:ext uri="{FF2B5EF4-FFF2-40B4-BE49-F238E27FC236}">
                <a16:creationId xmlns:a16="http://schemas.microsoft.com/office/drawing/2014/main" id="{FB5B8560-2125-4B4D-A746-768335D23018}"/>
              </a:ext>
            </a:extLst>
          </p:cNvPr>
          <p:cNvSpPr/>
          <p:nvPr/>
        </p:nvSpPr>
        <p:spPr>
          <a:xfrm>
            <a:off x="3951891" y="4118260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2" name="Content Placeholder 2">
                <a:extLst>
                  <a:ext uri="{FF2B5EF4-FFF2-40B4-BE49-F238E27FC236}">
                    <a16:creationId xmlns:a16="http://schemas.microsoft.com/office/drawing/2014/main" id="{C649DF52-D45F-6F45-9821-F2CA15B64CD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818000" y="3657669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22" name="Content Placeholder 2">
                <a:extLst>
                  <a:ext uri="{FF2B5EF4-FFF2-40B4-BE49-F238E27FC236}">
                    <a16:creationId xmlns:a16="http://schemas.microsoft.com/office/drawing/2014/main" id="{C649DF52-D45F-6F45-9821-F2CA15B64C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8000" y="3657669"/>
                <a:ext cx="701328" cy="503588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4" name="Right Arrow 123">
            <a:extLst>
              <a:ext uri="{FF2B5EF4-FFF2-40B4-BE49-F238E27FC236}">
                <a16:creationId xmlns:a16="http://schemas.microsoft.com/office/drawing/2014/main" id="{739140FE-B41D-0744-BFC8-87DCC29C976C}"/>
              </a:ext>
            </a:extLst>
          </p:cNvPr>
          <p:cNvSpPr/>
          <p:nvPr/>
        </p:nvSpPr>
        <p:spPr>
          <a:xfrm>
            <a:off x="6150460" y="415946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5" name="Content Placeholder 2">
                <a:extLst>
                  <a:ext uri="{FF2B5EF4-FFF2-40B4-BE49-F238E27FC236}">
                    <a16:creationId xmlns:a16="http://schemas.microsoft.com/office/drawing/2014/main" id="{63F69B9E-A61F-D040-9D60-E053AC71C5B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16569" y="3698871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25" name="Content Placeholder 2">
                <a:extLst>
                  <a:ext uri="{FF2B5EF4-FFF2-40B4-BE49-F238E27FC236}">
                    <a16:creationId xmlns:a16="http://schemas.microsoft.com/office/drawing/2014/main" id="{63F69B9E-A61F-D040-9D60-E053AC71C5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6569" y="3698871"/>
                <a:ext cx="701328" cy="503588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6" name="Right Arrow 125">
            <a:extLst>
              <a:ext uri="{FF2B5EF4-FFF2-40B4-BE49-F238E27FC236}">
                <a16:creationId xmlns:a16="http://schemas.microsoft.com/office/drawing/2014/main" id="{A0B97A06-4B1A-7E46-A61F-E2ABE595FBF3}"/>
              </a:ext>
            </a:extLst>
          </p:cNvPr>
          <p:cNvSpPr/>
          <p:nvPr/>
        </p:nvSpPr>
        <p:spPr>
          <a:xfrm>
            <a:off x="8438026" y="418075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7" name="Content Placeholder 2">
                <a:extLst>
                  <a:ext uri="{FF2B5EF4-FFF2-40B4-BE49-F238E27FC236}">
                    <a16:creationId xmlns:a16="http://schemas.microsoft.com/office/drawing/2014/main" id="{92CCF0C2-D072-A042-B07D-879687D67FE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04135" y="3720162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27" name="Content Placeholder 2">
                <a:extLst>
                  <a:ext uri="{FF2B5EF4-FFF2-40B4-BE49-F238E27FC236}">
                    <a16:creationId xmlns:a16="http://schemas.microsoft.com/office/drawing/2014/main" id="{92CCF0C2-D072-A042-B07D-879687D67F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4135" y="3720162"/>
                <a:ext cx="701328" cy="503588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8" name="Content Placeholder 2">
            <a:extLst>
              <a:ext uri="{FF2B5EF4-FFF2-40B4-BE49-F238E27FC236}">
                <a16:creationId xmlns:a16="http://schemas.microsoft.com/office/drawing/2014/main" id="{F0DB991D-8AC4-2F49-958D-C6E6F9DD54A7}"/>
              </a:ext>
            </a:extLst>
          </p:cNvPr>
          <p:cNvSpPr txBox="1">
            <a:spLocks/>
          </p:cNvSpPr>
          <p:nvPr/>
        </p:nvSpPr>
        <p:spPr>
          <a:xfrm>
            <a:off x="2299868" y="6003497"/>
            <a:ext cx="1604256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solidFill>
                  <a:srgbClr val="7030A0"/>
                </a:solidFill>
                <a:latin typeface="Avenir Light" panose="020B0402020203020204" pitchFamily="34" charset="77"/>
              </a:rPr>
              <a:t>&lt;START&gt;</a:t>
            </a:r>
          </a:p>
        </p:txBody>
      </p:sp>
      <p:sp>
        <p:nvSpPr>
          <p:cNvPr id="129" name="Content Placeholder 2">
            <a:extLst>
              <a:ext uri="{FF2B5EF4-FFF2-40B4-BE49-F238E27FC236}">
                <a16:creationId xmlns:a16="http://schemas.microsoft.com/office/drawing/2014/main" id="{94A19662-B16E-ED4C-8FEE-5BEB725A07A3}"/>
              </a:ext>
            </a:extLst>
          </p:cNvPr>
          <p:cNvSpPr txBox="1">
            <a:spLocks/>
          </p:cNvSpPr>
          <p:nvPr/>
        </p:nvSpPr>
        <p:spPr>
          <a:xfrm>
            <a:off x="4752175" y="6003497"/>
            <a:ext cx="1223317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solidFill>
                  <a:srgbClr val="7030A0"/>
                </a:solidFill>
                <a:latin typeface="Avenir Light" panose="020B0402020203020204" pitchFamily="34" charset="77"/>
              </a:rPr>
              <a:t>“Sorry”</a:t>
            </a:r>
          </a:p>
        </p:txBody>
      </p:sp>
      <p:sp>
        <p:nvSpPr>
          <p:cNvPr id="130" name="Content Placeholder 2">
            <a:extLst>
              <a:ext uri="{FF2B5EF4-FFF2-40B4-BE49-F238E27FC236}">
                <a16:creationId xmlns:a16="http://schemas.microsoft.com/office/drawing/2014/main" id="{6CC75B8A-D385-5248-8A24-7AF95C38AF0C}"/>
              </a:ext>
            </a:extLst>
          </p:cNvPr>
          <p:cNvSpPr txBox="1">
            <a:spLocks/>
          </p:cNvSpPr>
          <p:nvPr/>
        </p:nvSpPr>
        <p:spPr>
          <a:xfrm>
            <a:off x="7073360" y="5992781"/>
            <a:ext cx="1017595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solidFill>
                  <a:srgbClr val="7030A0"/>
                </a:solidFill>
                <a:latin typeface="Avenir Light" panose="020B0402020203020204" pitchFamily="34" charset="77"/>
              </a:rPr>
              <a:t>Harry</a:t>
            </a:r>
          </a:p>
        </p:txBody>
      </p:sp>
      <p:sp>
        <p:nvSpPr>
          <p:cNvPr id="131" name="Content Placeholder 2">
            <a:extLst>
              <a:ext uri="{FF2B5EF4-FFF2-40B4-BE49-F238E27FC236}">
                <a16:creationId xmlns:a16="http://schemas.microsoft.com/office/drawing/2014/main" id="{484E887D-AB94-554C-B8D9-1B0556A74897}"/>
              </a:ext>
            </a:extLst>
          </p:cNvPr>
          <p:cNvSpPr txBox="1">
            <a:spLocks/>
          </p:cNvSpPr>
          <p:nvPr/>
        </p:nvSpPr>
        <p:spPr>
          <a:xfrm>
            <a:off x="9400101" y="6003497"/>
            <a:ext cx="138743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solidFill>
                  <a:srgbClr val="7030A0"/>
                </a:solidFill>
                <a:latin typeface="Avenir Light" panose="020B0402020203020204" pitchFamily="34" charset="77"/>
              </a:rPr>
              <a:t>shouted,</a:t>
            </a:r>
          </a:p>
        </p:txBody>
      </p:sp>
      <p:sp>
        <p:nvSpPr>
          <p:cNvPr id="132" name="Content Placeholder 2">
            <a:extLst>
              <a:ext uri="{FF2B5EF4-FFF2-40B4-BE49-F238E27FC236}">
                <a16:creationId xmlns:a16="http://schemas.microsoft.com/office/drawing/2014/main" id="{F1255D89-8DB7-7941-98CF-858601200D88}"/>
              </a:ext>
            </a:extLst>
          </p:cNvPr>
          <p:cNvSpPr txBox="1">
            <a:spLocks/>
          </p:cNvSpPr>
          <p:nvPr/>
        </p:nvSpPr>
        <p:spPr>
          <a:xfrm>
            <a:off x="2608151" y="2408138"/>
            <a:ext cx="1223317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solidFill>
                  <a:srgbClr val="7030A0"/>
                </a:solidFill>
                <a:latin typeface="Avenir Light" panose="020B0402020203020204" pitchFamily="34" charset="77"/>
              </a:rPr>
              <a:t>“Sorry”</a:t>
            </a:r>
          </a:p>
        </p:txBody>
      </p:sp>
      <p:sp>
        <p:nvSpPr>
          <p:cNvPr id="133" name="Content Placeholder 2">
            <a:extLst>
              <a:ext uri="{FF2B5EF4-FFF2-40B4-BE49-F238E27FC236}">
                <a16:creationId xmlns:a16="http://schemas.microsoft.com/office/drawing/2014/main" id="{6055F11A-E12F-2E43-9AED-1595523374A6}"/>
              </a:ext>
            </a:extLst>
          </p:cNvPr>
          <p:cNvSpPr txBox="1">
            <a:spLocks/>
          </p:cNvSpPr>
          <p:nvPr/>
        </p:nvSpPr>
        <p:spPr>
          <a:xfrm>
            <a:off x="4720906" y="2409621"/>
            <a:ext cx="1017595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solidFill>
                  <a:srgbClr val="7030A0"/>
                </a:solidFill>
                <a:latin typeface="Avenir Light" panose="020B0402020203020204" pitchFamily="34" charset="77"/>
              </a:rPr>
              <a:t>Harry</a:t>
            </a:r>
          </a:p>
        </p:txBody>
      </p:sp>
      <p:sp>
        <p:nvSpPr>
          <p:cNvPr id="135" name="Content Placeholder 2">
            <a:extLst>
              <a:ext uri="{FF2B5EF4-FFF2-40B4-BE49-F238E27FC236}">
                <a16:creationId xmlns:a16="http://schemas.microsoft.com/office/drawing/2014/main" id="{E116A7AC-950A-E24B-AF51-0564C2551321}"/>
              </a:ext>
            </a:extLst>
          </p:cNvPr>
          <p:cNvSpPr txBox="1">
            <a:spLocks/>
          </p:cNvSpPr>
          <p:nvPr/>
        </p:nvSpPr>
        <p:spPr>
          <a:xfrm>
            <a:off x="6738241" y="2497092"/>
            <a:ext cx="145538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solidFill>
                  <a:srgbClr val="7030A0"/>
                </a:solidFill>
                <a:latin typeface="Avenir Light" panose="020B0402020203020204" pitchFamily="34" charset="77"/>
              </a:rPr>
              <a:t>shouted,</a:t>
            </a:r>
          </a:p>
        </p:txBody>
      </p:sp>
      <p:sp>
        <p:nvSpPr>
          <p:cNvPr id="136" name="Content Placeholder 2">
            <a:extLst>
              <a:ext uri="{FF2B5EF4-FFF2-40B4-BE49-F238E27FC236}">
                <a16:creationId xmlns:a16="http://schemas.microsoft.com/office/drawing/2014/main" id="{C5A77B7D-71E1-3C4A-86B2-85017D8AA4E6}"/>
              </a:ext>
            </a:extLst>
          </p:cNvPr>
          <p:cNvSpPr txBox="1">
            <a:spLocks/>
          </p:cNvSpPr>
          <p:nvPr/>
        </p:nvSpPr>
        <p:spPr>
          <a:xfrm>
            <a:off x="8973984" y="2420948"/>
            <a:ext cx="1742753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solidFill>
                  <a:srgbClr val="7030A0"/>
                </a:solidFill>
                <a:latin typeface="Avenir Light" panose="020B0402020203020204" pitchFamily="34" charset="77"/>
              </a:rPr>
              <a:t>panicking</a:t>
            </a:r>
          </a:p>
        </p:txBody>
      </p: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16465CDF-351B-2949-883F-BD50C6674F44}"/>
              </a:ext>
            </a:extLst>
          </p:cNvPr>
          <p:cNvCxnSpPr>
            <a:cxnSpLocks/>
          </p:cNvCxnSpPr>
          <p:nvPr/>
        </p:nvCxnSpPr>
        <p:spPr>
          <a:xfrm>
            <a:off x="3757295" y="2693671"/>
            <a:ext cx="1056780" cy="3402107"/>
          </a:xfrm>
          <a:prstGeom prst="straightConnector1">
            <a:avLst/>
          </a:prstGeom>
          <a:ln w="69850" cmpd="sng">
            <a:solidFill>
              <a:srgbClr val="7030A0">
                <a:alpha val="39000"/>
              </a:srgbClr>
            </a:solidFill>
            <a:prstDash val="sysDot"/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4E25251F-F8F5-7747-8D53-389F51ED5350}"/>
              </a:ext>
            </a:extLst>
          </p:cNvPr>
          <p:cNvCxnSpPr>
            <a:cxnSpLocks/>
          </p:cNvCxnSpPr>
          <p:nvPr/>
        </p:nvCxnSpPr>
        <p:spPr>
          <a:xfrm>
            <a:off x="5750808" y="2736166"/>
            <a:ext cx="1437378" cy="3519125"/>
          </a:xfrm>
          <a:prstGeom prst="straightConnector1">
            <a:avLst/>
          </a:prstGeom>
          <a:ln w="69850" cmpd="sng">
            <a:solidFill>
              <a:srgbClr val="7030A0">
                <a:alpha val="39000"/>
              </a:srgbClr>
            </a:solidFill>
            <a:prstDash val="sysDot"/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B0FD8718-42F1-1B4F-BC74-C65E04471A51}"/>
              </a:ext>
            </a:extLst>
          </p:cNvPr>
          <p:cNvCxnSpPr>
            <a:cxnSpLocks/>
            <a:endCxn id="131" idx="1"/>
          </p:cNvCxnSpPr>
          <p:nvPr/>
        </p:nvCxnSpPr>
        <p:spPr>
          <a:xfrm>
            <a:off x="8126310" y="2714242"/>
            <a:ext cx="1273791" cy="3541049"/>
          </a:xfrm>
          <a:prstGeom prst="straightConnector1">
            <a:avLst/>
          </a:prstGeom>
          <a:ln w="69850" cmpd="sng">
            <a:solidFill>
              <a:srgbClr val="7030A0">
                <a:alpha val="39000"/>
              </a:srgbClr>
            </a:solidFill>
            <a:prstDash val="sysDot"/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A4A08260-5139-F248-99EA-2C0BF5510566}"/>
              </a:ext>
            </a:extLst>
          </p:cNvPr>
          <p:cNvCxnSpPr>
            <a:cxnSpLocks/>
          </p:cNvCxnSpPr>
          <p:nvPr/>
        </p:nvCxnSpPr>
        <p:spPr>
          <a:xfrm>
            <a:off x="10781903" y="2703526"/>
            <a:ext cx="1273791" cy="3541049"/>
          </a:xfrm>
          <a:prstGeom prst="straightConnector1">
            <a:avLst/>
          </a:prstGeom>
          <a:ln w="69850" cmpd="sng">
            <a:solidFill>
              <a:srgbClr val="7030A0">
                <a:alpha val="39000"/>
              </a:srgbClr>
            </a:solidFill>
            <a:prstDash val="sysDot"/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089784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Title 1">
            <a:extLst>
              <a:ext uri="{FF2B5EF4-FFF2-40B4-BE49-F238E27FC236}">
                <a16:creationId xmlns:a16="http://schemas.microsoft.com/office/drawing/2014/main" id="{FF867746-7A2F-644D-88D5-C3102C6A9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262"/>
            <a:ext cx="8941419" cy="1162592"/>
          </a:xfrm>
        </p:spPr>
        <p:txBody>
          <a:bodyPr/>
          <a:lstStyle/>
          <a:p>
            <a:r>
              <a:rPr lang="en-US" dirty="0"/>
              <a:t>RNN: Generation</a:t>
            </a: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C67F1680-4E6A-FF47-A5A3-45A4491667D3}"/>
              </a:ext>
            </a:extLst>
          </p:cNvPr>
          <p:cNvSpPr/>
          <p:nvPr/>
        </p:nvSpPr>
        <p:spPr>
          <a:xfrm>
            <a:off x="903804" y="771482"/>
            <a:ext cx="3109396" cy="10481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Content Placeholder 2">
            <a:extLst>
              <a:ext uri="{FF2B5EF4-FFF2-40B4-BE49-F238E27FC236}">
                <a16:creationId xmlns:a16="http://schemas.microsoft.com/office/drawing/2014/main" id="{F608FDC5-09ED-D643-A5D6-4B4B9B1B8F03}"/>
              </a:ext>
            </a:extLst>
          </p:cNvPr>
          <p:cNvSpPr txBox="1">
            <a:spLocks/>
          </p:cNvSpPr>
          <p:nvPr/>
        </p:nvSpPr>
        <p:spPr>
          <a:xfrm>
            <a:off x="903804" y="981654"/>
            <a:ext cx="10488096" cy="45397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2000"/>
              </a:spcBef>
              <a:buNone/>
            </a:pPr>
            <a:r>
              <a:rPr lang="en-US" sz="2400" dirty="0">
                <a:latin typeface="Avenir Light" panose="020B0402020203020204" pitchFamily="34" charset="77"/>
              </a:rPr>
              <a:t>When trained on Harry Potter text, it generates: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28FB09C-2447-AC44-87E3-D0069ED335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817" y="2696074"/>
            <a:ext cx="10172700" cy="3289300"/>
          </a:xfrm>
          <a:prstGeom prst="rect">
            <a:avLst/>
          </a:prstGeom>
          <a:effectLst>
            <a:outerShdw blurRad="190500" dist="50800" dir="5400000" algn="ctr" rotWithShape="0">
              <a:srgbClr val="000000">
                <a:alpha val="84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FC412D9-E51F-F049-9058-300AD519F0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8117" y="276262"/>
            <a:ext cx="2438400" cy="20574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694424B-7E00-7146-ABB1-AF05446591C0}"/>
              </a:ext>
            </a:extLst>
          </p:cNvPr>
          <p:cNvSpPr/>
          <p:nvPr/>
        </p:nvSpPr>
        <p:spPr>
          <a:xfrm>
            <a:off x="444500" y="6205102"/>
            <a:ext cx="10236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Source: </a:t>
            </a:r>
            <a:r>
              <a:rPr lang="en-US" dirty="0">
                <a:hlinkClick r:id="rId4"/>
              </a:rPr>
              <a:t>https://medium.com/deep-writing/harry-potter-written-by-artificial-intelligence-8a9431803da6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467798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Title 1">
            <a:extLst>
              <a:ext uri="{FF2B5EF4-FFF2-40B4-BE49-F238E27FC236}">
                <a16:creationId xmlns:a16="http://schemas.microsoft.com/office/drawing/2014/main" id="{FF867746-7A2F-644D-88D5-C3102C6A9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262"/>
            <a:ext cx="8941419" cy="1162592"/>
          </a:xfrm>
        </p:spPr>
        <p:txBody>
          <a:bodyPr/>
          <a:lstStyle/>
          <a:p>
            <a:r>
              <a:rPr lang="en-US" dirty="0"/>
              <a:t>RNN: Generation</a:t>
            </a: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C67F1680-4E6A-FF47-A5A3-45A4491667D3}"/>
              </a:ext>
            </a:extLst>
          </p:cNvPr>
          <p:cNvSpPr/>
          <p:nvPr/>
        </p:nvSpPr>
        <p:spPr>
          <a:xfrm>
            <a:off x="903804" y="771482"/>
            <a:ext cx="3109396" cy="10481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Content Placeholder 2">
            <a:extLst>
              <a:ext uri="{FF2B5EF4-FFF2-40B4-BE49-F238E27FC236}">
                <a16:creationId xmlns:a16="http://schemas.microsoft.com/office/drawing/2014/main" id="{F608FDC5-09ED-D643-A5D6-4B4B9B1B8F03}"/>
              </a:ext>
            </a:extLst>
          </p:cNvPr>
          <p:cNvSpPr txBox="1">
            <a:spLocks/>
          </p:cNvSpPr>
          <p:nvPr/>
        </p:nvSpPr>
        <p:spPr>
          <a:xfrm>
            <a:off x="4524975" y="426260"/>
            <a:ext cx="3755425" cy="10760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2000"/>
              </a:spcBef>
              <a:buNone/>
            </a:pPr>
            <a:r>
              <a:rPr lang="en-US" sz="2400" dirty="0">
                <a:latin typeface="Avenir Light" panose="020B0402020203020204" pitchFamily="34" charset="77"/>
              </a:rPr>
              <a:t>When trained on recipes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694424B-7E00-7146-ABB1-AF05446591C0}"/>
              </a:ext>
            </a:extLst>
          </p:cNvPr>
          <p:cNvSpPr/>
          <p:nvPr/>
        </p:nvSpPr>
        <p:spPr>
          <a:xfrm>
            <a:off x="444500" y="6205102"/>
            <a:ext cx="10236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Source: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gist.github.com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nylki</a:t>
            </a:r>
            <a:r>
              <a:rPr lang="en-US" dirty="0">
                <a:hlinkClick r:id="rId2"/>
              </a:rPr>
              <a:t>/1efbaa36635956d35bcc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A77861-4E44-0844-AEE6-2F0ADC573C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804" y="1438854"/>
            <a:ext cx="5638800" cy="2387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1632D84-1AB7-6141-ADAE-6EC97418A4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7004" y="3953448"/>
            <a:ext cx="10350500" cy="1689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AD64B2C-C24B-A74E-BF57-3372F59174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30557" y="554324"/>
            <a:ext cx="3086100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19324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Title 1">
            <a:extLst>
              <a:ext uri="{FF2B5EF4-FFF2-40B4-BE49-F238E27FC236}">
                <a16:creationId xmlns:a16="http://schemas.microsoft.com/office/drawing/2014/main" id="{FF867746-7A2F-644D-88D5-C3102C6A9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262"/>
            <a:ext cx="8941419" cy="1162592"/>
          </a:xfrm>
        </p:spPr>
        <p:txBody>
          <a:bodyPr/>
          <a:lstStyle/>
          <a:p>
            <a:r>
              <a:rPr lang="en-US" dirty="0"/>
              <a:t>RNNs: Overview</a:t>
            </a: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C67F1680-4E6A-FF47-A5A3-45A4491667D3}"/>
              </a:ext>
            </a:extLst>
          </p:cNvPr>
          <p:cNvSpPr/>
          <p:nvPr/>
        </p:nvSpPr>
        <p:spPr>
          <a:xfrm>
            <a:off x="903804" y="771482"/>
            <a:ext cx="2728396" cy="11751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Content Placeholder 2">
            <a:extLst>
              <a:ext uri="{FF2B5EF4-FFF2-40B4-BE49-F238E27FC236}">
                <a16:creationId xmlns:a16="http://schemas.microsoft.com/office/drawing/2014/main" id="{8CC99D59-00C0-1445-91B3-013E005D8BDE}"/>
              </a:ext>
            </a:extLst>
          </p:cNvPr>
          <p:cNvSpPr txBox="1">
            <a:spLocks/>
          </p:cNvSpPr>
          <p:nvPr/>
        </p:nvSpPr>
        <p:spPr>
          <a:xfrm>
            <a:off x="2489764" y="1776946"/>
            <a:ext cx="7567747" cy="6457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endParaRPr lang="en-US" sz="2400" b="1" dirty="0">
              <a:solidFill>
                <a:schemeClr val="accent5">
                  <a:lumMod val="75000"/>
                </a:schemeClr>
              </a:solidFill>
              <a:latin typeface="Avenir Light" panose="020B0402020203020204" pitchFamily="34" charset="77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757BA77-6262-244B-8A95-3215890CBE9B}"/>
              </a:ext>
            </a:extLst>
          </p:cNvPr>
          <p:cNvSpPr txBox="1">
            <a:spLocks/>
          </p:cNvSpPr>
          <p:nvPr/>
        </p:nvSpPr>
        <p:spPr>
          <a:xfrm>
            <a:off x="1379105" y="4261849"/>
            <a:ext cx="3689350" cy="551401"/>
          </a:xfrm>
          <a:prstGeom prst="rect">
            <a:avLst/>
          </a:prstGeom>
          <a:solidFill>
            <a:srgbClr val="C00000"/>
          </a:solidFill>
          <a:ln w="47625"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b="1" dirty="0">
                <a:solidFill>
                  <a:schemeClr val="bg1">
                    <a:lumMod val="95000"/>
                  </a:schemeClr>
                </a:solidFill>
                <a:latin typeface="Avenir Light" panose="020B0402020203020204" pitchFamily="34" charset="77"/>
              </a:rPr>
              <a:t>RNN ISSUES?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4435701-1EAD-684E-8526-552588448D1F}"/>
              </a:ext>
            </a:extLst>
          </p:cNvPr>
          <p:cNvSpPr txBox="1">
            <a:spLocks/>
          </p:cNvSpPr>
          <p:nvPr/>
        </p:nvSpPr>
        <p:spPr>
          <a:xfrm>
            <a:off x="1379105" y="1226591"/>
            <a:ext cx="3689350" cy="551401"/>
          </a:xfrm>
          <a:prstGeom prst="rect">
            <a:avLst/>
          </a:prstGeom>
          <a:solidFill>
            <a:srgbClr val="92D050"/>
          </a:solidFill>
          <a:ln w="47625"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RNN STRENGTHS?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A5D3C00-4243-574B-A1B6-851B8268F5E2}"/>
              </a:ext>
            </a:extLst>
          </p:cNvPr>
          <p:cNvSpPr txBox="1">
            <a:spLocks/>
          </p:cNvSpPr>
          <p:nvPr/>
        </p:nvSpPr>
        <p:spPr>
          <a:xfrm>
            <a:off x="1544936" y="2088012"/>
            <a:ext cx="10342263" cy="21423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sz="2000" dirty="0">
                <a:latin typeface="Avenir Light" panose="020B0402020203020204" pitchFamily="34" charset="77"/>
              </a:rPr>
              <a:t>Can handle infinite-length sequences </a:t>
            </a:r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Avenir Light" panose="020B0402020203020204" pitchFamily="34" charset="77"/>
              </a:rPr>
              <a:t>(not just a fixed-window)</a:t>
            </a:r>
          </a:p>
          <a:p>
            <a:pPr>
              <a:lnSpc>
                <a:spcPct val="120000"/>
              </a:lnSpc>
            </a:pPr>
            <a:r>
              <a:rPr lang="en-US" sz="2000" dirty="0">
                <a:latin typeface="Avenir Light" panose="020B0402020203020204" pitchFamily="34" charset="77"/>
              </a:rPr>
              <a:t>Has a “memory” of the context </a:t>
            </a:r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Avenir Light" panose="020B0402020203020204" pitchFamily="34" charset="77"/>
              </a:rPr>
              <a:t>(thanks to the hidden layer’s recurrent loop)</a:t>
            </a:r>
          </a:p>
          <a:p>
            <a:pPr>
              <a:lnSpc>
                <a:spcPct val="120000"/>
              </a:lnSpc>
            </a:pPr>
            <a:r>
              <a:rPr lang="en-US" sz="2000" dirty="0">
                <a:latin typeface="Avenir Light" panose="020B0402020203020204" pitchFamily="34" charset="77"/>
              </a:rPr>
              <a:t>Same weights used for all inputs, so word order isn’t wonky </a:t>
            </a:r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Avenir Light" panose="020B0402020203020204" pitchFamily="34" charset="77"/>
              </a:rPr>
              <a:t>(like FFNN) 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44747A8-0FF3-8149-8A71-686AE40E69E9}"/>
              </a:ext>
            </a:extLst>
          </p:cNvPr>
          <p:cNvSpPr txBox="1">
            <a:spLocks/>
          </p:cNvSpPr>
          <p:nvPr/>
        </p:nvSpPr>
        <p:spPr>
          <a:xfrm>
            <a:off x="1633836" y="5003126"/>
            <a:ext cx="10342263" cy="12847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sz="2000" dirty="0">
                <a:latin typeface="Avenir Light" panose="020B0402020203020204" pitchFamily="34" charset="77"/>
              </a:rPr>
              <a:t>Slow to train (BPTT)</a:t>
            </a:r>
          </a:p>
          <a:p>
            <a:pPr>
              <a:lnSpc>
                <a:spcPct val="120000"/>
              </a:lnSpc>
            </a:pPr>
            <a:r>
              <a:rPr lang="en-US" sz="2000" dirty="0">
                <a:latin typeface="Avenir Light" panose="020B0402020203020204" pitchFamily="34" charset="77"/>
              </a:rPr>
              <a:t>Due to ”infinite sequence”, gradients can easily </a:t>
            </a:r>
            <a:r>
              <a:rPr lang="en-US" sz="2000" b="1" dirty="0">
                <a:latin typeface="Avenir Light" panose="020B0402020203020204" pitchFamily="34" charset="77"/>
              </a:rPr>
              <a:t>vanish</a:t>
            </a:r>
            <a:r>
              <a:rPr lang="en-US" sz="2000" dirty="0">
                <a:latin typeface="Avenir Light" panose="020B0402020203020204" pitchFamily="34" charset="77"/>
              </a:rPr>
              <a:t> or </a:t>
            </a:r>
            <a:r>
              <a:rPr lang="en-US" sz="2000" b="1" dirty="0">
                <a:latin typeface="Avenir Light" panose="020B0402020203020204" pitchFamily="34" charset="77"/>
              </a:rPr>
              <a:t>explode</a:t>
            </a:r>
          </a:p>
          <a:p>
            <a:pPr>
              <a:lnSpc>
                <a:spcPct val="120000"/>
              </a:lnSpc>
            </a:pPr>
            <a:r>
              <a:rPr lang="en-US" sz="2000" dirty="0">
                <a:latin typeface="Avenir Light" panose="020B0402020203020204" pitchFamily="34" charset="77"/>
              </a:rPr>
              <a:t>Has trouble actually making use of long-range context</a:t>
            </a:r>
          </a:p>
        </p:txBody>
      </p:sp>
    </p:spTree>
    <p:extLst>
      <p:ext uri="{BB962C8B-B14F-4D97-AF65-F5344CB8AC3E}">
        <p14:creationId xmlns:p14="http://schemas.microsoft.com/office/powerpoint/2010/main" val="181045372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6AC84D6-DA06-4748-BD83-B2B71B9A4133}"/>
              </a:ext>
            </a:extLst>
          </p:cNvPr>
          <p:cNvSpPr/>
          <p:nvPr/>
        </p:nvSpPr>
        <p:spPr>
          <a:xfrm>
            <a:off x="5068455" y="5527972"/>
            <a:ext cx="4464908" cy="402928"/>
          </a:xfrm>
          <a:prstGeom prst="rect">
            <a:avLst/>
          </a:prstGeom>
          <a:solidFill>
            <a:srgbClr val="FFFF00">
              <a:alpha val="4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Title 1">
            <a:extLst>
              <a:ext uri="{FF2B5EF4-FFF2-40B4-BE49-F238E27FC236}">
                <a16:creationId xmlns:a16="http://schemas.microsoft.com/office/drawing/2014/main" id="{FF867746-7A2F-644D-88D5-C3102C6A9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262"/>
            <a:ext cx="8941419" cy="1162592"/>
          </a:xfrm>
        </p:spPr>
        <p:txBody>
          <a:bodyPr/>
          <a:lstStyle/>
          <a:p>
            <a:r>
              <a:rPr lang="en-US" dirty="0"/>
              <a:t>RNNs: Overview</a:t>
            </a: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C67F1680-4E6A-FF47-A5A3-45A4491667D3}"/>
              </a:ext>
            </a:extLst>
          </p:cNvPr>
          <p:cNvSpPr/>
          <p:nvPr/>
        </p:nvSpPr>
        <p:spPr>
          <a:xfrm>
            <a:off x="903804" y="771482"/>
            <a:ext cx="2728396" cy="11751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Content Placeholder 2">
            <a:extLst>
              <a:ext uri="{FF2B5EF4-FFF2-40B4-BE49-F238E27FC236}">
                <a16:creationId xmlns:a16="http://schemas.microsoft.com/office/drawing/2014/main" id="{8CC99D59-00C0-1445-91B3-013E005D8BDE}"/>
              </a:ext>
            </a:extLst>
          </p:cNvPr>
          <p:cNvSpPr txBox="1">
            <a:spLocks/>
          </p:cNvSpPr>
          <p:nvPr/>
        </p:nvSpPr>
        <p:spPr>
          <a:xfrm>
            <a:off x="2489764" y="1776946"/>
            <a:ext cx="7567747" cy="6457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endParaRPr lang="en-US" sz="2400" b="1" dirty="0">
              <a:solidFill>
                <a:schemeClr val="accent5">
                  <a:lumMod val="75000"/>
                </a:schemeClr>
              </a:solidFill>
              <a:latin typeface="Avenir Light" panose="020B0402020203020204" pitchFamily="34" charset="77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757BA77-6262-244B-8A95-3215890CBE9B}"/>
              </a:ext>
            </a:extLst>
          </p:cNvPr>
          <p:cNvSpPr txBox="1">
            <a:spLocks/>
          </p:cNvSpPr>
          <p:nvPr/>
        </p:nvSpPr>
        <p:spPr>
          <a:xfrm>
            <a:off x="1379105" y="4261849"/>
            <a:ext cx="3689350" cy="551401"/>
          </a:xfrm>
          <a:prstGeom prst="rect">
            <a:avLst/>
          </a:prstGeom>
          <a:solidFill>
            <a:srgbClr val="C00000"/>
          </a:solidFill>
          <a:ln w="47625"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b="1" dirty="0">
                <a:solidFill>
                  <a:schemeClr val="bg1">
                    <a:lumMod val="95000"/>
                  </a:schemeClr>
                </a:solidFill>
                <a:latin typeface="Avenir Light" panose="020B0402020203020204" pitchFamily="34" charset="77"/>
              </a:rPr>
              <a:t>RNN ISSUES?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4435701-1EAD-684E-8526-552588448D1F}"/>
              </a:ext>
            </a:extLst>
          </p:cNvPr>
          <p:cNvSpPr txBox="1">
            <a:spLocks/>
          </p:cNvSpPr>
          <p:nvPr/>
        </p:nvSpPr>
        <p:spPr>
          <a:xfrm>
            <a:off x="1379105" y="1226591"/>
            <a:ext cx="3689350" cy="551401"/>
          </a:xfrm>
          <a:prstGeom prst="rect">
            <a:avLst/>
          </a:prstGeom>
          <a:solidFill>
            <a:srgbClr val="92D050"/>
          </a:solidFill>
          <a:ln w="47625"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RNN STRENGTHS?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A5D3C00-4243-574B-A1B6-851B8268F5E2}"/>
              </a:ext>
            </a:extLst>
          </p:cNvPr>
          <p:cNvSpPr txBox="1">
            <a:spLocks/>
          </p:cNvSpPr>
          <p:nvPr/>
        </p:nvSpPr>
        <p:spPr>
          <a:xfrm>
            <a:off x="1544936" y="2088012"/>
            <a:ext cx="10342263" cy="21423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sz="2000" dirty="0">
                <a:latin typeface="Avenir Light" panose="020B0402020203020204" pitchFamily="34" charset="77"/>
              </a:rPr>
              <a:t>Can handle infinite-length sequences </a:t>
            </a:r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Avenir Light" panose="020B0402020203020204" pitchFamily="34" charset="77"/>
              </a:rPr>
              <a:t>(not just a fixed-window)</a:t>
            </a:r>
          </a:p>
          <a:p>
            <a:pPr>
              <a:lnSpc>
                <a:spcPct val="120000"/>
              </a:lnSpc>
            </a:pPr>
            <a:r>
              <a:rPr lang="en-US" sz="2000" dirty="0">
                <a:latin typeface="Avenir Light" panose="020B0402020203020204" pitchFamily="34" charset="77"/>
              </a:rPr>
              <a:t>Has a “memory” of the context </a:t>
            </a:r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Avenir Light" panose="020B0402020203020204" pitchFamily="34" charset="77"/>
              </a:rPr>
              <a:t>(thanks to the hidden layer’s recurrent loop)</a:t>
            </a:r>
          </a:p>
          <a:p>
            <a:pPr>
              <a:lnSpc>
                <a:spcPct val="120000"/>
              </a:lnSpc>
            </a:pPr>
            <a:r>
              <a:rPr lang="en-US" sz="2000" dirty="0">
                <a:latin typeface="Avenir Light" panose="020B0402020203020204" pitchFamily="34" charset="77"/>
              </a:rPr>
              <a:t>Same weights used for all inputs, so word order isn’t wonky </a:t>
            </a:r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Avenir Light" panose="020B0402020203020204" pitchFamily="34" charset="77"/>
              </a:rPr>
              <a:t>(like FFNN) 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44747A8-0FF3-8149-8A71-686AE40E69E9}"/>
              </a:ext>
            </a:extLst>
          </p:cNvPr>
          <p:cNvSpPr txBox="1">
            <a:spLocks/>
          </p:cNvSpPr>
          <p:nvPr/>
        </p:nvSpPr>
        <p:spPr>
          <a:xfrm>
            <a:off x="1633836" y="5003126"/>
            <a:ext cx="10342263" cy="12847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sz="2000" dirty="0">
                <a:latin typeface="Avenir Light" panose="020B0402020203020204" pitchFamily="34" charset="77"/>
              </a:rPr>
              <a:t>Slow to train (BPTT)</a:t>
            </a:r>
          </a:p>
          <a:p>
            <a:pPr>
              <a:lnSpc>
                <a:spcPct val="120000"/>
              </a:lnSpc>
            </a:pPr>
            <a:r>
              <a:rPr lang="en-US" sz="2000" dirty="0">
                <a:latin typeface="Avenir Light" panose="020B0402020203020204" pitchFamily="34" charset="77"/>
              </a:rPr>
              <a:t>Due to ”infinite sequence”, gradients can easily </a:t>
            </a:r>
            <a:r>
              <a:rPr lang="en-US" sz="2000" b="1" dirty="0">
                <a:latin typeface="Avenir Light" panose="020B0402020203020204" pitchFamily="34" charset="77"/>
              </a:rPr>
              <a:t>vanish</a:t>
            </a:r>
            <a:r>
              <a:rPr lang="en-US" sz="2000" dirty="0">
                <a:latin typeface="Avenir Light" panose="020B0402020203020204" pitchFamily="34" charset="77"/>
              </a:rPr>
              <a:t> or </a:t>
            </a:r>
            <a:r>
              <a:rPr lang="en-US" sz="2000" b="1" dirty="0">
                <a:latin typeface="Avenir Light" panose="020B0402020203020204" pitchFamily="34" charset="77"/>
              </a:rPr>
              <a:t>explode</a:t>
            </a:r>
          </a:p>
          <a:p>
            <a:pPr>
              <a:lnSpc>
                <a:spcPct val="120000"/>
              </a:lnSpc>
            </a:pPr>
            <a:r>
              <a:rPr lang="en-US" sz="2000" dirty="0">
                <a:latin typeface="Avenir Light" panose="020B0402020203020204" pitchFamily="34" charset="77"/>
              </a:rPr>
              <a:t>Has trouble actually making use of long-range context</a:t>
            </a:r>
          </a:p>
        </p:txBody>
      </p:sp>
    </p:spTree>
    <p:extLst>
      <p:ext uri="{BB962C8B-B14F-4D97-AF65-F5344CB8AC3E}">
        <p14:creationId xmlns:p14="http://schemas.microsoft.com/office/powerpoint/2010/main" val="192830645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Title 1">
            <a:extLst>
              <a:ext uri="{FF2B5EF4-FFF2-40B4-BE49-F238E27FC236}">
                <a16:creationId xmlns:a16="http://schemas.microsoft.com/office/drawing/2014/main" id="{FF867746-7A2F-644D-88D5-C3102C6A9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262"/>
            <a:ext cx="8941419" cy="1162592"/>
          </a:xfrm>
        </p:spPr>
        <p:txBody>
          <a:bodyPr/>
          <a:lstStyle/>
          <a:p>
            <a:r>
              <a:rPr lang="en-US" dirty="0"/>
              <a:t>RNNs: Vanishing and Exploding Gradients</a:t>
            </a: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C67F1680-4E6A-FF47-A5A3-45A4491667D3}"/>
              </a:ext>
            </a:extLst>
          </p:cNvPr>
          <p:cNvSpPr/>
          <p:nvPr/>
        </p:nvSpPr>
        <p:spPr>
          <a:xfrm>
            <a:off x="903804" y="771482"/>
            <a:ext cx="6805096" cy="11751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96E96B4-FA2A-A045-8934-B071E520E541}"/>
              </a:ext>
            </a:extLst>
          </p:cNvPr>
          <p:cNvSpPr/>
          <p:nvPr/>
        </p:nvSpPr>
        <p:spPr>
          <a:xfrm>
            <a:off x="9293475" y="1813744"/>
            <a:ext cx="1183062" cy="1598617"/>
          </a:xfrm>
          <a:prstGeom prst="rect">
            <a:avLst/>
          </a:prstGeom>
          <a:solidFill>
            <a:srgbClr val="FF7F99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2DB4A757-5A32-CF4C-A30C-5FE20E8C7192}"/>
              </a:ext>
            </a:extLst>
          </p:cNvPr>
          <p:cNvSpPr txBox="1">
            <a:spLocks/>
          </p:cNvSpPr>
          <p:nvPr/>
        </p:nvSpPr>
        <p:spPr>
          <a:xfrm>
            <a:off x="241800" y="2952152"/>
            <a:ext cx="172138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  <a:alpha val="25000"/>
                  </a:schemeClr>
                </a:solidFill>
                <a:latin typeface="Avenir Light" panose="020B0402020203020204" pitchFamily="34" charset="77"/>
              </a:rPr>
              <a:t>Output layer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11F4F3D-7FD4-CA4D-BCDB-B5A50BBDE93A}"/>
              </a:ext>
            </a:extLst>
          </p:cNvPr>
          <p:cNvSpPr/>
          <p:nvPr/>
        </p:nvSpPr>
        <p:spPr>
          <a:xfrm>
            <a:off x="2665942" y="3035587"/>
            <a:ext cx="203200" cy="203200"/>
          </a:xfrm>
          <a:prstGeom prst="ellipse">
            <a:avLst/>
          </a:prstGeom>
          <a:solidFill>
            <a:srgbClr val="92D050">
              <a:alpha val="19000"/>
            </a:srgbClr>
          </a:solidFill>
          <a:ln w="19050">
            <a:solidFill>
              <a:schemeClr val="accent6">
                <a:lumMod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8F0F276-DB46-D74E-8ABD-D057FA6ED0F3}"/>
              </a:ext>
            </a:extLst>
          </p:cNvPr>
          <p:cNvSpPr/>
          <p:nvPr/>
        </p:nvSpPr>
        <p:spPr>
          <a:xfrm>
            <a:off x="2912201" y="3035587"/>
            <a:ext cx="203200" cy="203200"/>
          </a:xfrm>
          <a:prstGeom prst="ellipse">
            <a:avLst/>
          </a:prstGeom>
          <a:solidFill>
            <a:srgbClr val="92D050">
              <a:alpha val="19000"/>
            </a:srgbClr>
          </a:solidFill>
          <a:ln w="19050">
            <a:solidFill>
              <a:schemeClr val="accent6">
                <a:lumMod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B23DB2A-790A-3B43-8790-B0E90915D1E6}"/>
              </a:ext>
            </a:extLst>
          </p:cNvPr>
          <p:cNvSpPr/>
          <p:nvPr/>
        </p:nvSpPr>
        <p:spPr>
          <a:xfrm>
            <a:off x="3158460" y="3035587"/>
            <a:ext cx="203200" cy="203200"/>
          </a:xfrm>
          <a:prstGeom prst="ellipse">
            <a:avLst/>
          </a:prstGeom>
          <a:solidFill>
            <a:srgbClr val="92D050">
              <a:alpha val="19000"/>
            </a:srgbClr>
          </a:solidFill>
          <a:ln w="19050">
            <a:solidFill>
              <a:schemeClr val="accent6">
                <a:lumMod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4022844-714E-284B-AB2A-68FBB304ADC6}"/>
              </a:ext>
            </a:extLst>
          </p:cNvPr>
          <p:cNvSpPr/>
          <p:nvPr/>
        </p:nvSpPr>
        <p:spPr>
          <a:xfrm>
            <a:off x="3410329" y="3035587"/>
            <a:ext cx="203200" cy="203200"/>
          </a:xfrm>
          <a:prstGeom prst="ellipse">
            <a:avLst/>
          </a:prstGeom>
          <a:solidFill>
            <a:srgbClr val="92D050">
              <a:alpha val="19000"/>
            </a:srgbClr>
          </a:solidFill>
          <a:ln w="19050">
            <a:solidFill>
              <a:schemeClr val="accent6">
                <a:lumMod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F823ADC3-4481-2946-87EA-CB2E335E30DA}"/>
              </a:ext>
            </a:extLst>
          </p:cNvPr>
          <p:cNvSpPr/>
          <p:nvPr/>
        </p:nvSpPr>
        <p:spPr>
          <a:xfrm>
            <a:off x="2445007" y="4128135"/>
            <a:ext cx="1364224" cy="311369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05BF7497-DF61-0F4A-B016-CE02CE318A25}"/>
              </a:ext>
            </a:extLst>
          </p:cNvPr>
          <p:cNvSpPr/>
          <p:nvPr/>
        </p:nvSpPr>
        <p:spPr>
          <a:xfrm>
            <a:off x="2529557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9000"/>
            </a:schemeClr>
          </a:solidFill>
          <a:ln w="19050">
            <a:solidFill>
              <a:schemeClr val="accent5">
                <a:lumMod val="50000"/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9E4E656-FFF7-DA41-8ED5-A6650F40273B}"/>
              </a:ext>
            </a:extLst>
          </p:cNvPr>
          <p:cNvSpPr/>
          <p:nvPr/>
        </p:nvSpPr>
        <p:spPr>
          <a:xfrm>
            <a:off x="2775816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9000"/>
            </a:schemeClr>
          </a:solidFill>
          <a:ln w="19050">
            <a:solidFill>
              <a:schemeClr val="accent5">
                <a:lumMod val="50000"/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BEAC4CB-C274-0748-B5B1-A0651F161A72}"/>
              </a:ext>
            </a:extLst>
          </p:cNvPr>
          <p:cNvSpPr/>
          <p:nvPr/>
        </p:nvSpPr>
        <p:spPr>
          <a:xfrm>
            <a:off x="3022075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9000"/>
            </a:schemeClr>
          </a:solidFill>
          <a:ln w="19050">
            <a:solidFill>
              <a:schemeClr val="accent5">
                <a:lumMod val="50000"/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E0BC738-3191-5447-B402-723D4FA368AD}"/>
              </a:ext>
            </a:extLst>
          </p:cNvPr>
          <p:cNvSpPr/>
          <p:nvPr/>
        </p:nvSpPr>
        <p:spPr>
          <a:xfrm>
            <a:off x="3273944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9000"/>
            </a:schemeClr>
          </a:solidFill>
          <a:ln w="19050">
            <a:solidFill>
              <a:schemeClr val="accent5">
                <a:lumMod val="50000"/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C3669D5-6FA1-0645-BC79-9DDEFCCF4B21}"/>
              </a:ext>
            </a:extLst>
          </p:cNvPr>
          <p:cNvSpPr/>
          <p:nvPr/>
        </p:nvSpPr>
        <p:spPr>
          <a:xfrm>
            <a:off x="3531940" y="4183686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9000"/>
            </a:schemeClr>
          </a:solidFill>
          <a:ln w="19050">
            <a:solidFill>
              <a:schemeClr val="accent5">
                <a:lumMod val="50000"/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9740DB24-8531-E94D-B05E-60C33259FE09}"/>
              </a:ext>
            </a:extLst>
          </p:cNvPr>
          <p:cNvSpPr/>
          <p:nvPr/>
        </p:nvSpPr>
        <p:spPr>
          <a:xfrm>
            <a:off x="2580250" y="2988563"/>
            <a:ext cx="1128109" cy="311369"/>
          </a:xfrm>
          <a:prstGeom prst="roundRect">
            <a:avLst/>
          </a:prstGeom>
          <a:noFill/>
          <a:ln w="38100">
            <a:solidFill>
              <a:schemeClr val="accent6">
                <a:lumMod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id="{4591500B-0412-CB45-9053-85931536B1AD}"/>
              </a:ext>
            </a:extLst>
          </p:cNvPr>
          <p:cNvSpPr/>
          <p:nvPr/>
        </p:nvSpPr>
        <p:spPr>
          <a:xfrm rot="16200000">
            <a:off x="2885871" y="3505978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Content Placeholder 2">
                <a:extLst>
                  <a:ext uri="{FF2B5EF4-FFF2-40B4-BE49-F238E27FC236}">
                    <a16:creationId xmlns:a16="http://schemas.microsoft.com/office/drawing/2014/main" id="{E79D0B05-1A10-7543-8CA9-44F6B045386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84544" y="3453606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en-US" sz="2400" dirty="0">
                  <a:solidFill>
                    <a:schemeClr val="bg1">
                      <a:lumMod val="85000"/>
                    </a:schemeClr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26" name="Content Placeholder 2">
                <a:extLst>
                  <a:ext uri="{FF2B5EF4-FFF2-40B4-BE49-F238E27FC236}">
                    <a16:creationId xmlns:a16="http://schemas.microsoft.com/office/drawing/2014/main" id="{E79D0B05-1A10-7543-8CA9-44F6B04538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4544" y="3453606"/>
                <a:ext cx="701328" cy="50358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Oval 26">
            <a:extLst>
              <a:ext uri="{FF2B5EF4-FFF2-40B4-BE49-F238E27FC236}">
                <a16:creationId xmlns:a16="http://schemas.microsoft.com/office/drawing/2014/main" id="{E5B32DB0-F51A-8242-86A0-8AD7CED6BCFA}"/>
              </a:ext>
            </a:extLst>
          </p:cNvPr>
          <p:cNvSpPr/>
          <p:nvPr/>
        </p:nvSpPr>
        <p:spPr>
          <a:xfrm>
            <a:off x="4848860" y="3062805"/>
            <a:ext cx="203200" cy="203200"/>
          </a:xfrm>
          <a:prstGeom prst="ellipse">
            <a:avLst/>
          </a:prstGeom>
          <a:solidFill>
            <a:srgbClr val="92D050">
              <a:alpha val="19000"/>
            </a:srgbClr>
          </a:solidFill>
          <a:ln w="19050">
            <a:solidFill>
              <a:schemeClr val="accent6">
                <a:lumMod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23A3479-F954-6840-B536-A1F94B963982}"/>
              </a:ext>
            </a:extLst>
          </p:cNvPr>
          <p:cNvSpPr/>
          <p:nvPr/>
        </p:nvSpPr>
        <p:spPr>
          <a:xfrm>
            <a:off x="5095119" y="3062805"/>
            <a:ext cx="203200" cy="203200"/>
          </a:xfrm>
          <a:prstGeom prst="ellipse">
            <a:avLst/>
          </a:prstGeom>
          <a:solidFill>
            <a:srgbClr val="92D050">
              <a:alpha val="19000"/>
            </a:srgbClr>
          </a:solidFill>
          <a:ln w="19050">
            <a:solidFill>
              <a:schemeClr val="accent6">
                <a:lumMod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F60CB2B-07CE-A945-B489-29D965BD7199}"/>
              </a:ext>
            </a:extLst>
          </p:cNvPr>
          <p:cNvSpPr/>
          <p:nvPr/>
        </p:nvSpPr>
        <p:spPr>
          <a:xfrm>
            <a:off x="5341378" y="3062805"/>
            <a:ext cx="203200" cy="203200"/>
          </a:xfrm>
          <a:prstGeom prst="ellipse">
            <a:avLst/>
          </a:prstGeom>
          <a:solidFill>
            <a:srgbClr val="92D050">
              <a:alpha val="19000"/>
            </a:srgbClr>
          </a:solidFill>
          <a:ln w="19050">
            <a:solidFill>
              <a:schemeClr val="accent6">
                <a:lumMod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992A6669-C851-9C47-8BEF-30B768932508}"/>
              </a:ext>
            </a:extLst>
          </p:cNvPr>
          <p:cNvSpPr/>
          <p:nvPr/>
        </p:nvSpPr>
        <p:spPr>
          <a:xfrm>
            <a:off x="5593247" y="3062805"/>
            <a:ext cx="203200" cy="203200"/>
          </a:xfrm>
          <a:prstGeom prst="ellipse">
            <a:avLst/>
          </a:prstGeom>
          <a:solidFill>
            <a:srgbClr val="92D050">
              <a:alpha val="19000"/>
            </a:srgbClr>
          </a:solidFill>
          <a:ln w="19050">
            <a:solidFill>
              <a:schemeClr val="accent6">
                <a:lumMod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4930E4E3-04D4-BF47-BA4B-A45962FBCDEB}"/>
              </a:ext>
            </a:extLst>
          </p:cNvPr>
          <p:cNvSpPr/>
          <p:nvPr/>
        </p:nvSpPr>
        <p:spPr>
          <a:xfrm>
            <a:off x="4627925" y="4155353"/>
            <a:ext cx="1364224" cy="311369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05D97170-2F8B-4F48-8E2A-64641CE2B3C4}"/>
              </a:ext>
            </a:extLst>
          </p:cNvPr>
          <p:cNvSpPr/>
          <p:nvPr/>
        </p:nvSpPr>
        <p:spPr>
          <a:xfrm>
            <a:off x="4712475" y="4208620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4000"/>
            </a:schemeClr>
          </a:solidFill>
          <a:ln w="19050">
            <a:solidFill>
              <a:schemeClr val="accent5">
                <a:lumMod val="50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0F52EDE-2875-DE48-AD2F-BA6536894E60}"/>
              </a:ext>
            </a:extLst>
          </p:cNvPr>
          <p:cNvSpPr/>
          <p:nvPr/>
        </p:nvSpPr>
        <p:spPr>
          <a:xfrm>
            <a:off x="4958734" y="4208620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4000"/>
            </a:schemeClr>
          </a:solidFill>
          <a:ln w="1905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DA075C99-337F-BE47-8EF8-5EC57183ED41}"/>
              </a:ext>
            </a:extLst>
          </p:cNvPr>
          <p:cNvSpPr/>
          <p:nvPr/>
        </p:nvSpPr>
        <p:spPr>
          <a:xfrm>
            <a:off x="5204993" y="4208620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4000"/>
            </a:schemeClr>
          </a:solidFill>
          <a:ln w="1905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CB3CF464-58A0-B348-81AE-9423A9E30E87}"/>
              </a:ext>
            </a:extLst>
          </p:cNvPr>
          <p:cNvSpPr/>
          <p:nvPr/>
        </p:nvSpPr>
        <p:spPr>
          <a:xfrm>
            <a:off x="5456862" y="4208620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4000"/>
            </a:schemeClr>
          </a:solidFill>
          <a:ln w="1905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73BFE72E-2A7F-ED4C-959D-0C33435D708C}"/>
              </a:ext>
            </a:extLst>
          </p:cNvPr>
          <p:cNvSpPr/>
          <p:nvPr/>
        </p:nvSpPr>
        <p:spPr>
          <a:xfrm>
            <a:off x="5714858" y="4210904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4000"/>
            </a:schemeClr>
          </a:solidFill>
          <a:ln w="1905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548398E9-0B56-9A41-BD1E-EBE22F30922D}"/>
              </a:ext>
            </a:extLst>
          </p:cNvPr>
          <p:cNvSpPr/>
          <p:nvPr/>
        </p:nvSpPr>
        <p:spPr>
          <a:xfrm>
            <a:off x="4763168" y="3015781"/>
            <a:ext cx="1128109" cy="311369"/>
          </a:xfrm>
          <a:prstGeom prst="roundRect">
            <a:avLst/>
          </a:prstGeom>
          <a:noFill/>
          <a:ln w="38100">
            <a:solidFill>
              <a:schemeClr val="accent6">
                <a:lumMod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ight Arrow 37">
            <a:extLst>
              <a:ext uri="{FF2B5EF4-FFF2-40B4-BE49-F238E27FC236}">
                <a16:creationId xmlns:a16="http://schemas.microsoft.com/office/drawing/2014/main" id="{3C471183-F579-0240-B18B-4AC85FA1910F}"/>
              </a:ext>
            </a:extLst>
          </p:cNvPr>
          <p:cNvSpPr/>
          <p:nvPr/>
        </p:nvSpPr>
        <p:spPr>
          <a:xfrm rot="16200000">
            <a:off x="5068789" y="353319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9" name="Content Placeholder 2">
                <a:extLst>
                  <a:ext uri="{FF2B5EF4-FFF2-40B4-BE49-F238E27FC236}">
                    <a16:creationId xmlns:a16="http://schemas.microsoft.com/office/drawing/2014/main" id="{7E945B6E-8A48-AB4E-A28B-D7C1B4C03C7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67462" y="3480824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en-US" sz="2400" dirty="0">
                  <a:solidFill>
                    <a:schemeClr val="bg1">
                      <a:lumMod val="85000"/>
                    </a:schemeClr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39" name="Content Placeholder 2">
                <a:extLst>
                  <a:ext uri="{FF2B5EF4-FFF2-40B4-BE49-F238E27FC236}">
                    <a16:creationId xmlns:a16="http://schemas.microsoft.com/office/drawing/2014/main" id="{7E945B6E-8A48-AB4E-A28B-D7C1B4C03C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7462" y="3480824"/>
                <a:ext cx="701328" cy="50358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Oval 39">
            <a:extLst>
              <a:ext uri="{FF2B5EF4-FFF2-40B4-BE49-F238E27FC236}">
                <a16:creationId xmlns:a16="http://schemas.microsoft.com/office/drawing/2014/main" id="{561C6263-CBD3-104D-9AD6-8AF75D59C6B7}"/>
              </a:ext>
            </a:extLst>
          </p:cNvPr>
          <p:cNvSpPr/>
          <p:nvPr/>
        </p:nvSpPr>
        <p:spPr>
          <a:xfrm>
            <a:off x="7124425" y="3079223"/>
            <a:ext cx="203200" cy="203200"/>
          </a:xfrm>
          <a:prstGeom prst="ellipse">
            <a:avLst/>
          </a:prstGeom>
          <a:solidFill>
            <a:srgbClr val="92D050">
              <a:alpha val="19000"/>
            </a:srgbClr>
          </a:solidFill>
          <a:ln w="19050">
            <a:solidFill>
              <a:schemeClr val="accent6">
                <a:lumMod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72FF0051-DDDB-8F4C-9CD5-68DA8E6D0254}"/>
              </a:ext>
            </a:extLst>
          </p:cNvPr>
          <p:cNvSpPr/>
          <p:nvPr/>
        </p:nvSpPr>
        <p:spPr>
          <a:xfrm>
            <a:off x="7370684" y="3079223"/>
            <a:ext cx="203200" cy="203200"/>
          </a:xfrm>
          <a:prstGeom prst="ellipse">
            <a:avLst/>
          </a:prstGeom>
          <a:solidFill>
            <a:srgbClr val="92D050">
              <a:alpha val="19000"/>
            </a:srgbClr>
          </a:solidFill>
          <a:ln w="19050">
            <a:solidFill>
              <a:schemeClr val="accent6">
                <a:lumMod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8D7837AF-EC9B-934B-B23A-341969736412}"/>
              </a:ext>
            </a:extLst>
          </p:cNvPr>
          <p:cNvSpPr/>
          <p:nvPr/>
        </p:nvSpPr>
        <p:spPr>
          <a:xfrm>
            <a:off x="7616943" y="3079223"/>
            <a:ext cx="203200" cy="203200"/>
          </a:xfrm>
          <a:prstGeom prst="ellipse">
            <a:avLst/>
          </a:prstGeom>
          <a:solidFill>
            <a:srgbClr val="92D050">
              <a:alpha val="19000"/>
            </a:srgbClr>
          </a:solidFill>
          <a:ln w="19050">
            <a:solidFill>
              <a:schemeClr val="accent6">
                <a:lumMod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812173EF-414D-D34A-AA3C-3133FB40BE1E}"/>
              </a:ext>
            </a:extLst>
          </p:cNvPr>
          <p:cNvSpPr/>
          <p:nvPr/>
        </p:nvSpPr>
        <p:spPr>
          <a:xfrm>
            <a:off x="7868812" y="3079223"/>
            <a:ext cx="203200" cy="203200"/>
          </a:xfrm>
          <a:prstGeom prst="ellipse">
            <a:avLst/>
          </a:prstGeom>
          <a:solidFill>
            <a:srgbClr val="92D050">
              <a:alpha val="19000"/>
            </a:srgbClr>
          </a:solidFill>
          <a:ln w="19050">
            <a:solidFill>
              <a:schemeClr val="accent6">
                <a:lumMod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1889007D-61A0-FC49-930F-D20297266FA6}"/>
              </a:ext>
            </a:extLst>
          </p:cNvPr>
          <p:cNvSpPr/>
          <p:nvPr/>
        </p:nvSpPr>
        <p:spPr>
          <a:xfrm>
            <a:off x="6903490" y="4171771"/>
            <a:ext cx="1364224" cy="311369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81CDAA7C-35E5-6E45-AFB8-68996C5CD504}"/>
              </a:ext>
            </a:extLst>
          </p:cNvPr>
          <p:cNvSpPr/>
          <p:nvPr/>
        </p:nvSpPr>
        <p:spPr>
          <a:xfrm>
            <a:off x="6988040" y="4225038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25000"/>
            </a:schemeClr>
          </a:solidFill>
          <a:ln w="1905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2A64F47D-8687-D942-BDDA-D6E332106E26}"/>
              </a:ext>
            </a:extLst>
          </p:cNvPr>
          <p:cNvSpPr/>
          <p:nvPr/>
        </p:nvSpPr>
        <p:spPr>
          <a:xfrm>
            <a:off x="7234299" y="4225038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25000"/>
            </a:schemeClr>
          </a:solidFill>
          <a:ln w="1905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102A8646-BCDD-374E-A279-D366EE61AC34}"/>
              </a:ext>
            </a:extLst>
          </p:cNvPr>
          <p:cNvSpPr/>
          <p:nvPr/>
        </p:nvSpPr>
        <p:spPr>
          <a:xfrm>
            <a:off x="7480558" y="4225038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25000"/>
            </a:schemeClr>
          </a:solidFill>
          <a:ln w="1905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1CDCA503-8B88-2F4F-8D6B-3A400CCA8B45}"/>
              </a:ext>
            </a:extLst>
          </p:cNvPr>
          <p:cNvSpPr/>
          <p:nvPr/>
        </p:nvSpPr>
        <p:spPr>
          <a:xfrm>
            <a:off x="7732427" y="4225038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25000"/>
            </a:schemeClr>
          </a:solidFill>
          <a:ln w="1905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F3202942-838B-0E4F-8817-666091844E0B}"/>
              </a:ext>
            </a:extLst>
          </p:cNvPr>
          <p:cNvSpPr/>
          <p:nvPr/>
        </p:nvSpPr>
        <p:spPr>
          <a:xfrm>
            <a:off x="7990423" y="422732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25000"/>
            </a:schemeClr>
          </a:solidFill>
          <a:ln w="1905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F1CF5238-90F6-1A42-BB43-1558E63F45B4}"/>
              </a:ext>
            </a:extLst>
          </p:cNvPr>
          <p:cNvSpPr/>
          <p:nvPr/>
        </p:nvSpPr>
        <p:spPr>
          <a:xfrm>
            <a:off x="7038733" y="3032199"/>
            <a:ext cx="1128109" cy="311369"/>
          </a:xfrm>
          <a:prstGeom prst="roundRect">
            <a:avLst/>
          </a:prstGeom>
          <a:noFill/>
          <a:ln w="38100">
            <a:solidFill>
              <a:schemeClr val="accent6">
                <a:lumMod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ight Arrow 50">
            <a:extLst>
              <a:ext uri="{FF2B5EF4-FFF2-40B4-BE49-F238E27FC236}">
                <a16:creationId xmlns:a16="http://schemas.microsoft.com/office/drawing/2014/main" id="{F31BEE07-66AD-CD49-8640-E36E3A55367C}"/>
              </a:ext>
            </a:extLst>
          </p:cNvPr>
          <p:cNvSpPr/>
          <p:nvPr/>
        </p:nvSpPr>
        <p:spPr>
          <a:xfrm rot="16200000">
            <a:off x="7344354" y="354961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2" name="Content Placeholder 2">
                <a:extLst>
                  <a:ext uri="{FF2B5EF4-FFF2-40B4-BE49-F238E27FC236}">
                    <a16:creationId xmlns:a16="http://schemas.microsoft.com/office/drawing/2014/main" id="{0A0C7097-2AB7-734C-AC88-E9C8FAA496A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43027" y="3497242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en-US" sz="2400" dirty="0">
                  <a:solidFill>
                    <a:schemeClr val="bg1">
                      <a:lumMod val="85000"/>
                    </a:schemeClr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52" name="Content Placeholder 2">
                <a:extLst>
                  <a:ext uri="{FF2B5EF4-FFF2-40B4-BE49-F238E27FC236}">
                    <a16:creationId xmlns:a16="http://schemas.microsoft.com/office/drawing/2014/main" id="{0A0C7097-2AB7-734C-AC88-E9C8FAA496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3027" y="3497242"/>
                <a:ext cx="701328" cy="50358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Oval 52">
            <a:extLst>
              <a:ext uri="{FF2B5EF4-FFF2-40B4-BE49-F238E27FC236}">
                <a16:creationId xmlns:a16="http://schemas.microsoft.com/office/drawing/2014/main" id="{01165D18-9EC1-F047-A671-4EE66BA5C44A}"/>
              </a:ext>
            </a:extLst>
          </p:cNvPr>
          <p:cNvSpPr/>
          <p:nvPr/>
        </p:nvSpPr>
        <p:spPr>
          <a:xfrm>
            <a:off x="9425431" y="3088205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40661276-061F-2641-B25B-CAB4040EFA22}"/>
              </a:ext>
            </a:extLst>
          </p:cNvPr>
          <p:cNvSpPr/>
          <p:nvPr/>
        </p:nvSpPr>
        <p:spPr>
          <a:xfrm>
            <a:off x="9671690" y="3088205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C9C577E7-688D-2B45-9CE3-B19C809EF163}"/>
              </a:ext>
            </a:extLst>
          </p:cNvPr>
          <p:cNvSpPr/>
          <p:nvPr/>
        </p:nvSpPr>
        <p:spPr>
          <a:xfrm>
            <a:off x="9917949" y="3088205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0A52908F-C3FE-FC4D-9BE2-39EA60BB7D76}"/>
              </a:ext>
            </a:extLst>
          </p:cNvPr>
          <p:cNvSpPr/>
          <p:nvPr/>
        </p:nvSpPr>
        <p:spPr>
          <a:xfrm>
            <a:off x="10169818" y="3088205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ounded Rectangle 62">
            <a:extLst>
              <a:ext uri="{FF2B5EF4-FFF2-40B4-BE49-F238E27FC236}">
                <a16:creationId xmlns:a16="http://schemas.microsoft.com/office/drawing/2014/main" id="{C3DF2F38-EE79-8846-ADC6-9F76281BE13C}"/>
              </a:ext>
            </a:extLst>
          </p:cNvPr>
          <p:cNvSpPr/>
          <p:nvPr/>
        </p:nvSpPr>
        <p:spPr>
          <a:xfrm>
            <a:off x="9339739" y="3041181"/>
            <a:ext cx="1128109" cy="311369"/>
          </a:xfrm>
          <a:prstGeom prst="round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4" name="Content Placeholder 2">
                <a:extLst>
                  <a:ext uri="{FF2B5EF4-FFF2-40B4-BE49-F238E27FC236}">
                    <a16:creationId xmlns:a16="http://schemas.microsoft.com/office/drawing/2014/main" id="{D91586AE-0AC5-6D4A-837F-F5F742303C8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144033" y="3506224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64" name="Content Placeholder 2">
                <a:extLst>
                  <a:ext uri="{FF2B5EF4-FFF2-40B4-BE49-F238E27FC236}">
                    <a16:creationId xmlns:a16="http://schemas.microsoft.com/office/drawing/2014/main" id="{D91586AE-0AC5-6D4A-837F-F5F742303C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33" y="3506224"/>
                <a:ext cx="701328" cy="50358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5" name="Content Placeholder 2">
                <a:extLst>
                  <a:ext uri="{FF2B5EF4-FFF2-40B4-BE49-F238E27FC236}">
                    <a16:creationId xmlns:a16="http://schemas.microsoft.com/office/drawing/2014/main" id="{4B4D95BC-DCE6-4E4B-A661-D8E2988E5D8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04135" y="3720162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65" name="Content Placeholder 2">
                <a:extLst>
                  <a:ext uri="{FF2B5EF4-FFF2-40B4-BE49-F238E27FC236}">
                    <a16:creationId xmlns:a16="http://schemas.microsoft.com/office/drawing/2014/main" id="{4B4D95BC-DCE6-4E4B-A661-D8E2988E5D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4135" y="3720162"/>
                <a:ext cx="701328" cy="50358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BB1228C7-F921-324C-A43B-A4D084076D20}"/>
                  </a:ext>
                </a:extLst>
              </p:cNvPr>
              <p:cNvSpPr/>
              <p:nvPr/>
            </p:nvSpPr>
            <p:spPr>
              <a:xfrm>
                <a:off x="9251884" y="1871324"/>
                <a:ext cx="130381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𝐶𝐸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BB1228C7-F921-324C-A43B-A4D084076D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1884" y="1871324"/>
                <a:ext cx="1303818" cy="369332"/>
              </a:xfrm>
              <a:prstGeom prst="rect">
                <a:avLst/>
              </a:prstGeom>
              <a:blipFill>
                <a:blip r:embed="rId7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66B5397A-8488-8942-B507-3BFFEA4D0E98}"/>
                  </a:ext>
                </a:extLst>
              </p:cNvPr>
              <p:cNvSpPr/>
              <p:nvPr/>
            </p:nvSpPr>
            <p:spPr>
              <a:xfrm>
                <a:off x="2031827" y="2895419"/>
                <a:ext cx="43037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i="1" dirty="0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US" sz="240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66B5397A-8488-8942-B507-3BFFEA4D0E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1827" y="2895419"/>
                <a:ext cx="430374" cy="461665"/>
              </a:xfrm>
              <a:prstGeom prst="rect">
                <a:avLst/>
              </a:prstGeom>
              <a:blipFill>
                <a:blip r:embed="rId8"/>
                <a:stretch>
                  <a:fillRect t="-2778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05D246DF-B328-314D-AE0D-3948B489731F}"/>
                  </a:ext>
                </a:extLst>
              </p:cNvPr>
              <p:cNvSpPr/>
              <p:nvPr/>
            </p:nvSpPr>
            <p:spPr>
              <a:xfrm>
                <a:off x="9332710" y="686561"/>
                <a:ext cx="1298483" cy="107228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4000" b="1" dirty="0">
                    <a:latin typeface="Avenir Light" panose="020B0402020203020204" pitchFamily="34" charset="77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4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sSup>
                          <m:sSupPr>
                            <m:ctrlPr>
                              <a:rPr lang="en-US" sz="40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𝑳</m:t>
                            </m:r>
                          </m:e>
                          <m:sup>
                            <m:r>
                              <a:rPr lang="en-US" sz="40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𝟒</m:t>
                            </m:r>
                          </m:sup>
                        </m:sSup>
                      </m:num>
                      <m:den>
                        <m:r>
                          <a:rPr lang="en-US" sz="4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sSup>
                          <m:sSupPr>
                            <m:ctrlPr>
                              <a:rPr lang="en-US" sz="40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𝑽</m:t>
                            </m:r>
                          </m:e>
                          <m:sup>
                            <m:r>
                              <a:rPr lang="en-US" sz="40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p>
                        </m:sSup>
                      </m:den>
                    </m:f>
                    <m:r>
                      <a:rPr lang="en-US" sz="4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4000" dirty="0"/>
              </a:p>
            </p:txBody>
          </p:sp>
        </mc:Choice>
        <mc:Fallback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05D246DF-B328-314D-AE0D-3948B48973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2710" y="686561"/>
                <a:ext cx="1298483" cy="1072281"/>
              </a:xfrm>
              <a:prstGeom prst="rect">
                <a:avLst/>
              </a:prstGeom>
              <a:blipFill>
                <a:blip r:embed="rId9"/>
                <a:stretch>
                  <a:fillRect b="-70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5" name="Content Placeholder 2">
                <a:extLst>
                  <a:ext uri="{FF2B5EF4-FFF2-40B4-BE49-F238E27FC236}">
                    <a16:creationId xmlns:a16="http://schemas.microsoft.com/office/drawing/2014/main" id="{DD0223EE-AB77-E745-B3EB-BC981C8BDCC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33573" y="3717904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75" name="Content Placeholder 2">
                <a:extLst>
                  <a:ext uri="{FF2B5EF4-FFF2-40B4-BE49-F238E27FC236}">
                    <a16:creationId xmlns:a16="http://schemas.microsoft.com/office/drawing/2014/main" id="{DD0223EE-AB77-E745-B3EB-BC981C8BDC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3573" y="3717904"/>
                <a:ext cx="701328" cy="50358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6" name="Content Placeholder 2">
                <a:extLst>
                  <a:ext uri="{FF2B5EF4-FFF2-40B4-BE49-F238E27FC236}">
                    <a16:creationId xmlns:a16="http://schemas.microsoft.com/office/drawing/2014/main" id="{5439BFB4-5FEF-BC48-847B-7E2270682B4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153349" y="3754780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76" name="Content Placeholder 2">
                <a:extLst>
                  <a:ext uri="{FF2B5EF4-FFF2-40B4-BE49-F238E27FC236}">
                    <a16:creationId xmlns:a16="http://schemas.microsoft.com/office/drawing/2014/main" id="{5439BFB4-5FEF-BC48-847B-7E2270682B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3349" y="3754780"/>
                <a:ext cx="701328" cy="50358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Content Placeholder 2">
            <a:extLst>
              <a:ext uri="{FF2B5EF4-FFF2-40B4-BE49-F238E27FC236}">
                <a16:creationId xmlns:a16="http://schemas.microsoft.com/office/drawing/2014/main" id="{DC5110E7-A92F-C14A-95F3-B48F03756A2D}"/>
              </a:ext>
            </a:extLst>
          </p:cNvPr>
          <p:cNvSpPr txBox="1">
            <a:spLocks/>
          </p:cNvSpPr>
          <p:nvPr/>
        </p:nvSpPr>
        <p:spPr>
          <a:xfrm>
            <a:off x="264163" y="5250618"/>
            <a:ext cx="1530821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latin typeface="Avenir Light" panose="020B0402020203020204" pitchFamily="34" charset="77"/>
              </a:rPr>
              <a:t>Input layer</a:t>
            </a:r>
          </a:p>
        </p:txBody>
      </p:sp>
      <p:sp>
        <p:nvSpPr>
          <p:cNvPr id="78" name="Content Placeholder 2">
            <a:extLst>
              <a:ext uri="{FF2B5EF4-FFF2-40B4-BE49-F238E27FC236}">
                <a16:creationId xmlns:a16="http://schemas.microsoft.com/office/drawing/2014/main" id="{D72094EF-16A9-7B44-A071-E40E0000CED0}"/>
              </a:ext>
            </a:extLst>
          </p:cNvPr>
          <p:cNvSpPr txBox="1">
            <a:spLocks/>
          </p:cNvSpPr>
          <p:nvPr/>
        </p:nvSpPr>
        <p:spPr>
          <a:xfrm>
            <a:off x="147347" y="4088472"/>
            <a:ext cx="1737960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latin typeface="Avenir Light" panose="020B0402020203020204" pitchFamily="34" charset="77"/>
              </a:rPr>
              <a:t>Hidden layer</a:t>
            </a:r>
          </a:p>
        </p:txBody>
      </p:sp>
      <p:sp>
        <p:nvSpPr>
          <p:cNvPr id="79" name="Rounded Rectangle 78">
            <a:extLst>
              <a:ext uri="{FF2B5EF4-FFF2-40B4-BE49-F238E27FC236}">
                <a16:creationId xmlns:a16="http://schemas.microsoft.com/office/drawing/2014/main" id="{151911BD-6EAD-874D-AF1A-AF3DBE79F64F}"/>
              </a:ext>
            </a:extLst>
          </p:cNvPr>
          <p:cNvSpPr/>
          <p:nvPr/>
        </p:nvSpPr>
        <p:spPr>
          <a:xfrm>
            <a:off x="2561160" y="5287053"/>
            <a:ext cx="1196135" cy="330065"/>
          </a:xfrm>
          <a:prstGeom prst="roundRect">
            <a:avLst/>
          </a:prstGeom>
          <a:noFill/>
          <a:ln w="38100">
            <a:solidFill>
              <a:schemeClr val="tx1"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DD19C169-8DD1-6A4B-88D6-3C0CC3D70D2B}"/>
              </a:ext>
            </a:extLst>
          </p:cNvPr>
          <p:cNvSpPr/>
          <p:nvPr/>
        </p:nvSpPr>
        <p:spPr>
          <a:xfrm>
            <a:off x="2665942" y="5342404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BA8D7768-A1EC-1649-91E0-743C8369903D}"/>
              </a:ext>
            </a:extLst>
          </p:cNvPr>
          <p:cNvSpPr/>
          <p:nvPr/>
        </p:nvSpPr>
        <p:spPr>
          <a:xfrm>
            <a:off x="2912201" y="5342404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F381F72C-2D2A-DF4B-BEC4-0A10EB34839F}"/>
              </a:ext>
            </a:extLst>
          </p:cNvPr>
          <p:cNvSpPr/>
          <p:nvPr/>
        </p:nvSpPr>
        <p:spPr>
          <a:xfrm>
            <a:off x="3158460" y="5342404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FDE76911-7CAA-224F-9047-5918773A1D55}"/>
              </a:ext>
            </a:extLst>
          </p:cNvPr>
          <p:cNvSpPr/>
          <p:nvPr/>
        </p:nvSpPr>
        <p:spPr>
          <a:xfrm>
            <a:off x="3410329" y="5342404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4" name="Right Arrow 83">
            <a:extLst>
              <a:ext uri="{FF2B5EF4-FFF2-40B4-BE49-F238E27FC236}">
                <a16:creationId xmlns:a16="http://schemas.microsoft.com/office/drawing/2014/main" id="{A5AB2061-9AA7-DE4C-B89B-6E9DCD68CCB7}"/>
              </a:ext>
            </a:extLst>
          </p:cNvPr>
          <p:cNvSpPr/>
          <p:nvPr/>
        </p:nvSpPr>
        <p:spPr>
          <a:xfrm rot="16200000">
            <a:off x="2907431" y="467512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5" name="Content Placeholder 2">
                <a:extLst>
                  <a:ext uri="{FF2B5EF4-FFF2-40B4-BE49-F238E27FC236}">
                    <a16:creationId xmlns:a16="http://schemas.microsoft.com/office/drawing/2014/main" id="{5B7329C0-ED61-CA43-A5EF-75D5674852E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77235" y="4632547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sz="2400" dirty="0">
                  <a:solidFill>
                    <a:schemeClr val="bg1">
                      <a:lumMod val="75000"/>
                    </a:schemeClr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85" name="Content Placeholder 2">
                <a:extLst>
                  <a:ext uri="{FF2B5EF4-FFF2-40B4-BE49-F238E27FC236}">
                    <a16:creationId xmlns:a16="http://schemas.microsoft.com/office/drawing/2014/main" id="{5B7329C0-ED61-CA43-A5EF-75D5674852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7235" y="4632547"/>
                <a:ext cx="701328" cy="50358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Rounded Rectangle 85">
            <a:extLst>
              <a:ext uri="{FF2B5EF4-FFF2-40B4-BE49-F238E27FC236}">
                <a16:creationId xmlns:a16="http://schemas.microsoft.com/office/drawing/2014/main" id="{F806BD02-2D52-384B-B1FC-D8788ED70EC9}"/>
              </a:ext>
            </a:extLst>
          </p:cNvPr>
          <p:cNvSpPr/>
          <p:nvPr/>
        </p:nvSpPr>
        <p:spPr>
          <a:xfrm>
            <a:off x="4744078" y="5314271"/>
            <a:ext cx="1196135" cy="330065"/>
          </a:xfrm>
          <a:prstGeom prst="roundRect">
            <a:avLst/>
          </a:prstGeom>
          <a:noFill/>
          <a:ln w="38100">
            <a:solidFill>
              <a:schemeClr val="tx1"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42FEF93D-1038-B441-8283-46E6C128CBAC}"/>
              </a:ext>
            </a:extLst>
          </p:cNvPr>
          <p:cNvSpPr/>
          <p:nvPr/>
        </p:nvSpPr>
        <p:spPr>
          <a:xfrm>
            <a:off x="4848860" y="5369622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7FF12C54-CCD1-C943-8412-D543E5A478AF}"/>
              </a:ext>
            </a:extLst>
          </p:cNvPr>
          <p:cNvSpPr/>
          <p:nvPr/>
        </p:nvSpPr>
        <p:spPr>
          <a:xfrm>
            <a:off x="5095119" y="5369622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FAFD3F7B-052C-374A-8560-EF0CA951100C}"/>
              </a:ext>
            </a:extLst>
          </p:cNvPr>
          <p:cNvSpPr/>
          <p:nvPr/>
        </p:nvSpPr>
        <p:spPr>
          <a:xfrm>
            <a:off x="5341378" y="5369622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9AFC51C0-06B7-B448-8454-08607677863C}"/>
              </a:ext>
            </a:extLst>
          </p:cNvPr>
          <p:cNvSpPr/>
          <p:nvPr/>
        </p:nvSpPr>
        <p:spPr>
          <a:xfrm>
            <a:off x="5593247" y="5369622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1" name="Right Arrow 90">
            <a:extLst>
              <a:ext uri="{FF2B5EF4-FFF2-40B4-BE49-F238E27FC236}">
                <a16:creationId xmlns:a16="http://schemas.microsoft.com/office/drawing/2014/main" id="{94B6773C-603B-6C49-953C-453D04B3E678}"/>
              </a:ext>
            </a:extLst>
          </p:cNvPr>
          <p:cNvSpPr/>
          <p:nvPr/>
        </p:nvSpPr>
        <p:spPr>
          <a:xfrm rot="16200000">
            <a:off x="5090349" y="470234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2" name="Content Placeholder 2">
                <a:extLst>
                  <a:ext uri="{FF2B5EF4-FFF2-40B4-BE49-F238E27FC236}">
                    <a16:creationId xmlns:a16="http://schemas.microsoft.com/office/drawing/2014/main" id="{94408A66-3DA3-BF48-9C62-02AD108A3C9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60153" y="4659765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sz="2400" dirty="0">
                  <a:solidFill>
                    <a:schemeClr val="bg1">
                      <a:lumMod val="75000"/>
                    </a:schemeClr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92" name="Content Placeholder 2">
                <a:extLst>
                  <a:ext uri="{FF2B5EF4-FFF2-40B4-BE49-F238E27FC236}">
                    <a16:creationId xmlns:a16="http://schemas.microsoft.com/office/drawing/2014/main" id="{94408A66-3DA3-BF48-9C62-02AD108A3C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0153" y="4659765"/>
                <a:ext cx="701328" cy="50358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3" name="Rounded Rectangle 92">
            <a:extLst>
              <a:ext uri="{FF2B5EF4-FFF2-40B4-BE49-F238E27FC236}">
                <a16:creationId xmlns:a16="http://schemas.microsoft.com/office/drawing/2014/main" id="{310103AE-B073-1143-98CC-E315F95F91D7}"/>
              </a:ext>
            </a:extLst>
          </p:cNvPr>
          <p:cNvSpPr/>
          <p:nvPr/>
        </p:nvSpPr>
        <p:spPr>
          <a:xfrm>
            <a:off x="7019643" y="5330689"/>
            <a:ext cx="1196135" cy="330065"/>
          </a:xfrm>
          <a:prstGeom prst="roundRect">
            <a:avLst/>
          </a:prstGeom>
          <a:noFill/>
          <a:ln w="38100">
            <a:solidFill>
              <a:schemeClr val="tx1"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5247013F-E0C9-0E40-8E18-2FE54212B459}"/>
              </a:ext>
            </a:extLst>
          </p:cNvPr>
          <p:cNvSpPr/>
          <p:nvPr/>
        </p:nvSpPr>
        <p:spPr>
          <a:xfrm>
            <a:off x="7124425" y="5386040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68F3127F-D691-3D4B-97C7-5F071BF8783B}"/>
              </a:ext>
            </a:extLst>
          </p:cNvPr>
          <p:cNvSpPr/>
          <p:nvPr/>
        </p:nvSpPr>
        <p:spPr>
          <a:xfrm>
            <a:off x="7370684" y="5386040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DEE41199-A7D8-0946-B7A7-17844F1F0716}"/>
              </a:ext>
            </a:extLst>
          </p:cNvPr>
          <p:cNvSpPr/>
          <p:nvPr/>
        </p:nvSpPr>
        <p:spPr>
          <a:xfrm>
            <a:off x="7616943" y="5386040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4838534D-B292-1140-A586-BDB908323903}"/>
              </a:ext>
            </a:extLst>
          </p:cNvPr>
          <p:cNvSpPr/>
          <p:nvPr/>
        </p:nvSpPr>
        <p:spPr>
          <a:xfrm>
            <a:off x="7868812" y="5386040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8" name="Right Arrow 97">
            <a:extLst>
              <a:ext uri="{FF2B5EF4-FFF2-40B4-BE49-F238E27FC236}">
                <a16:creationId xmlns:a16="http://schemas.microsoft.com/office/drawing/2014/main" id="{4E2804D9-F4E5-D343-A373-94D728C0A6E1}"/>
              </a:ext>
            </a:extLst>
          </p:cNvPr>
          <p:cNvSpPr/>
          <p:nvPr/>
        </p:nvSpPr>
        <p:spPr>
          <a:xfrm rot="16200000">
            <a:off x="7365914" y="471876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9" name="Content Placeholder 2">
                <a:extLst>
                  <a:ext uri="{FF2B5EF4-FFF2-40B4-BE49-F238E27FC236}">
                    <a16:creationId xmlns:a16="http://schemas.microsoft.com/office/drawing/2014/main" id="{6ADE574B-929C-464D-8AE2-6AA659EFB67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35718" y="4676183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sz="2400" dirty="0">
                  <a:solidFill>
                    <a:schemeClr val="bg1">
                      <a:lumMod val="75000"/>
                    </a:schemeClr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99" name="Content Placeholder 2">
                <a:extLst>
                  <a:ext uri="{FF2B5EF4-FFF2-40B4-BE49-F238E27FC236}">
                    <a16:creationId xmlns:a16="http://schemas.microsoft.com/office/drawing/2014/main" id="{6ADE574B-929C-464D-8AE2-6AA659EFB6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718" y="4676183"/>
                <a:ext cx="701328" cy="503588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0" name="Right Arrow 99">
            <a:extLst>
              <a:ext uri="{FF2B5EF4-FFF2-40B4-BE49-F238E27FC236}">
                <a16:creationId xmlns:a16="http://schemas.microsoft.com/office/drawing/2014/main" id="{0A06B42B-2531-7D4A-A07C-96F48D518057}"/>
              </a:ext>
            </a:extLst>
          </p:cNvPr>
          <p:cNvSpPr/>
          <p:nvPr/>
        </p:nvSpPr>
        <p:spPr>
          <a:xfrm rot="16200000">
            <a:off x="9666920" y="472774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1" name="Content Placeholder 2">
                <a:extLst>
                  <a:ext uri="{FF2B5EF4-FFF2-40B4-BE49-F238E27FC236}">
                    <a16:creationId xmlns:a16="http://schemas.microsoft.com/office/drawing/2014/main" id="{560370BF-B949-784C-86C7-0D501AD16BF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136724" y="4685165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sz="2400" dirty="0">
                  <a:solidFill>
                    <a:schemeClr val="bg1">
                      <a:lumMod val="75000"/>
                    </a:schemeClr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01" name="Content Placeholder 2">
                <a:extLst>
                  <a:ext uri="{FF2B5EF4-FFF2-40B4-BE49-F238E27FC236}">
                    <a16:creationId xmlns:a16="http://schemas.microsoft.com/office/drawing/2014/main" id="{560370BF-B949-784C-86C7-0D501AD16B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6724" y="4685165"/>
                <a:ext cx="701328" cy="503588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2" name="Content Placeholder 2">
            <a:extLst>
              <a:ext uri="{FF2B5EF4-FFF2-40B4-BE49-F238E27FC236}">
                <a16:creationId xmlns:a16="http://schemas.microsoft.com/office/drawing/2014/main" id="{84F00FE0-7BE2-AB45-84A5-CACC76F1C678}"/>
              </a:ext>
            </a:extLst>
          </p:cNvPr>
          <p:cNvSpPr txBox="1">
            <a:spLocks/>
          </p:cNvSpPr>
          <p:nvPr/>
        </p:nvSpPr>
        <p:spPr>
          <a:xfrm>
            <a:off x="2793640" y="5754472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Avenir Light" panose="020B0402020203020204" pitchFamily="34" charset="77"/>
              </a:rPr>
              <a:t>She</a:t>
            </a:r>
          </a:p>
        </p:txBody>
      </p:sp>
      <p:sp>
        <p:nvSpPr>
          <p:cNvPr id="103" name="Content Placeholder 2">
            <a:extLst>
              <a:ext uri="{FF2B5EF4-FFF2-40B4-BE49-F238E27FC236}">
                <a16:creationId xmlns:a16="http://schemas.microsoft.com/office/drawing/2014/main" id="{F40B8C59-0149-A142-86C3-CA63325779D8}"/>
              </a:ext>
            </a:extLst>
          </p:cNvPr>
          <p:cNvSpPr txBox="1">
            <a:spLocks/>
          </p:cNvSpPr>
          <p:nvPr/>
        </p:nvSpPr>
        <p:spPr>
          <a:xfrm>
            <a:off x="4771152" y="5722080"/>
            <a:ext cx="1005821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Avenir Light" panose="020B0402020203020204" pitchFamily="34" charset="77"/>
              </a:rPr>
              <a:t>went</a:t>
            </a:r>
          </a:p>
        </p:txBody>
      </p:sp>
      <p:sp>
        <p:nvSpPr>
          <p:cNvPr id="104" name="Content Placeholder 2">
            <a:extLst>
              <a:ext uri="{FF2B5EF4-FFF2-40B4-BE49-F238E27FC236}">
                <a16:creationId xmlns:a16="http://schemas.microsoft.com/office/drawing/2014/main" id="{DA71FA44-21E2-F542-8A3B-2EA795FA64B4}"/>
              </a:ext>
            </a:extLst>
          </p:cNvPr>
          <p:cNvSpPr txBox="1">
            <a:spLocks/>
          </p:cNvSpPr>
          <p:nvPr/>
        </p:nvSpPr>
        <p:spPr>
          <a:xfrm>
            <a:off x="7132699" y="5737257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Avenir Light" panose="020B0402020203020204" pitchFamily="34" charset="77"/>
              </a:rPr>
              <a:t>to</a:t>
            </a:r>
          </a:p>
        </p:txBody>
      </p:sp>
      <p:sp>
        <p:nvSpPr>
          <p:cNvPr id="105" name="Content Placeholder 2">
            <a:extLst>
              <a:ext uri="{FF2B5EF4-FFF2-40B4-BE49-F238E27FC236}">
                <a16:creationId xmlns:a16="http://schemas.microsoft.com/office/drawing/2014/main" id="{7E95A145-8CAC-9549-BE9D-308C04EDF2FC}"/>
              </a:ext>
            </a:extLst>
          </p:cNvPr>
          <p:cNvSpPr txBox="1">
            <a:spLocks/>
          </p:cNvSpPr>
          <p:nvPr/>
        </p:nvSpPr>
        <p:spPr>
          <a:xfrm>
            <a:off x="9324812" y="5723185"/>
            <a:ext cx="966617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Avenir Light" panose="020B0402020203020204" pitchFamily="34" charset="77"/>
              </a:rPr>
              <a:t>class</a:t>
            </a:r>
          </a:p>
        </p:txBody>
      </p:sp>
      <p:sp>
        <p:nvSpPr>
          <p:cNvPr id="106" name="Rounded Rectangle 105">
            <a:extLst>
              <a:ext uri="{FF2B5EF4-FFF2-40B4-BE49-F238E27FC236}">
                <a16:creationId xmlns:a16="http://schemas.microsoft.com/office/drawing/2014/main" id="{710E6B06-7E28-8D41-92AC-CB7973823B27}"/>
              </a:ext>
            </a:extLst>
          </p:cNvPr>
          <p:cNvSpPr/>
          <p:nvPr/>
        </p:nvSpPr>
        <p:spPr>
          <a:xfrm>
            <a:off x="9334533" y="5330689"/>
            <a:ext cx="1196135" cy="330065"/>
          </a:xfrm>
          <a:prstGeom prst="roundRect">
            <a:avLst/>
          </a:prstGeom>
          <a:noFill/>
          <a:ln w="38100">
            <a:solidFill>
              <a:schemeClr val="tx1"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85DEB645-C3D7-E648-9817-4FD574E14306}"/>
              </a:ext>
            </a:extLst>
          </p:cNvPr>
          <p:cNvSpPr/>
          <p:nvPr/>
        </p:nvSpPr>
        <p:spPr>
          <a:xfrm>
            <a:off x="9439315" y="5386040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A2678B3B-07CE-6141-ACFE-0CD961C14D21}"/>
              </a:ext>
            </a:extLst>
          </p:cNvPr>
          <p:cNvSpPr/>
          <p:nvPr/>
        </p:nvSpPr>
        <p:spPr>
          <a:xfrm>
            <a:off x="9685574" y="5386040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499DACEE-02EE-5443-8FAD-D0107DF9B8E3}"/>
              </a:ext>
            </a:extLst>
          </p:cNvPr>
          <p:cNvSpPr/>
          <p:nvPr/>
        </p:nvSpPr>
        <p:spPr>
          <a:xfrm>
            <a:off x="9931833" y="5386040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3F990F24-4867-7745-AD2F-DB6CA00F7343}"/>
              </a:ext>
            </a:extLst>
          </p:cNvPr>
          <p:cNvSpPr/>
          <p:nvPr/>
        </p:nvSpPr>
        <p:spPr>
          <a:xfrm>
            <a:off x="10183702" y="5386040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11" name="Rounded Rectangle 110">
            <a:extLst>
              <a:ext uri="{FF2B5EF4-FFF2-40B4-BE49-F238E27FC236}">
                <a16:creationId xmlns:a16="http://schemas.microsoft.com/office/drawing/2014/main" id="{5846CCBF-EE75-6446-82E3-EAC9978F6B3B}"/>
              </a:ext>
            </a:extLst>
          </p:cNvPr>
          <p:cNvSpPr/>
          <p:nvPr/>
        </p:nvSpPr>
        <p:spPr>
          <a:xfrm>
            <a:off x="9217768" y="4153858"/>
            <a:ext cx="1364224" cy="311369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6BC0DBEC-CD2F-5F4B-BB00-29A024391068}"/>
              </a:ext>
            </a:extLst>
          </p:cNvPr>
          <p:cNvSpPr/>
          <p:nvPr/>
        </p:nvSpPr>
        <p:spPr>
          <a:xfrm>
            <a:off x="9302318" y="4207125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9000"/>
            </a:schemeClr>
          </a:solidFill>
          <a:ln w="19050">
            <a:solidFill>
              <a:schemeClr val="accent5">
                <a:lumMod val="50000"/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DCD84FE7-1114-864E-93F0-20C8C9E23F1B}"/>
              </a:ext>
            </a:extLst>
          </p:cNvPr>
          <p:cNvSpPr/>
          <p:nvPr/>
        </p:nvSpPr>
        <p:spPr>
          <a:xfrm>
            <a:off x="9548577" y="4207125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9000"/>
            </a:schemeClr>
          </a:solidFill>
          <a:ln w="19050">
            <a:solidFill>
              <a:schemeClr val="accent5">
                <a:lumMod val="50000"/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692A687D-18B8-124F-8D2C-CA466AD046AF}"/>
              </a:ext>
            </a:extLst>
          </p:cNvPr>
          <p:cNvSpPr/>
          <p:nvPr/>
        </p:nvSpPr>
        <p:spPr>
          <a:xfrm>
            <a:off x="9794836" y="4207125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9000"/>
            </a:schemeClr>
          </a:solidFill>
          <a:ln w="19050">
            <a:solidFill>
              <a:schemeClr val="accent5">
                <a:lumMod val="50000"/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BBD47889-18A0-2244-AA16-5A1DBF16D323}"/>
              </a:ext>
            </a:extLst>
          </p:cNvPr>
          <p:cNvSpPr/>
          <p:nvPr/>
        </p:nvSpPr>
        <p:spPr>
          <a:xfrm>
            <a:off x="10046705" y="4207125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9000"/>
            </a:schemeClr>
          </a:solidFill>
          <a:ln w="19050">
            <a:solidFill>
              <a:schemeClr val="accent5">
                <a:lumMod val="50000"/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36A71D20-DDDD-6E44-AEF6-0E1E17811A0E}"/>
              </a:ext>
            </a:extLst>
          </p:cNvPr>
          <p:cNvSpPr/>
          <p:nvPr/>
        </p:nvSpPr>
        <p:spPr>
          <a:xfrm>
            <a:off x="10304701" y="4209409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9000"/>
            </a:schemeClr>
          </a:solidFill>
          <a:ln w="19050">
            <a:solidFill>
              <a:schemeClr val="accent5">
                <a:lumMod val="50000"/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ight Arrow 117">
            <a:extLst>
              <a:ext uri="{FF2B5EF4-FFF2-40B4-BE49-F238E27FC236}">
                <a16:creationId xmlns:a16="http://schemas.microsoft.com/office/drawing/2014/main" id="{F77509B2-13C1-2B43-A74E-997AD1AC669B}"/>
              </a:ext>
            </a:extLst>
          </p:cNvPr>
          <p:cNvSpPr/>
          <p:nvPr/>
        </p:nvSpPr>
        <p:spPr>
          <a:xfrm>
            <a:off x="3837620" y="4130978"/>
            <a:ext cx="747246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19" name="Right Arrow 118">
            <a:extLst>
              <a:ext uri="{FF2B5EF4-FFF2-40B4-BE49-F238E27FC236}">
                <a16:creationId xmlns:a16="http://schemas.microsoft.com/office/drawing/2014/main" id="{004FA36B-EC82-8B40-BD52-67954D0A8B3D}"/>
              </a:ext>
            </a:extLst>
          </p:cNvPr>
          <p:cNvSpPr/>
          <p:nvPr/>
        </p:nvSpPr>
        <p:spPr>
          <a:xfrm>
            <a:off x="6010453" y="4153858"/>
            <a:ext cx="818946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22" name="Right Arrow 121">
            <a:extLst>
              <a:ext uri="{FF2B5EF4-FFF2-40B4-BE49-F238E27FC236}">
                <a16:creationId xmlns:a16="http://schemas.microsoft.com/office/drawing/2014/main" id="{3982C32A-5E3C-C549-B7F8-FFD90F4D1B76}"/>
              </a:ext>
            </a:extLst>
          </p:cNvPr>
          <p:cNvSpPr/>
          <p:nvPr/>
        </p:nvSpPr>
        <p:spPr>
          <a:xfrm>
            <a:off x="8257865" y="4143983"/>
            <a:ext cx="916844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24" name="Right Arrow 123">
            <a:extLst>
              <a:ext uri="{FF2B5EF4-FFF2-40B4-BE49-F238E27FC236}">
                <a16:creationId xmlns:a16="http://schemas.microsoft.com/office/drawing/2014/main" id="{3FBC29A2-0A60-7C4B-A7C9-A79D5F738ECF}"/>
              </a:ext>
            </a:extLst>
          </p:cNvPr>
          <p:cNvSpPr/>
          <p:nvPr/>
        </p:nvSpPr>
        <p:spPr>
          <a:xfrm rot="16200000">
            <a:off x="9630472" y="3586060"/>
            <a:ext cx="640333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8114A9DB-129F-E14B-9DB3-437EE6101909}"/>
                  </a:ext>
                </a:extLst>
              </p:cNvPr>
              <p:cNvSpPr/>
              <p:nvPr/>
            </p:nvSpPr>
            <p:spPr>
              <a:xfrm>
                <a:off x="883997" y="1378420"/>
                <a:ext cx="6032968" cy="11054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4000" b="1" dirty="0">
                    <a:latin typeface="Avenir Light" panose="020B0402020203020204" pitchFamily="34" charset="77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4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sSup>
                          <m:sSupPr>
                            <m:ctrlPr>
                              <a:rPr lang="en-US" sz="40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𝑳</m:t>
                            </m:r>
                          </m:e>
                          <m:sup>
                            <m:r>
                              <a:rPr lang="en-US" sz="40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𝟒</m:t>
                            </m:r>
                          </m:sup>
                        </m:sSup>
                      </m:num>
                      <m:den>
                        <m:r>
                          <a:rPr lang="en-US" sz="4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sSup>
                          <m:sSupPr>
                            <m:ctrlPr>
                              <a:rPr lang="en-US" sz="40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𝑽</m:t>
                            </m:r>
                          </m:e>
                          <m:sup>
                            <m:r>
                              <a:rPr lang="en-US" sz="40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p>
                        </m:sSup>
                      </m:den>
                    </m:f>
                    <m:r>
                      <a:rPr lang="en-US" sz="40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?</m:t>
                    </m:r>
                  </m:oMath>
                </a14:m>
                <a:endParaRPr lang="en-US" sz="4000" dirty="0"/>
              </a:p>
            </p:txBody>
          </p:sp>
        </mc:Choice>
        <mc:Fallback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8114A9DB-129F-E14B-9DB3-437EE61019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997" y="1378420"/>
                <a:ext cx="6032968" cy="1105495"/>
              </a:xfrm>
              <a:prstGeom prst="rect">
                <a:avLst/>
              </a:prstGeom>
              <a:blipFill>
                <a:blip r:embed="rId16"/>
                <a:stretch>
                  <a:fillRect b="-34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7655721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Title 1">
            <a:extLst>
              <a:ext uri="{FF2B5EF4-FFF2-40B4-BE49-F238E27FC236}">
                <a16:creationId xmlns:a16="http://schemas.microsoft.com/office/drawing/2014/main" id="{FF867746-7A2F-644D-88D5-C3102C6A9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262"/>
            <a:ext cx="8941419" cy="1162592"/>
          </a:xfrm>
        </p:spPr>
        <p:txBody>
          <a:bodyPr/>
          <a:lstStyle/>
          <a:p>
            <a:r>
              <a:rPr lang="en-US" dirty="0"/>
              <a:t>RNNs: Vanishing and Exploding Gradients</a:t>
            </a: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C67F1680-4E6A-FF47-A5A3-45A4491667D3}"/>
              </a:ext>
            </a:extLst>
          </p:cNvPr>
          <p:cNvSpPr/>
          <p:nvPr/>
        </p:nvSpPr>
        <p:spPr>
          <a:xfrm>
            <a:off x="903804" y="771482"/>
            <a:ext cx="6805096" cy="11751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96E96B4-FA2A-A045-8934-B071E520E541}"/>
              </a:ext>
            </a:extLst>
          </p:cNvPr>
          <p:cNvSpPr/>
          <p:nvPr/>
        </p:nvSpPr>
        <p:spPr>
          <a:xfrm>
            <a:off x="9293475" y="1813744"/>
            <a:ext cx="1183062" cy="1598617"/>
          </a:xfrm>
          <a:prstGeom prst="rect">
            <a:avLst/>
          </a:prstGeom>
          <a:solidFill>
            <a:srgbClr val="FF7F99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2DB4A757-5A32-CF4C-A30C-5FE20E8C7192}"/>
              </a:ext>
            </a:extLst>
          </p:cNvPr>
          <p:cNvSpPr txBox="1">
            <a:spLocks/>
          </p:cNvSpPr>
          <p:nvPr/>
        </p:nvSpPr>
        <p:spPr>
          <a:xfrm>
            <a:off x="241800" y="2952152"/>
            <a:ext cx="172138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  <a:alpha val="25000"/>
                  </a:schemeClr>
                </a:solidFill>
                <a:latin typeface="Avenir Light" panose="020B0402020203020204" pitchFamily="34" charset="77"/>
              </a:rPr>
              <a:t>Output layer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11F4F3D-7FD4-CA4D-BCDB-B5A50BBDE93A}"/>
              </a:ext>
            </a:extLst>
          </p:cNvPr>
          <p:cNvSpPr/>
          <p:nvPr/>
        </p:nvSpPr>
        <p:spPr>
          <a:xfrm>
            <a:off x="2665942" y="3035587"/>
            <a:ext cx="203200" cy="203200"/>
          </a:xfrm>
          <a:prstGeom prst="ellipse">
            <a:avLst/>
          </a:prstGeom>
          <a:solidFill>
            <a:srgbClr val="92D050">
              <a:alpha val="19000"/>
            </a:srgbClr>
          </a:solidFill>
          <a:ln w="19050">
            <a:solidFill>
              <a:schemeClr val="accent6">
                <a:lumMod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8F0F276-DB46-D74E-8ABD-D057FA6ED0F3}"/>
              </a:ext>
            </a:extLst>
          </p:cNvPr>
          <p:cNvSpPr/>
          <p:nvPr/>
        </p:nvSpPr>
        <p:spPr>
          <a:xfrm>
            <a:off x="2912201" y="3035587"/>
            <a:ext cx="203200" cy="203200"/>
          </a:xfrm>
          <a:prstGeom prst="ellipse">
            <a:avLst/>
          </a:prstGeom>
          <a:solidFill>
            <a:srgbClr val="92D050">
              <a:alpha val="19000"/>
            </a:srgbClr>
          </a:solidFill>
          <a:ln w="19050">
            <a:solidFill>
              <a:schemeClr val="accent6">
                <a:lumMod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B23DB2A-790A-3B43-8790-B0E90915D1E6}"/>
              </a:ext>
            </a:extLst>
          </p:cNvPr>
          <p:cNvSpPr/>
          <p:nvPr/>
        </p:nvSpPr>
        <p:spPr>
          <a:xfrm>
            <a:off x="3158460" y="3035587"/>
            <a:ext cx="203200" cy="203200"/>
          </a:xfrm>
          <a:prstGeom prst="ellipse">
            <a:avLst/>
          </a:prstGeom>
          <a:solidFill>
            <a:srgbClr val="92D050">
              <a:alpha val="19000"/>
            </a:srgbClr>
          </a:solidFill>
          <a:ln w="19050">
            <a:solidFill>
              <a:schemeClr val="accent6">
                <a:lumMod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4022844-714E-284B-AB2A-68FBB304ADC6}"/>
              </a:ext>
            </a:extLst>
          </p:cNvPr>
          <p:cNvSpPr/>
          <p:nvPr/>
        </p:nvSpPr>
        <p:spPr>
          <a:xfrm>
            <a:off x="3410329" y="3035587"/>
            <a:ext cx="203200" cy="203200"/>
          </a:xfrm>
          <a:prstGeom prst="ellipse">
            <a:avLst/>
          </a:prstGeom>
          <a:solidFill>
            <a:srgbClr val="92D050">
              <a:alpha val="19000"/>
            </a:srgbClr>
          </a:solidFill>
          <a:ln w="19050">
            <a:solidFill>
              <a:schemeClr val="accent6">
                <a:lumMod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F823ADC3-4481-2946-87EA-CB2E335E30DA}"/>
              </a:ext>
            </a:extLst>
          </p:cNvPr>
          <p:cNvSpPr/>
          <p:nvPr/>
        </p:nvSpPr>
        <p:spPr>
          <a:xfrm>
            <a:off x="2445007" y="4128135"/>
            <a:ext cx="1364224" cy="311369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05BF7497-DF61-0F4A-B016-CE02CE318A25}"/>
              </a:ext>
            </a:extLst>
          </p:cNvPr>
          <p:cNvSpPr/>
          <p:nvPr/>
        </p:nvSpPr>
        <p:spPr>
          <a:xfrm>
            <a:off x="2529557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9000"/>
            </a:schemeClr>
          </a:solidFill>
          <a:ln w="19050">
            <a:solidFill>
              <a:schemeClr val="accent5">
                <a:lumMod val="50000"/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9E4E656-FFF7-DA41-8ED5-A6650F40273B}"/>
              </a:ext>
            </a:extLst>
          </p:cNvPr>
          <p:cNvSpPr/>
          <p:nvPr/>
        </p:nvSpPr>
        <p:spPr>
          <a:xfrm>
            <a:off x="2775816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9000"/>
            </a:schemeClr>
          </a:solidFill>
          <a:ln w="19050">
            <a:solidFill>
              <a:schemeClr val="accent5">
                <a:lumMod val="50000"/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BEAC4CB-C274-0748-B5B1-A0651F161A72}"/>
              </a:ext>
            </a:extLst>
          </p:cNvPr>
          <p:cNvSpPr/>
          <p:nvPr/>
        </p:nvSpPr>
        <p:spPr>
          <a:xfrm>
            <a:off x="3022075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9000"/>
            </a:schemeClr>
          </a:solidFill>
          <a:ln w="19050">
            <a:solidFill>
              <a:schemeClr val="accent5">
                <a:lumMod val="50000"/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E0BC738-3191-5447-B402-723D4FA368AD}"/>
              </a:ext>
            </a:extLst>
          </p:cNvPr>
          <p:cNvSpPr/>
          <p:nvPr/>
        </p:nvSpPr>
        <p:spPr>
          <a:xfrm>
            <a:off x="3273944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9000"/>
            </a:schemeClr>
          </a:solidFill>
          <a:ln w="19050">
            <a:solidFill>
              <a:schemeClr val="accent5">
                <a:lumMod val="50000"/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C3669D5-6FA1-0645-BC79-9DDEFCCF4B21}"/>
              </a:ext>
            </a:extLst>
          </p:cNvPr>
          <p:cNvSpPr/>
          <p:nvPr/>
        </p:nvSpPr>
        <p:spPr>
          <a:xfrm>
            <a:off x="3531940" y="4183686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9000"/>
            </a:schemeClr>
          </a:solidFill>
          <a:ln w="19050">
            <a:solidFill>
              <a:schemeClr val="accent5">
                <a:lumMod val="50000"/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9740DB24-8531-E94D-B05E-60C33259FE09}"/>
              </a:ext>
            </a:extLst>
          </p:cNvPr>
          <p:cNvSpPr/>
          <p:nvPr/>
        </p:nvSpPr>
        <p:spPr>
          <a:xfrm>
            <a:off x="2580250" y="2988563"/>
            <a:ext cx="1128109" cy="311369"/>
          </a:xfrm>
          <a:prstGeom prst="roundRect">
            <a:avLst/>
          </a:prstGeom>
          <a:noFill/>
          <a:ln w="38100">
            <a:solidFill>
              <a:schemeClr val="accent6">
                <a:lumMod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id="{4591500B-0412-CB45-9053-85931536B1AD}"/>
              </a:ext>
            </a:extLst>
          </p:cNvPr>
          <p:cNvSpPr/>
          <p:nvPr/>
        </p:nvSpPr>
        <p:spPr>
          <a:xfrm rot="16200000">
            <a:off x="2885871" y="3505978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Content Placeholder 2">
                <a:extLst>
                  <a:ext uri="{FF2B5EF4-FFF2-40B4-BE49-F238E27FC236}">
                    <a16:creationId xmlns:a16="http://schemas.microsoft.com/office/drawing/2014/main" id="{E79D0B05-1A10-7543-8CA9-44F6B045386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84544" y="3453606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en-US" sz="2400" dirty="0">
                  <a:solidFill>
                    <a:schemeClr val="bg1">
                      <a:lumMod val="85000"/>
                    </a:schemeClr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26" name="Content Placeholder 2">
                <a:extLst>
                  <a:ext uri="{FF2B5EF4-FFF2-40B4-BE49-F238E27FC236}">
                    <a16:creationId xmlns:a16="http://schemas.microsoft.com/office/drawing/2014/main" id="{E79D0B05-1A10-7543-8CA9-44F6B04538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4544" y="3453606"/>
                <a:ext cx="701328" cy="50358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Oval 26">
            <a:extLst>
              <a:ext uri="{FF2B5EF4-FFF2-40B4-BE49-F238E27FC236}">
                <a16:creationId xmlns:a16="http://schemas.microsoft.com/office/drawing/2014/main" id="{E5B32DB0-F51A-8242-86A0-8AD7CED6BCFA}"/>
              </a:ext>
            </a:extLst>
          </p:cNvPr>
          <p:cNvSpPr/>
          <p:nvPr/>
        </p:nvSpPr>
        <p:spPr>
          <a:xfrm>
            <a:off x="4848860" y="3062805"/>
            <a:ext cx="203200" cy="203200"/>
          </a:xfrm>
          <a:prstGeom prst="ellipse">
            <a:avLst/>
          </a:prstGeom>
          <a:solidFill>
            <a:srgbClr val="92D050">
              <a:alpha val="19000"/>
            </a:srgbClr>
          </a:solidFill>
          <a:ln w="19050">
            <a:solidFill>
              <a:schemeClr val="accent6">
                <a:lumMod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23A3479-F954-6840-B536-A1F94B963982}"/>
              </a:ext>
            </a:extLst>
          </p:cNvPr>
          <p:cNvSpPr/>
          <p:nvPr/>
        </p:nvSpPr>
        <p:spPr>
          <a:xfrm>
            <a:off x="5095119" y="3062805"/>
            <a:ext cx="203200" cy="203200"/>
          </a:xfrm>
          <a:prstGeom prst="ellipse">
            <a:avLst/>
          </a:prstGeom>
          <a:solidFill>
            <a:srgbClr val="92D050">
              <a:alpha val="19000"/>
            </a:srgbClr>
          </a:solidFill>
          <a:ln w="19050">
            <a:solidFill>
              <a:schemeClr val="accent6">
                <a:lumMod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F60CB2B-07CE-A945-B489-29D965BD7199}"/>
              </a:ext>
            </a:extLst>
          </p:cNvPr>
          <p:cNvSpPr/>
          <p:nvPr/>
        </p:nvSpPr>
        <p:spPr>
          <a:xfrm>
            <a:off x="5341378" y="3062805"/>
            <a:ext cx="203200" cy="203200"/>
          </a:xfrm>
          <a:prstGeom prst="ellipse">
            <a:avLst/>
          </a:prstGeom>
          <a:solidFill>
            <a:srgbClr val="92D050">
              <a:alpha val="19000"/>
            </a:srgbClr>
          </a:solidFill>
          <a:ln w="19050">
            <a:solidFill>
              <a:schemeClr val="accent6">
                <a:lumMod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992A6669-C851-9C47-8BEF-30B768932508}"/>
              </a:ext>
            </a:extLst>
          </p:cNvPr>
          <p:cNvSpPr/>
          <p:nvPr/>
        </p:nvSpPr>
        <p:spPr>
          <a:xfrm>
            <a:off x="5593247" y="3062805"/>
            <a:ext cx="203200" cy="203200"/>
          </a:xfrm>
          <a:prstGeom prst="ellipse">
            <a:avLst/>
          </a:prstGeom>
          <a:solidFill>
            <a:srgbClr val="92D050">
              <a:alpha val="19000"/>
            </a:srgbClr>
          </a:solidFill>
          <a:ln w="19050">
            <a:solidFill>
              <a:schemeClr val="accent6">
                <a:lumMod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4930E4E3-04D4-BF47-BA4B-A45962FBCDEB}"/>
              </a:ext>
            </a:extLst>
          </p:cNvPr>
          <p:cNvSpPr/>
          <p:nvPr/>
        </p:nvSpPr>
        <p:spPr>
          <a:xfrm>
            <a:off x="4627925" y="4155353"/>
            <a:ext cx="1364224" cy="311369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05D97170-2F8B-4F48-8E2A-64641CE2B3C4}"/>
              </a:ext>
            </a:extLst>
          </p:cNvPr>
          <p:cNvSpPr/>
          <p:nvPr/>
        </p:nvSpPr>
        <p:spPr>
          <a:xfrm>
            <a:off x="4712475" y="4208620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4000"/>
            </a:schemeClr>
          </a:solidFill>
          <a:ln w="19050">
            <a:solidFill>
              <a:schemeClr val="accent5">
                <a:lumMod val="50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0F52EDE-2875-DE48-AD2F-BA6536894E60}"/>
              </a:ext>
            </a:extLst>
          </p:cNvPr>
          <p:cNvSpPr/>
          <p:nvPr/>
        </p:nvSpPr>
        <p:spPr>
          <a:xfrm>
            <a:off x="4958734" y="4208620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4000"/>
            </a:schemeClr>
          </a:solidFill>
          <a:ln w="1905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DA075C99-337F-BE47-8EF8-5EC57183ED41}"/>
              </a:ext>
            </a:extLst>
          </p:cNvPr>
          <p:cNvSpPr/>
          <p:nvPr/>
        </p:nvSpPr>
        <p:spPr>
          <a:xfrm>
            <a:off x="5204993" y="4208620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4000"/>
            </a:schemeClr>
          </a:solidFill>
          <a:ln w="1905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CB3CF464-58A0-B348-81AE-9423A9E30E87}"/>
              </a:ext>
            </a:extLst>
          </p:cNvPr>
          <p:cNvSpPr/>
          <p:nvPr/>
        </p:nvSpPr>
        <p:spPr>
          <a:xfrm>
            <a:off x="5456862" y="4208620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4000"/>
            </a:schemeClr>
          </a:solidFill>
          <a:ln w="1905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73BFE72E-2A7F-ED4C-959D-0C33435D708C}"/>
              </a:ext>
            </a:extLst>
          </p:cNvPr>
          <p:cNvSpPr/>
          <p:nvPr/>
        </p:nvSpPr>
        <p:spPr>
          <a:xfrm>
            <a:off x="5714858" y="4210904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4000"/>
            </a:schemeClr>
          </a:solidFill>
          <a:ln w="1905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548398E9-0B56-9A41-BD1E-EBE22F30922D}"/>
              </a:ext>
            </a:extLst>
          </p:cNvPr>
          <p:cNvSpPr/>
          <p:nvPr/>
        </p:nvSpPr>
        <p:spPr>
          <a:xfrm>
            <a:off x="4763168" y="3015781"/>
            <a:ext cx="1128109" cy="311369"/>
          </a:xfrm>
          <a:prstGeom prst="roundRect">
            <a:avLst/>
          </a:prstGeom>
          <a:noFill/>
          <a:ln w="38100">
            <a:solidFill>
              <a:schemeClr val="accent6">
                <a:lumMod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ight Arrow 37">
            <a:extLst>
              <a:ext uri="{FF2B5EF4-FFF2-40B4-BE49-F238E27FC236}">
                <a16:creationId xmlns:a16="http://schemas.microsoft.com/office/drawing/2014/main" id="{3C471183-F579-0240-B18B-4AC85FA1910F}"/>
              </a:ext>
            </a:extLst>
          </p:cNvPr>
          <p:cNvSpPr/>
          <p:nvPr/>
        </p:nvSpPr>
        <p:spPr>
          <a:xfrm rot="16200000">
            <a:off x="5068789" y="353319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9" name="Content Placeholder 2">
                <a:extLst>
                  <a:ext uri="{FF2B5EF4-FFF2-40B4-BE49-F238E27FC236}">
                    <a16:creationId xmlns:a16="http://schemas.microsoft.com/office/drawing/2014/main" id="{7E945B6E-8A48-AB4E-A28B-D7C1B4C03C7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67462" y="3480824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en-US" sz="2400" dirty="0">
                  <a:solidFill>
                    <a:schemeClr val="bg1">
                      <a:lumMod val="85000"/>
                    </a:schemeClr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39" name="Content Placeholder 2">
                <a:extLst>
                  <a:ext uri="{FF2B5EF4-FFF2-40B4-BE49-F238E27FC236}">
                    <a16:creationId xmlns:a16="http://schemas.microsoft.com/office/drawing/2014/main" id="{7E945B6E-8A48-AB4E-A28B-D7C1B4C03C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7462" y="3480824"/>
                <a:ext cx="701328" cy="50358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Oval 39">
            <a:extLst>
              <a:ext uri="{FF2B5EF4-FFF2-40B4-BE49-F238E27FC236}">
                <a16:creationId xmlns:a16="http://schemas.microsoft.com/office/drawing/2014/main" id="{561C6263-CBD3-104D-9AD6-8AF75D59C6B7}"/>
              </a:ext>
            </a:extLst>
          </p:cNvPr>
          <p:cNvSpPr/>
          <p:nvPr/>
        </p:nvSpPr>
        <p:spPr>
          <a:xfrm>
            <a:off x="7124425" y="3079223"/>
            <a:ext cx="203200" cy="203200"/>
          </a:xfrm>
          <a:prstGeom prst="ellipse">
            <a:avLst/>
          </a:prstGeom>
          <a:solidFill>
            <a:srgbClr val="92D050">
              <a:alpha val="19000"/>
            </a:srgbClr>
          </a:solidFill>
          <a:ln w="19050">
            <a:solidFill>
              <a:schemeClr val="accent6">
                <a:lumMod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72FF0051-DDDB-8F4C-9CD5-68DA8E6D0254}"/>
              </a:ext>
            </a:extLst>
          </p:cNvPr>
          <p:cNvSpPr/>
          <p:nvPr/>
        </p:nvSpPr>
        <p:spPr>
          <a:xfrm>
            <a:off x="7370684" y="3079223"/>
            <a:ext cx="203200" cy="203200"/>
          </a:xfrm>
          <a:prstGeom prst="ellipse">
            <a:avLst/>
          </a:prstGeom>
          <a:solidFill>
            <a:srgbClr val="92D050">
              <a:alpha val="19000"/>
            </a:srgbClr>
          </a:solidFill>
          <a:ln w="19050">
            <a:solidFill>
              <a:schemeClr val="accent6">
                <a:lumMod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8D7837AF-EC9B-934B-B23A-341969736412}"/>
              </a:ext>
            </a:extLst>
          </p:cNvPr>
          <p:cNvSpPr/>
          <p:nvPr/>
        </p:nvSpPr>
        <p:spPr>
          <a:xfrm>
            <a:off x="7616943" y="3079223"/>
            <a:ext cx="203200" cy="203200"/>
          </a:xfrm>
          <a:prstGeom prst="ellipse">
            <a:avLst/>
          </a:prstGeom>
          <a:solidFill>
            <a:srgbClr val="92D050">
              <a:alpha val="19000"/>
            </a:srgbClr>
          </a:solidFill>
          <a:ln w="19050">
            <a:solidFill>
              <a:schemeClr val="accent6">
                <a:lumMod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812173EF-414D-D34A-AA3C-3133FB40BE1E}"/>
              </a:ext>
            </a:extLst>
          </p:cNvPr>
          <p:cNvSpPr/>
          <p:nvPr/>
        </p:nvSpPr>
        <p:spPr>
          <a:xfrm>
            <a:off x="7868812" y="3079223"/>
            <a:ext cx="203200" cy="203200"/>
          </a:xfrm>
          <a:prstGeom prst="ellipse">
            <a:avLst/>
          </a:prstGeom>
          <a:solidFill>
            <a:srgbClr val="92D050">
              <a:alpha val="19000"/>
            </a:srgbClr>
          </a:solidFill>
          <a:ln w="19050">
            <a:solidFill>
              <a:schemeClr val="accent6">
                <a:lumMod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1889007D-61A0-FC49-930F-D20297266FA6}"/>
              </a:ext>
            </a:extLst>
          </p:cNvPr>
          <p:cNvSpPr/>
          <p:nvPr/>
        </p:nvSpPr>
        <p:spPr>
          <a:xfrm>
            <a:off x="6903490" y="4171771"/>
            <a:ext cx="1364224" cy="311369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81CDAA7C-35E5-6E45-AFB8-68996C5CD504}"/>
              </a:ext>
            </a:extLst>
          </p:cNvPr>
          <p:cNvSpPr/>
          <p:nvPr/>
        </p:nvSpPr>
        <p:spPr>
          <a:xfrm>
            <a:off x="6988040" y="4225038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25000"/>
            </a:schemeClr>
          </a:solidFill>
          <a:ln w="1905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2A64F47D-8687-D942-BDDA-D6E332106E26}"/>
              </a:ext>
            </a:extLst>
          </p:cNvPr>
          <p:cNvSpPr/>
          <p:nvPr/>
        </p:nvSpPr>
        <p:spPr>
          <a:xfrm>
            <a:off x="7234299" y="4225038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25000"/>
            </a:schemeClr>
          </a:solidFill>
          <a:ln w="1905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102A8646-BCDD-374E-A279-D366EE61AC34}"/>
              </a:ext>
            </a:extLst>
          </p:cNvPr>
          <p:cNvSpPr/>
          <p:nvPr/>
        </p:nvSpPr>
        <p:spPr>
          <a:xfrm>
            <a:off x="7480558" y="4225038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25000"/>
            </a:schemeClr>
          </a:solidFill>
          <a:ln w="1905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1CDCA503-8B88-2F4F-8D6B-3A400CCA8B45}"/>
              </a:ext>
            </a:extLst>
          </p:cNvPr>
          <p:cNvSpPr/>
          <p:nvPr/>
        </p:nvSpPr>
        <p:spPr>
          <a:xfrm>
            <a:off x="7732427" y="4225038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25000"/>
            </a:schemeClr>
          </a:solidFill>
          <a:ln w="1905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F3202942-838B-0E4F-8817-666091844E0B}"/>
              </a:ext>
            </a:extLst>
          </p:cNvPr>
          <p:cNvSpPr/>
          <p:nvPr/>
        </p:nvSpPr>
        <p:spPr>
          <a:xfrm>
            <a:off x="7990423" y="422732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25000"/>
            </a:schemeClr>
          </a:solidFill>
          <a:ln w="1905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F1CF5238-90F6-1A42-BB43-1558E63F45B4}"/>
              </a:ext>
            </a:extLst>
          </p:cNvPr>
          <p:cNvSpPr/>
          <p:nvPr/>
        </p:nvSpPr>
        <p:spPr>
          <a:xfrm>
            <a:off x="7038733" y="3032199"/>
            <a:ext cx="1128109" cy="311369"/>
          </a:xfrm>
          <a:prstGeom prst="roundRect">
            <a:avLst/>
          </a:prstGeom>
          <a:noFill/>
          <a:ln w="38100">
            <a:solidFill>
              <a:schemeClr val="accent6">
                <a:lumMod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ight Arrow 50">
            <a:extLst>
              <a:ext uri="{FF2B5EF4-FFF2-40B4-BE49-F238E27FC236}">
                <a16:creationId xmlns:a16="http://schemas.microsoft.com/office/drawing/2014/main" id="{F31BEE07-66AD-CD49-8640-E36E3A55367C}"/>
              </a:ext>
            </a:extLst>
          </p:cNvPr>
          <p:cNvSpPr/>
          <p:nvPr/>
        </p:nvSpPr>
        <p:spPr>
          <a:xfrm rot="16200000">
            <a:off x="7344354" y="354961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2" name="Content Placeholder 2">
                <a:extLst>
                  <a:ext uri="{FF2B5EF4-FFF2-40B4-BE49-F238E27FC236}">
                    <a16:creationId xmlns:a16="http://schemas.microsoft.com/office/drawing/2014/main" id="{0A0C7097-2AB7-734C-AC88-E9C8FAA496A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43027" y="3497242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en-US" sz="2400" dirty="0">
                  <a:solidFill>
                    <a:schemeClr val="bg1">
                      <a:lumMod val="85000"/>
                    </a:schemeClr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52" name="Content Placeholder 2">
                <a:extLst>
                  <a:ext uri="{FF2B5EF4-FFF2-40B4-BE49-F238E27FC236}">
                    <a16:creationId xmlns:a16="http://schemas.microsoft.com/office/drawing/2014/main" id="{0A0C7097-2AB7-734C-AC88-E9C8FAA496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3027" y="3497242"/>
                <a:ext cx="701328" cy="50358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Oval 52">
            <a:extLst>
              <a:ext uri="{FF2B5EF4-FFF2-40B4-BE49-F238E27FC236}">
                <a16:creationId xmlns:a16="http://schemas.microsoft.com/office/drawing/2014/main" id="{01165D18-9EC1-F047-A671-4EE66BA5C44A}"/>
              </a:ext>
            </a:extLst>
          </p:cNvPr>
          <p:cNvSpPr/>
          <p:nvPr/>
        </p:nvSpPr>
        <p:spPr>
          <a:xfrm>
            <a:off x="9425431" y="3088205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40661276-061F-2641-B25B-CAB4040EFA22}"/>
              </a:ext>
            </a:extLst>
          </p:cNvPr>
          <p:cNvSpPr/>
          <p:nvPr/>
        </p:nvSpPr>
        <p:spPr>
          <a:xfrm>
            <a:off x="9671690" y="3088205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C9C577E7-688D-2B45-9CE3-B19C809EF163}"/>
              </a:ext>
            </a:extLst>
          </p:cNvPr>
          <p:cNvSpPr/>
          <p:nvPr/>
        </p:nvSpPr>
        <p:spPr>
          <a:xfrm>
            <a:off x="9917949" y="3088205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0A52908F-C3FE-FC4D-9BE2-39EA60BB7D76}"/>
              </a:ext>
            </a:extLst>
          </p:cNvPr>
          <p:cNvSpPr/>
          <p:nvPr/>
        </p:nvSpPr>
        <p:spPr>
          <a:xfrm>
            <a:off x="10169818" y="3088205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ounded Rectangle 62">
            <a:extLst>
              <a:ext uri="{FF2B5EF4-FFF2-40B4-BE49-F238E27FC236}">
                <a16:creationId xmlns:a16="http://schemas.microsoft.com/office/drawing/2014/main" id="{C3DF2F38-EE79-8846-ADC6-9F76281BE13C}"/>
              </a:ext>
            </a:extLst>
          </p:cNvPr>
          <p:cNvSpPr/>
          <p:nvPr/>
        </p:nvSpPr>
        <p:spPr>
          <a:xfrm>
            <a:off x="9339739" y="3041181"/>
            <a:ext cx="1128109" cy="311369"/>
          </a:xfrm>
          <a:prstGeom prst="round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4" name="Content Placeholder 2">
                <a:extLst>
                  <a:ext uri="{FF2B5EF4-FFF2-40B4-BE49-F238E27FC236}">
                    <a16:creationId xmlns:a16="http://schemas.microsoft.com/office/drawing/2014/main" id="{D91586AE-0AC5-6D4A-837F-F5F742303C8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144033" y="3506224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64" name="Content Placeholder 2">
                <a:extLst>
                  <a:ext uri="{FF2B5EF4-FFF2-40B4-BE49-F238E27FC236}">
                    <a16:creationId xmlns:a16="http://schemas.microsoft.com/office/drawing/2014/main" id="{D91586AE-0AC5-6D4A-837F-F5F742303C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33" y="3506224"/>
                <a:ext cx="701328" cy="50358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5" name="Content Placeholder 2">
                <a:extLst>
                  <a:ext uri="{FF2B5EF4-FFF2-40B4-BE49-F238E27FC236}">
                    <a16:creationId xmlns:a16="http://schemas.microsoft.com/office/drawing/2014/main" id="{4B4D95BC-DCE6-4E4B-A661-D8E2988E5D8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04135" y="3720162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65" name="Content Placeholder 2">
                <a:extLst>
                  <a:ext uri="{FF2B5EF4-FFF2-40B4-BE49-F238E27FC236}">
                    <a16:creationId xmlns:a16="http://schemas.microsoft.com/office/drawing/2014/main" id="{4B4D95BC-DCE6-4E4B-A661-D8E2988E5D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4135" y="3720162"/>
                <a:ext cx="701328" cy="50358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BB1228C7-F921-324C-A43B-A4D084076D20}"/>
                  </a:ext>
                </a:extLst>
              </p:cNvPr>
              <p:cNvSpPr/>
              <p:nvPr/>
            </p:nvSpPr>
            <p:spPr>
              <a:xfrm>
                <a:off x="9251884" y="1871324"/>
                <a:ext cx="130381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𝐶𝐸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BB1228C7-F921-324C-A43B-A4D084076D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1884" y="1871324"/>
                <a:ext cx="1303818" cy="369332"/>
              </a:xfrm>
              <a:prstGeom prst="rect">
                <a:avLst/>
              </a:prstGeom>
              <a:blipFill>
                <a:blip r:embed="rId7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66B5397A-8488-8942-B507-3BFFEA4D0E98}"/>
                  </a:ext>
                </a:extLst>
              </p:cNvPr>
              <p:cNvSpPr/>
              <p:nvPr/>
            </p:nvSpPr>
            <p:spPr>
              <a:xfrm>
                <a:off x="2031827" y="2895419"/>
                <a:ext cx="43037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i="1" dirty="0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US" sz="240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66B5397A-8488-8942-B507-3BFFEA4D0E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1827" y="2895419"/>
                <a:ext cx="430374" cy="461665"/>
              </a:xfrm>
              <a:prstGeom prst="rect">
                <a:avLst/>
              </a:prstGeom>
              <a:blipFill>
                <a:blip r:embed="rId8"/>
                <a:stretch>
                  <a:fillRect t="-2778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05D246DF-B328-314D-AE0D-3948B489731F}"/>
                  </a:ext>
                </a:extLst>
              </p:cNvPr>
              <p:cNvSpPr/>
              <p:nvPr/>
            </p:nvSpPr>
            <p:spPr>
              <a:xfrm>
                <a:off x="9332710" y="686561"/>
                <a:ext cx="1298483" cy="107228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4000" b="1" dirty="0">
                    <a:latin typeface="Avenir Light" panose="020B0402020203020204" pitchFamily="34" charset="77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4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sSup>
                          <m:sSupPr>
                            <m:ctrlPr>
                              <a:rPr lang="en-US" sz="40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𝑳</m:t>
                            </m:r>
                          </m:e>
                          <m:sup>
                            <m:r>
                              <a:rPr lang="en-US" sz="40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𝟒</m:t>
                            </m:r>
                          </m:sup>
                        </m:sSup>
                      </m:num>
                      <m:den>
                        <m:r>
                          <a:rPr lang="en-US" sz="4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sSup>
                          <m:sSupPr>
                            <m:ctrlPr>
                              <a:rPr lang="en-US" sz="40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𝑽</m:t>
                            </m:r>
                          </m:e>
                          <m:sup>
                            <m:r>
                              <a:rPr lang="en-US" sz="40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p>
                        </m:sSup>
                      </m:den>
                    </m:f>
                    <m:r>
                      <a:rPr lang="en-US" sz="4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4000" dirty="0"/>
              </a:p>
            </p:txBody>
          </p:sp>
        </mc:Choice>
        <mc:Fallback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05D246DF-B328-314D-AE0D-3948B48973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2710" y="686561"/>
                <a:ext cx="1298483" cy="1072281"/>
              </a:xfrm>
              <a:prstGeom prst="rect">
                <a:avLst/>
              </a:prstGeom>
              <a:blipFill>
                <a:blip r:embed="rId9"/>
                <a:stretch>
                  <a:fillRect b="-70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5" name="Content Placeholder 2">
                <a:extLst>
                  <a:ext uri="{FF2B5EF4-FFF2-40B4-BE49-F238E27FC236}">
                    <a16:creationId xmlns:a16="http://schemas.microsoft.com/office/drawing/2014/main" id="{DD0223EE-AB77-E745-B3EB-BC981C8BDCC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33573" y="3717904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75" name="Content Placeholder 2">
                <a:extLst>
                  <a:ext uri="{FF2B5EF4-FFF2-40B4-BE49-F238E27FC236}">
                    <a16:creationId xmlns:a16="http://schemas.microsoft.com/office/drawing/2014/main" id="{DD0223EE-AB77-E745-B3EB-BC981C8BDC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3573" y="3717904"/>
                <a:ext cx="701328" cy="50358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6" name="Content Placeholder 2">
                <a:extLst>
                  <a:ext uri="{FF2B5EF4-FFF2-40B4-BE49-F238E27FC236}">
                    <a16:creationId xmlns:a16="http://schemas.microsoft.com/office/drawing/2014/main" id="{5439BFB4-5FEF-BC48-847B-7E2270682B4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153349" y="3754780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76" name="Content Placeholder 2">
                <a:extLst>
                  <a:ext uri="{FF2B5EF4-FFF2-40B4-BE49-F238E27FC236}">
                    <a16:creationId xmlns:a16="http://schemas.microsoft.com/office/drawing/2014/main" id="{5439BFB4-5FEF-BC48-847B-7E2270682B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3349" y="3754780"/>
                <a:ext cx="701328" cy="50358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Content Placeholder 2">
            <a:extLst>
              <a:ext uri="{FF2B5EF4-FFF2-40B4-BE49-F238E27FC236}">
                <a16:creationId xmlns:a16="http://schemas.microsoft.com/office/drawing/2014/main" id="{DC5110E7-A92F-C14A-95F3-B48F03756A2D}"/>
              </a:ext>
            </a:extLst>
          </p:cNvPr>
          <p:cNvSpPr txBox="1">
            <a:spLocks/>
          </p:cNvSpPr>
          <p:nvPr/>
        </p:nvSpPr>
        <p:spPr>
          <a:xfrm>
            <a:off x="264163" y="5250618"/>
            <a:ext cx="1530821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latin typeface="Avenir Light" panose="020B0402020203020204" pitchFamily="34" charset="77"/>
              </a:rPr>
              <a:t>Input layer</a:t>
            </a:r>
          </a:p>
        </p:txBody>
      </p:sp>
      <p:sp>
        <p:nvSpPr>
          <p:cNvPr id="78" name="Content Placeholder 2">
            <a:extLst>
              <a:ext uri="{FF2B5EF4-FFF2-40B4-BE49-F238E27FC236}">
                <a16:creationId xmlns:a16="http://schemas.microsoft.com/office/drawing/2014/main" id="{D72094EF-16A9-7B44-A071-E40E0000CED0}"/>
              </a:ext>
            </a:extLst>
          </p:cNvPr>
          <p:cNvSpPr txBox="1">
            <a:spLocks/>
          </p:cNvSpPr>
          <p:nvPr/>
        </p:nvSpPr>
        <p:spPr>
          <a:xfrm>
            <a:off x="147347" y="4088472"/>
            <a:ext cx="1737960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latin typeface="Avenir Light" panose="020B0402020203020204" pitchFamily="34" charset="77"/>
              </a:rPr>
              <a:t>Hidden layer</a:t>
            </a:r>
          </a:p>
        </p:txBody>
      </p:sp>
      <p:sp>
        <p:nvSpPr>
          <p:cNvPr id="79" name="Rounded Rectangle 78">
            <a:extLst>
              <a:ext uri="{FF2B5EF4-FFF2-40B4-BE49-F238E27FC236}">
                <a16:creationId xmlns:a16="http://schemas.microsoft.com/office/drawing/2014/main" id="{151911BD-6EAD-874D-AF1A-AF3DBE79F64F}"/>
              </a:ext>
            </a:extLst>
          </p:cNvPr>
          <p:cNvSpPr/>
          <p:nvPr/>
        </p:nvSpPr>
        <p:spPr>
          <a:xfrm>
            <a:off x="2561160" y="5287053"/>
            <a:ext cx="1196135" cy="330065"/>
          </a:xfrm>
          <a:prstGeom prst="roundRect">
            <a:avLst/>
          </a:prstGeom>
          <a:noFill/>
          <a:ln w="38100">
            <a:solidFill>
              <a:schemeClr val="tx1"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DD19C169-8DD1-6A4B-88D6-3C0CC3D70D2B}"/>
              </a:ext>
            </a:extLst>
          </p:cNvPr>
          <p:cNvSpPr/>
          <p:nvPr/>
        </p:nvSpPr>
        <p:spPr>
          <a:xfrm>
            <a:off x="2665942" y="5342404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BA8D7768-A1EC-1649-91E0-743C8369903D}"/>
              </a:ext>
            </a:extLst>
          </p:cNvPr>
          <p:cNvSpPr/>
          <p:nvPr/>
        </p:nvSpPr>
        <p:spPr>
          <a:xfrm>
            <a:off x="2912201" y="5342404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F381F72C-2D2A-DF4B-BEC4-0A10EB34839F}"/>
              </a:ext>
            </a:extLst>
          </p:cNvPr>
          <p:cNvSpPr/>
          <p:nvPr/>
        </p:nvSpPr>
        <p:spPr>
          <a:xfrm>
            <a:off x="3158460" y="5342404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FDE76911-7CAA-224F-9047-5918773A1D55}"/>
              </a:ext>
            </a:extLst>
          </p:cNvPr>
          <p:cNvSpPr/>
          <p:nvPr/>
        </p:nvSpPr>
        <p:spPr>
          <a:xfrm>
            <a:off x="3410329" y="5342404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4" name="Right Arrow 83">
            <a:extLst>
              <a:ext uri="{FF2B5EF4-FFF2-40B4-BE49-F238E27FC236}">
                <a16:creationId xmlns:a16="http://schemas.microsoft.com/office/drawing/2014/main" id="{A5AB2061-9AA7-DE4C-B89B-6E9DCD68CCB7}"/>
              </a:ext>
            </a:extLst>
          </p:cNvPr>
          <p:cNvSpPr/>
          <p:nvPr/>
        </p:nvSpPr>
        <p:spPr>
          <a:xfrm rot="16200000">
            <a:off x="2907431" y="467512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5" name="Content Placeholder 2">
                <a:extLst>
                  <a:ext uri="{FF2B5EF4-FFF2-40B4-BE49-F238E27FC236}">
                    <a16:creationId xmlns:a16="http://schemas.microsoft.com/office/drawing/2014/main" id="{5B7329C0-ED61-CA43-A5EF-75D5674852E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77235" y="4632547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sz="2400" dirty="0">
                  <a:solidFill>
                    <a:schemeClr val="bg1">
                      <a:lumMod val="75000"/>
                    </a:schemeClr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85" name="Content Placeholder 2">
                <a:extLst>
                  <a:ext uri="{FF2B5EF4-FFF2-40B4-BE49-F238E27FC236}">
                    <a16:creationId xmlns:a16="http://schemas.microsoft.com/office/drawing/2014/main" id="{5B7329C0-ED61-CA43-A5EF-75D5674852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7235" y="4632547"/>
                <a:ext cx="701328" cy="50358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Rounded Rectangle 85">
            <a:extLst>
              <a:ext uri="{FF2B5EF4-FFF2-40B4-BE49-F238E27FC236}">
                <a16:creationId xmlns:a16="http://schemas.microsoft.com/office/drawing/2014/main" id="{F806BD02-2D52-384B-B1FC-D8788ED70EC9}"/>
              </a:ext>
            </a:extLst>
          </p:cNvPr>
          <p:cNvSpPr/>
          <p:nvPr/>
        </p:nvSpPr>
        <p:spPr>
          <a:xfrm>
            <a:off x="4744078" y="5314271"/>
            <a:ext cx="1196135" cy="330065"/>
          </a:xfrm>
          <a:prstGeom prst="roundRect">
            <a:avLst/>
          </a:prstGeom>
          <a:noFill/>
          <a:ln w="38100">
            <a:solidFill>
              <a:schemeClr val="tx1"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42FEF93D-1038-B441-8283-46E6C128CBAC}"/>
              </a:ext>
            </a:extLst>
          </p:cNvPr>
          <p:cNvSpPr/>
          <p:nvPr/>
        </p:nvSpPr>
        <p:spPr>
          <a:xfrm>
            <a:off x="4848860" y="5369622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7FF12C54-CCD1-C943-8412-D543E5A478AF}"/>
              </a:ext>
            </a:extLst>
          </p:cNvPr>
          <p:cNvSpPr/>
          <p:nvPr/>
        </p:nvSpPr>
        <p:spPr>
          <a:xfrm>
            <a:off x="5095119" y="5369622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FAFD3F7B-052C-374A-8560-EF0CA951100C}"/>
              </a:ext>
            </a:extLst>
          </p:cNvPr>
          <p:cNvSpPr/>
          <p:nvPr/>
        </p:nvSpPr>
        <p:spPr>
          <a:xfrm>
            <a:off x="5341378" y="5369622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9AFC51C0-06B7-B448-8454-08607677863C}"/>
              </a:ext>
            </a:extLst>
          </p:cNvPr>
          <p:cNvSpPr/>
          <p:nvPr/>
        </p:nvSpPr>
        <p:spPr>
          <a:xfrm>
            <a:off x="5593247" y="5369622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1" name="Right Arrow 90">
            <a:extLst>
              <a:ext uri="{FF2B5EF4-FFF2-40B4-BE49-F238E27FC236}">
                <a16:creationId xmlns:a16="http://schemas.microsoft.com/office/drawing/2014/main" id="{94B6773C-603B-6C49-953C-453D04B3E678}"/>
              </a:ext>
            </a:extLst>
          </p:cNvPr>
          <p:cNvSpPr/>
          <p:nvPr/>
        </p:nvSpPr>
        <p:spPr>
          <a:xfrm rot="16200000">
            <a:off x="5090349" y="470234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2" name="Content Placeholder 2">
                <a:extLst>
                  <a:ext uri="{FF2B5EF4-FFF2-40B4-BE49-F238E27FC236}">
                    <a16:creationId xmlns:a16="http://schemas.microsoft.com/office/drawing/2014/main" id="{94408A66-3DA3-BF48-9C62-02AD108A3C9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60153" y="4659765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sz="2400" dirty="0">
                  <a:solidFill>
                    <a:schemeClr val="bg1">
                      <a:lumMod val="75000"/>
                    </a:schemeClr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92" name="Content Placeholder 2">
                <a:extLst>
                  <a:ext uri="{FF2B5EF4-FFF2-40B4-BE49-F238E27FC236}">
                    <a16:creationId xmlns:a16="http://schemas.microsoft.com/office/drawing/2014/main" id="{94408A66-3DA3-BF48-9C62-02AD108A3C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0153" y="4659765"/>
                <a:ext cx="701328" cy="50358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3" name="Rounded Rectangle 92">
            <a:extLst>
              <a:ext uri="{FF2B5EF4-FFF2-40B4-BE49-F238E27FC236}">
                <a16:creationId xmlns:a16="http://schemas.microsoft.com/office/drawing/2014/main" id="{310103AE-B073-1143-98CC-E315F95F91D7}"/>
              </a:ext>
            </a:extLst>
          </p:cNvPr>
          <p:cNvSpPr/>
          <p:nvPr/>
        </p:nvSpPr>
        <p:spPr>
          <a:xfrm>
            <a:off x="7019643" y="5330689"/>
            <a:ext cx="1196135" cy="330065"/>
          </a:xfrm>
          <a:prstGeom prst="roundRect">
            <a:avLst/>
          </a:prstGeom>
          <a:noFill/>
          <a:ln w="38100">
            <a:solidFill>
              <a:schemeClr val="tx1"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5247013F-E0C9-0E40-8E18-2FE54212B459}"/>
              </a:ext>
            </a:extLst>
          </p:cNvPr>
          <p:cNvSpPr/>
          <p:nvPr/>
        </p:nvSpPr>
        <p:spPr>
          <a:xfrm>
            <a:off x="7124425" y="5386040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68F3127F-D691-3D4B-97C7-5F071BF8783B}"/>
              </a:ext>
            </a:extLst>
          </p:cNvPr>
          <p:cNvSpPr/>
          <p:nvPr/>
        </p:nvSpPr>
        <p:spPr>
          <a:xfrm>
            <a:off x="7370684" y="5386040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DEE41199-A7D8-0946-B7A7-17844F1F0716}"/>
              </a:ext>
            </a:extLst>
          </p:cNvPr>
          <p:cNvSpPr/>
          <p:nvPr/>
        </p:nvSpPr>
        <p:spPr>
          <a:xfrm>
            <a:off x="7616943" y="5386040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4838534D-B292-1140-A586-BDB908323903}"/>
              </a:ext>
            </a:extLst>
          </p:cNvPr>
          <p:cNvSpPr/>
          <p:nvPr/>
        </p:nvSpPr>
        <p:spPr>
          <a:xfrm>
            <a:off x="7868812" y="5386040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8" name="Right Arrow 97">
            <a:extLst>
              <a:ext uri="{FF2B5EF4-FFF2-40B4-BE49-F238E27FC236}">
                <a16:creationId xmlns:a16="http://schemas.microsoft.com/office/drawing/2014/main" id="{4E2804D9-F4E5-D343-A373-94D728C0A6E1}"/>
              </a:ext>
            </a:extLst>
          </p:cNvPr>
          <p:cNvSpPr/>
          <p:nvPr/>
        </p:nvSpPr>
        <p:spPr>
          <a:xfrm rot="16200000">
            <a:off x="7365914" y="471876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9" name="Content Placeholder 2">
                <a:extLst>
                  <a:ext uri="{FF2B5EF4-FFF2-40B4-BE49-F238E27FC236}">
                    <a16:creationId xmlns:a16="http://schemas.microsoft.com/office/drawing/2014/main" id="{6ADE574B-929C-464D-8AE2-6AA659EFB67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35718" y="4676183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sz="2400" dirty="0">
                  <a:solidFill>
                    <a:schemeClr val="bg1">
                      <a:lumMod val="75000"/>
                    </a:schemeClr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99" name="Content Placeholder 2">
                <a:extLst>
                  <a:ext uri="{FF2B5EF4-FFF2-40B4-BE49-F238E27FC236}">
                    <a16:creationId xmlns:a16="http://schemas.microsoft.com/office/drawing/2014/main" id="{6ADE574B-929C-464D-8AE2-6AA659EFB6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718" y="4676183"/>
                <a:ext cx="701328" cy="503588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0" name="Right Arrow 99">
            <a:extLst>
              <a:ext uri="{FF2B5EF4-FFF2-40B4-BE49-F238E27FC236}">
                <a16:creationId xmlns:a16="http://schemas.microsoft.com/office/drawing/2014/main" id="{0A06B42B-2531-7D4A-A07C-96F48D518057}"/>
              </a:ext>
            </a:extLst>
          </p:cNvPr>
          <p:cNvSpPr/>
          <p:nvPr/>
        </p:nvSpPr>
        <p:spPr>
          <a:xfrm rot="16200000">
            <a:off x="9666920" y="472774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1" name="Content Placeholder 2">
                <a:extLst>
                  <a:ext uri="{FF2B5EF4-FFF2-40B4-BE49-F238E27FC236}">
                    <a16:creationId xmlns:a16="http://schemas.microsoft.com/office/drawing/2014/main" id="{560370BF-B949-784C-86C7-0D501AD16BF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136724" y="4685165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sz="2400" dirty="0">
                  <a:solidFill>
                    <a:schemeClr val="bg1">
                      <a:lumMod val="75000"/>
                    </a:schemeClr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01" name="Content Placeholder 2">
                <a:extLst>
                  <a:ext uri="{FF2B5EF4-FFF2-40B4-BE49-F238E27FC236}">
                    <a16:creationId xmlns:a16="http://schemas.microsoft.com/office/drawing/2014/main" id="{560370BF-B949-784C-86C7-0D501AD16B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6724" y="4685165"/>
                <a:ext cx="701328" cy="503588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2" name="Content Placeholder 2">
            <a:extLst>
              <a:ext uri="{FF2B5EF4-FFF2-40B4-BE49-F238E27FC236}">
                <a16:creationId xmlns:a16="http://schemas.microsoft.com/office/drawing/2014/main" id="{84F00FE0-7BE2-AB45-84A5-CACC76F1C678}"/>
              </a:ext>
            </a:extLst>
          </p:cNvPr>
          <p:cNvSpPr txBox="1">
            <a:spLocks/>
          </p:cNvSpPr>
          <p:nvPr/>
        </p:nvSpPr>
        <p:spPr>
          <a:xfrm>
            <a:off x="2793640" y="5754472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Avenir Light" panose="020B0402020203020204" pitchFamily="34" charset="77"/>
              </a:rPr>
              <a:t>She</a:t>
            </a:r>
          </a:p>
        </p:txBody>
      </p:sp>
      <p:sp>
        <p:nvSpPr>
          <p:cNvPr id="103" name="Content Placeholder 2">
            <a:extLst>
              <a:ext uri="{FF2B5EF4-FFF2-40B4-BE49-F238E27FC236}">
                <a16:creationId xmlns:a16="http://schemas.microsoft.com/office/drawing/2014/main" id="{F40B8C59-0149-A142-86C3-CA63325779D8}"/>
              </a:ext>
            </a:extLst>
          </p:cNvPr>
          <p:cNvSpPr txBox="1">
            <a:spLocks/>
          </p:cNvSpPr>
          <p:nvPr/>
        </p:nvSpPr>
        <p:spPr>
          <a:xfrm>
            <a:off x="4771152" y="5722080"/>
            <a:ext cx="1005821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Avenir Light" panose="020B0402020203020204" pitchFamily="34" charset="77"/>
              </a:rPr>
              <a:t>went</a:t>
            </a:r>
          </a:p>
        </p:txBody>
      </p:sp>
      <p:sp>
        <p:nvSpPr>
          <p:cNvPr id="104" name="Content Placeholder 2">
            <a:extLst>
              <a:ext uri="{FF2B5EF4-FFF2-40B4-BE49-F238E27FC236}">
                <a16:creationId xmlns:a16="http://schemas.microsoft.com/office/drawing/2014/main" id="{DA71FA44-21E2-F542-8A3B-2EA795FA64B4}"/>
              </a:ext>
            </a:extLst>
          </p:cNvPr>
          <p:cNvSpPr txBox="1">
            <a:spLocks/>
          </p:cNvSpPr>
          <p:nvPr/>
        </p:nvSpPr>
        <p:spPr>
          <a:xfrm>
            <a:off x="7132699" y="5737257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Avenir Light" panose="020B0402020203020204" pitchFamily="34" charset="77"/>
              </a:rPr>
              <a:t>to</a:t>
            </a:r>
          </a:p>
        </p:txBody>
      </p:sp>
      <p:sp>
        <p:nvSpPr>
          <p:cNvPr id="105" name="Content Placeholder 2">
            <a:extLst>
              <a:ext uri="{FF2B5EF4-FFF2-40B4-BE49-F238E27FC236}">
                <a16:creationId xmlns:a16="http://schemas.microsoft.com/office/drawing/2014/main" id="{7E95A145-8CAC-9549-BE9D-308C04EDF2FC}"/>
              </a:ext>
            </a:extLst>
          </p:cNvPr>
          <p:cNvSpPr txBox="1">
            <a:spLocks/>
          </p:cNvSpPr>
          <p:nvPr/>
        </p:nvSpPr>
        <p:spPr>
          <a:xfrm>
            <a:off x="9324812" y="5723185"/>
            <a:ext cx="966617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Avenir Light" panose="020B0402020203020204" pitchFamily="34" charset="77"/>
              </a:rPr>
              <a:t>class</a:t>
            </a:r>
          </a:p>
        </p:txBody>
      </p:sp>
      <p:sp>
        <p:nvSpPr>
          <p:cNvPr id="106" name="Rounded Rectangle 105">
            <a:extLst>
              <a:ext uri="{FF2B5EF4-FFF2-40B4-BE49-F238E27FC236}">
                <a16:creationId xmlns:a16="http://schemas.microsoft.com/office/drawing/2014/main" id="{710E6B06-7E28-8D41-92AC-CB7973823B27}"/>
              </a:ext>
            </a:extLst>
          </p:cNvPr>
          <p:cNvSpPr/>
          <p:nvPr/>
        </p:nvSpPr>
        <p:spPr>
          <a:xfrm>
            <a:off x="9334533" y="5330689"/>
            <a:ext cx="1196135" cy="330065"/>
          </a:xfrm>
          <a:prstGeom prst="roundRect">
            <a:avLst/>
          </a:prstGeom>
          <a:noFill/>
          <a:ln w="38100">
            <a:solidFill>
              <a:schemeClr val="tx1"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85DEB645-C3D7-E648-9817-4FD574E14306}"/>
              </a:ext>
            </a:extLst>
          </p:cNvPr>
          <p:cNvSpPr/>
          <p:nvPr/>
        </p:nvSpPr>
        <p:spPr>
          <a:xfrm>
            <a:off x="9439315" y="5386040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A2678B3B-07CE-6141-ACFE-0CD961C14D21}"/>
              </a:ext>
            </a:extLst>
          </p:cNvPr>
          <p:cNvSpPr/>
          <p:nvPr/>
        </p:nvSpPr>
        <p:spPr>
          <a:xfrm>
            <a:off x="9685574" y="5386040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499DACEE-02EE-5443-8FAD-D0107DF9B8E3}"/>
              </a:ext>
            </a:extLst>
          </p:cNvPr>
          <p:cNvSpPr/>
          <p:nvPr/>
        </p:nvSpPr>
        <p:spPr>
          <a:xfrm>
            <a:off x="9931833" y="5386040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3F990F24-4867-7745-AD2F-DB6CA00F7343}"/>
              </a:ext>
            </a:extLst>
          </p:cNvPr>
          <p:cNvSpPr/>
          <p:nvPr/>
        </p:nvSpPr>
        <p:spPr>
          <a:xfrm>
            <a:off x="10183702" y="5386040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11" name="Rounded Rectangle 110">
            <a:extLst>
              <a:ext uri="{FF2B5EF4-FFF2-40B4-BE49-F238E27FC236}">
                <a16:creationId xmlns:a16="http://schemas.microsoft.com/office/drawing/2014/main" id="{5846CCBF-EE75-6446-82E3-EAC9978F6B3B}"/>
              </a:ext>
            </a:extLst>
          </p:cNvPr>
          <p:cNvSpPr/>
          <p:nvPr/>
        </p:nvSpPr>
        <p:spPr>
          <a:xfrm>
            <a:off x="9217768" y="4153858"/>
            <a:ext cx="1364224" cy="311369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6BC0DBEC-CD2F-5F4B-BB00-29A024391068}"/>
              </a:ext>
            </a:extLst>
          </p:cNvPr>
          <p:cNvSpPr/>
          <p:nvPr/>
        </p:nvSpPr>
        <p:spPr>
          <a:xfrm>
            <a:off x="9302318" y="4207125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9000"/>
            </a:schemeClr>
          </a:solidFill>
          <a:ln w="19050">
            <a:solidFill>
              <a:schemeClr val="accent5">
                <a:lumMod val="50000"/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DCD84FE7-1114-864E-93F0-20C8C9E23F1B}"/>
              </a:ext>
            </a:extLst>
          </p:cNvPr>
          <p:cNvSpPr/>
          <p:nvPr/>
        </p:nvSpPr>
        <p:spPr>
          <a:xfrm>
            <a:off x="9548577" y="4207125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9000"/>
            </a:schemeClr>
          </a:solidFill>
          <a:ln w="19050">
            <a:solidFill>
              <a:schemeClr val="accent5">
                <a:lumMod val="50000"/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692A687D-18B8-124F-8D2C-CA466AD046AF}"/>
              </a:ext>
            </a:extLst>
          </p:cNvPr>
          <p:cNvSpPr/>
          <p:nvPr/>
        </p:nvSpPr>
        <p:spPr>
          <a:xfrm>
            <a:off x="9794836" y="4207125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9000"/>
            </a:schemeClr>
          </a:solidFill>
          <a:ln w="19050">
            <a:solidFill>
              <a:schemeClr val="accent5">
                <a:lumMod val="50000"/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BBD47889-18A0-2244-AA16-5A1DBF16D323}"/>
              </a:ext>
            </a:extLst>
          </p:cNvPr>
          <p:cNvSpPr/>
          <p:nvPr/>
        </p:nvSpPr>
        <p:spPr>
          <a:xfrm>
            <a:off x="10046705" y="4207125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9000"/>
            </a:schemeClr>
          </a:solidFill>
          <a:ln w="19050">
            <a:solidFill>
              <a:schemeClr val="accent5">
                <a:lumMod val="50000"/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36A71D20-DDDD-6E44-AEF6-0E1E17811A0E}"/>
              </a:ext>
            </a:extLst>
          </p:cNvPr>
          <p:cNvSpPr/>
          <p:nvPr/>
        </p:nvSpPr>
        <p:spPr>
          <a:xfrm>
            <a:off x="10304701" y="4209409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9000"/>
            </a:schemeClr>
          </a:solidFill>
          <a:ln w="19050">
            <a:solidFill>
              <a:schemeClr val="accent5">
                <a:lumMod val="50000"/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6209160F-0E10-5D4E-A879-5AF5846500B5}"/>
              </a:ext>
            </a:extLst>
          </p:cNvPr>
          <p:cNvSpPr/>
          <p:nvPr/>
        </p:nvSpPr>
        <p:spPr>
          <a:xfrm>
            <a:off x="9655013" y="3399661"/>
            <a:ext cx="520985" cy="1028577"/>
          </a:xfrm>
          <a:prstGeom prst="rect">
            <a:avLst/>
          </a:prstGeom>
          <a:solidFill>
            <a:srgbClr val="FF7F99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ight Arrow 72">
            <a:extLst>
              <a:ext uri="{FF2B5EF4-FFF2-40B4-BE49-F238E27FC236}">
                <a16:creationId xmlns:a16="http://schemas.microsoft.com/office/drawing/2014/main" id="{C5F97A50-8FCA-674B-9CD5-B798C07934E9}"/>
              </a:ext>
            </a:extLst>
          </p:cNvPr>
          <p:cNvSpPr/>
          <p:nvPr/>
        </p:nvSpPr>
        <p:spPr>
          <a:xfrm rot="10800000">
            <a:off x="8042062" y="4064459"/>
            <a:ext cx="1612949" cy="519477"/>
          </a:xfrm>
          <a:prstGeom prst="rightArrow">
            <a:avLst>
              <a:gd name="adj1" fmla="val 43272"/>
              <a:gd name="adj2" fmla="val 64733"/>
            </a:avLst>
          </a:prstGeom>
          <a:solidFill>
            <a:srgbClr val="FF7F99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1955CE4C-F149-954F-B60C-F5A8790D746A}"/>
                  </a:ext>
                </a:extLst>
              </p:cNvPr>
              <p:cNvSpPr/>
              <p:nvPr/>
            </p:nvSpPr>
            <p:spPr>
              <a:xfrm>
                <a:off x="883997" y="1378420"/>
                <a:ext cx="6032968" cy="11054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4000" b="1" dirty="0">
                    <a:latin typeface="Avenir Light" panose="020B0402020203020204" pitchFamily="34" charset="77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4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sSup>
                          <m:sSupPr>
                            <m:ctrlPr>
                              <a:rPr lang="en-US" sz="40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𝑳</m:t>
                            </m:r>
                          </m:e>
                          <m:sup>
                            <m:r>
                              <a:rPr lang="en-US" sz="40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𝟒</m:t>
                            </m:r>
                          </m:sup>
                        </m:sSup>
                      </m:num>
                      <m:den>
                        <m:r>
                          <a:rPr lang="en-US" sz="4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sSup>
                          <m:sSupPr>
                            <m:ctrlPr>
                              <a:rPr lang="en-US" sz="40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𝑽</m:t>
                            </m:r>
                          </m:e>
                          <m:sup>
                            <m:r>
                              <a:rPr lang="en-US" sz="40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p>
                        </m:sSup>
                      </m:den>
                    </m:f>
                    <m:r>
                      <a:rPr lang="en-US" sz="40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4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sSup>
                          <m:sSupPr>
                            <m:ctrlPr>
                              <a:rPr lang="en-US" sz="40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𝑳</m:t>
                            </m:r>
                          </m:e>
                          <m:sup>
                            <m:r>
                              <a:rPr lang="en-US" sz="40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𝟒</m:t>
                            </m:r>
                          </m:sup>
                        </m:sSup>
                      </m:num>
                      <m:den>
                        <m:r>
                          <a:rPr lang="en-US" sz="4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sSup>
                          <m:sSupPr>
                            <m:ctrlPr>
                              <a:rPr lang="en-US" sz="40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𝑽</m:t>
                            </m:r>
                          </m:e>
                          <m:sup>
                            <m:r>
                              <a:rPr lang="en-US" sz="40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𝟑</m:t>
                            </m:r>
                          </m:sup>
                        </m:sSup>
                      </m:den>
                    </m:f>
                  </m:oMath>
                </a14:m>
                <a:endParaRPr lang="en-US" sz="4000" dirty="0"/>
              </a:p>
            </p:txBody>
          </p:sp>
        </mc:Choice>
        <mc:Fallback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1955CE4C-F149-954F-B60C-F5A8790D74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997" y="1378420"/>
                <a:ext cx="6032968" cy="1105495"/>
              </a:xfrm>
              <a:prstGeom prst="rect">
                <a:avLst/>
              </a:prstGeom>
              <a:blipFill>
                <a:blip r:embed="rId16"/>
                <a:stretch>
                  <a:fillRect b="-34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495922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Title 1">
            <a:extLst>
              <a:ext uri="{FF2B5EF4-FFF2-40B4-BE49-F238E27FC236}">
                <a16:creationId xmlns:a16="http://schemas.microsoft.com/office/drawing/2014/main" id="{FF867746-7A2F-644D-88D5-C3102C6A9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262"/>
            <a:ext cx="8941419" cy="1162592"/>
          </a:xfrm>
        </p:spPr>
        <p:txBody>
          <a:bodyPr/>
          <a:lstStyle/>
          <a:p>
            <a:r>
              <a:rPr lang="en-US" dirty="0"/>
              <a:t>RNNs: Vanishing and Exploding Gradients</a:t>
            </a: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C67F1680-4E6A-FF47-A5A3-45A4491667D3}"/>
              </a:ext>
            </a:extLst>
          </p:cNvPr>
          <p:cNvSpPr/>
          <p:nvPr/>
        </p:nvSpPr>
        <p:spPr>
          <a:xfrm>
            <a:off x="903804" y="771482"/>
            <a:ext cx="6805096" cy="11751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96E96B4-FA2A-A045-8934-B071E520E541}"/>
              </a:ext>
            </a:extLst>
          </p:cNvPr>
          <p:cNvSpPr/>
          <p:nvPr/>
        </p:nvSpPr>
        <p:spPr>
          <a:xfrm>
            <a:off x="9293475" y="1813744"/>
            <a:ext cx="1183062" cy="1598617"/>
          </a:xfrm>
          <a:prstGeom prst="rect">
            <a:avLst/>
          </a:prstGeom>
          <a:solidFill>
            <a:srgbClr val="FF7F99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2DB4A757-5A32-CF4C-A30C-5FE20E8C7192}"/>
              </a:ext>
            </a:extLst>
          </p:cNvPr>
          <p:cNvSpPr txBox="1">
            <a:spLocks/>
          </p:cNvSpPr>
          <p:nvPr/>
        </p:nvSpPr>
        <p:spPr>
          <a:xfrm>
            <a:off x="241800" y="2952152"/>
            <a:ext cx="172138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  <a:alpha val="25000"/>
                  </a:schemeClr>
                </a:solidFill>
                <a:latin typeface="Avenir Light" panose="020B0402020203020204" pitchFamily="34" charset="77"/>
              </a:rPr>
              <a:t>Output layer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11F4F3D-7FD4-CA4D-BCDB-B5A50BBDE93A}"/>
              </a:ext>
            </a:extLst>
          </p:cNvPr>
          <p:cNvSpPr/>
          <p:nvPr/>
        </p:nvSpPr>
        <p:spPr>
          <a:xfrm>
            <a:off x="2665942" y="3035587"/>
            <a:ext cx="203200" cy="203200"/>
          </a:xfrm>
          <a:prstGeom prst="ellipse">
            <a:avLst/>
          </a:prstGeom>
          <a:solidFill>
            <a:srgbClr val="92D050">
              <a:alpha val="19000"/>
            </a:srgbClr>
          </a:solidFill>
          <a:ln w="19050">
            <a:solidFill>
              <a:schemeClr val="accent6">
                <a:lumMod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8F0F276-DB46-D74E-8ABD-D057FA6ED0F3}"/>
              </a:ext>
            </a:extLst>
          </p:cNvPr>
          <p:cNvSpPr/>
          <p:nvPr/>
        </p:nvSpPr>
        <p:spPr>
          <a:xfrm>
            <a:off x="2912201" y="3035587"/>
            <a:ext cx="203200" cy="203200"/>
          </a:xfrm>
          <a:prstGeom prst="ellipse">
            <a:avLst/>
          </a:prstGeom>
          <a:solidFill>
            <a:srgbClr val="92D050">
              <a:alpha val="19000"/>
            </a:srgbClr>
          </a:solidFill>
          <a:ln w="19050">
            <a:solidFill>
              <a:schemeClr val="accent6">
                <a:lumMod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B23DB2A-790A-3B43-8790-B0E90915D1E6}"/>
              </a:ext>
            </a:extLst>
          </p:cNvPr>
          <p:cNvSpPr/>
          <p:nvPr/>
        </p:nvSpPr>
        <p:spPr>
          <a:xfrm>
            <a:off x="3158460" y="3035587"/>
            <a:ext cx="203200" cy="203200"/>
          </a:xfrm>
          <a:prstGeom prst="ellipse">
            <a:avLst/>
          </a:prstGeom>
          <a:solidFill>
            <a:srgbClr val="92D050">
              <a:alpha val="19000"/>
            </a:srgbClr>
          </a:solidFill>
          <a:ln w="19050">
            <a:solidFill>
              <a:schemeClr val="accent6">
                <a:lumMod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4022844-714E-284B-AB2A-68FBB304ADC6}"/>
              </a:ext>
            </a:extLst>
          </p:cNvPr>
          <p:cNvSpPr/>
          <p:nvPr/>
        </p:nvSpPr>
        <p:spPr>
          <a:xfrm>
            <a:off x="3410329" y="3035587"/>
            <a:ext cx="203200" cy="203200"/>
          </a:xfrm>
          <a:prstGeom prst="ellipse">
            <a:avLst/>
          </a:prstGeom>
          <a:solidFill>
            <a:srgbClr val="92D050">
              <a:alpha val="19000"/>
            </a:srgbClr>
          </a:solidFill>
          <a:ln w="19050">
            <a:solidFill>
              <a:schemeClr val="accent6">
                <a:lumMod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F823ADC3-4481-2946-87EA-CB2E335E30DA}"/>
              </a:ext>
            </a:extLst>
          </p:cNvPr>
          <p:cNvSpPr/>
          <p:nvPr/>
        </p:nvSpPr>
        <p:spPr>
          <a:xfrm>
            <a:off x="2445007" y="4128135"/>
            <a:ext cx="1364224" cy="311369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05BF7497-DF61-0F4A-B016-CE02CE318A25}"/>
              </a:ext>
            </a:extLst>
          </p:cNvPr>
          <p:cNvSpPr/>
          <p:nvPr/>
        </p:nvSpPr>
        <p:spPr>
          <a:xfrm>
            <a:off x="2529557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9000"/>
            </a:schemeClr>
          </a:solidFill>
          <a:ln w="19050">
            <a:solidFill>
              <a:schemeClr val="accent5">
                <a:lumMod val="50000"/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9E4E656-FFF7-DA41-8ED5-A6650F40273B}"/>
              </a:ext>
            </a:extLst>
          </p:cNvPr>
          <p:cNvSpPr/>
          <p:nvPr/>
        </p:nvSpPr>
        <p:spPr>
          <a:xfrm>
            <a:off x="2775816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9000"/>
            </a:schemeClr>
          </a:solidFill>
          <a:ln w="19050">
            <a:solidFill>
              <a:schemeClr val="accent5">
                <a:lumMod val="50000"/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BEAC4CB-C274-0748-B5B1-A0651F161A72}"/>
              </a:ext>
            </a:extLst>
          </p:cNvPr>
          <p:cNvSpPr/>
          <p:nvPr/>
        </p:nvSpPr>
        <p:spPr>
          <a:xfrm>
            <a:off x="3022075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9000"/>
            </a:schemeClr>
          </a:solidFill>
          <a:ln w="19050">
            <a:solidFill>
              <a:schemeClr val="accent5">
                <a:lumMod val="50000"/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E0BC738-3191-5447-B402-723D4FA368AD}"/>
              </a:ext>
            </a:extLst>
          </p:cNvPr>
          <p:cNvSpPr/>
          <p:nvPr/>
        </p:nvSpPr>
        <p:spPr>
          <a:xfrm>
            <a:off x="3273944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9000"/>
            </a:schemeClr>
          </a:solidFill>
          <a:ln w="19050">
            <a:solidFill>
              <a:schemeClr val="accent5">
                <a:lumMod val="50000"/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C3669D5-6FA1-0645-BC79-9DDEFCCF4B21}"/>
              </a:ext>
            </a:extLst>
          </p:cNvPr>
          <p:cNvSpPr/>
          <p:nvPr/>
        </p:nvSpPr>
        <p:spPr>
          <a:xfrm>
            <a:off x="3531940" y="4183686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9000"/>
            </a:schemeClr>
          </a:solidFill>
          <a:ln w="19050">
            <a:solidFill>
              <a:schemeClr val="accent5">
                <a:lumMod val="50000"/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9740DB24-8531-E94D-B05E-60C33259FE09}"/>
              </a:ext>
            </a:extLst>
          </p:cNvPr>
          <p:cNvSpPr/>
          <p:nvPr/>
        </p:nvSpPr>
        <p:spPr>
          <a:xfrm>
            <a:off x="2580250" y="2988563"/>
            <a:ext cx="1128109" cy="311369"/>
          </a:xfrm>
          <a:prstGeom prst="roundRect">
            <a:avLst/>
          </a:prstGeom>
          <a:noFill/>
          <a:ln w="38100">
            <a:solidFill>
              <a:schemeClr val="accent6">
                <a:lumMod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id="{4591500B-0412-CB45-9053-85931536B1AD}"/>
              </a:ext>
            </a:extLst>
          </p:cNvPr>
          <p:cNvSpPr/>
          <p:nvPr/>
        </p:nvSpPr>
        <p:spPr>
          <a:xfrm rot="16200000">
            <a:off x="2885871" y="3505978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Content Placeholder 2">
                <a:extLst>
                  <a:ext uri="{FF2B5EF4-FFF2-40B4-BE49-F238E27FC236}">
                    <a16:creationId xmlns:a16="http://schemas.microsoft.com/office/drawing/2014/main" id="{E79D0B05-1A10-7543-8CA9-44F6B045386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84544" y="3453606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en-US" sz="2400" dirty="0">
                  <a:solidFill>
                    <a:schemeClr val="bg1">
                      <a:lumMod val="85000"/>
                    </a:schemeClr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26" name="Content Placeholder 2">
                <a:extLst>
                  <a:ext uri="{FF2B5EF4-FFF2-40B4-BE49-F238E27FC236}">
                    <a16:creationId xmlns:a16="http://schemas.microsoft.com/office/drawing/2014/main" id="{E79D0B05-1A10-7543-8CA9-44F6B04538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4544" y="3453606"/>
                <a:ext cx="701328" cy="50358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Oval 26">
            <a:extLst>
              <a:ext uri="{FF2B5EF4-FFF2-40B4-BE49-F238E27FC236}">
                <a16:creationId xmlns:a16="http://schemas.microsoft.com/office/drawing/2014/main" id="{E5B32DB0-F51A-8242-86A0-8AD7CED6BCFA}"/>
              </a:ext>
            </a:extLst>
          </p:cNvPr>
          <p:cNvSpPr/>
          <p:nvPr/>
        </p:nvSpPr>
        <p:spPr>
          <a:xfrm>
            <a:off x="4848860" y="3062805"/>
            <a:ext cx="203200" cy="203200"/>
          </a:xfrm>
          <a:prstGeom prst="ellipse">
            <a:avLst/>
          </a:prstGeom>
          <a:solidFill>
            <a:srgbClr val="92D050">
              <a:alpha val="19000"/>
            </a:srgbClr>
          </a:solidFill>
          <a:ln w="19050">
            <a:solidFill>
              <a:schemeClr val="accent6">
                <a:lumMod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23A3479-F954-6840-B536-A1F94B963982}"/>
              </a:ext>
            </a:extLst>
          </p:cNvPr>
          <p:cNvSpPr/>
          <p:nvPr/>
        </p:nvSpPr>
        <p:spPr>
          <a:xfrm>
            <a:off x="5095119" y="3062805"/>
            <a:ext cx="203200" cy="203200"/>
          </a:xfrm>
          <a:prstGeom prst="ellipse">
            <a:avLst/>
          </a:prstGeom>
          <a:solidFill>
            <a:srgbClr val="92D050">
              <a:alpha val="19000"/>
            </a:srgbClr>
          </a:solidFill>
          <a:ln w="19050">
            <a:solidFill>
              <a:schemeClr val="accent6">
                <a:lumMod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F60CB2B-07CE-A945-B489-29D965BD7199}"/>
              </a:ext>
            </a:extLst>
          </p:cNvPr>
          <p:cNvSpPr/>
          <p:nvPr/>
        </p:nvSpPr>
        <p:spPr>
          <a:xfrm>
            <a:off x="5341378" y="3062805"/>
            <a:ext cx="203200" cy="203200"/>
          </a:xfrm>
          <a:prstGeom prst="ellipse">
            <a:avLst/>
          </a:prstGeom>
          <a:solidFill>
            <a:srgbClr val="92D050">
              <a:alpha val="19000"/>
            </a:srgbClr>
          </a:solidFill>
          <a:ln w="19050">
            <a:solidFill>
              <a:schemeClr val="accent6">
                <a:lumMod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992A6669-C851-9C47-8BEF-30B768932508}"/>
              </a:ext>
            </a:extLst>
          </p:cNvPr>
          <p:cNvSpPr/>
          <p:nvPr/>
        </p:nvSpPr>
        <p:spPr>
          <a:xfrm>
            <a:off x="5593247" y="3062805"/>
            <a:ext cx="203200" cy="203200"/>
          </a:xfrm>
          <a:prstGeom prst="ellipse">
            <a:avLst/>
          </a:prstGeom>
          <a:solidFill>
            <a:srgbClr val="92D050">
              <a:alpha val="19000"/>
            </a:srgbClr>
          </a:solidFill>
          <a:ln w="19050">
            <a:solidFill>
              <a:schemeClr val="accent6">
                <a:lumMod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4930E4E3-04D4-BF47-BA4B-A45962FBCDEB}"/>
              </a:ext>
            </a:extLst>
          </p:cNvPr>
          <p:cNvSpPr/>
          <p:nvPr/>
        </p:nvSpPr>
        <p:spPr>
          <a:xfrm>
            <a:off x="4627925" y="4155353"/>
            <a:ext cx="1364224" cy="311369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05D97170-2F8B-4F48-8E2A-64641CE2B3C4}"/>
              </a:ext>
            </a:extLst>
          </p:cNvPr>
          <p:cNvSpPr/>
          <p:nvPr/>
        </p:nvSpPr>
        <p:spPr>
          <a:xfrm>
            <a:off x="4712475" y="4208620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4000"/>
            </a:schemeClr>
          </a:solidFill>
          <a:ln w="19050">
            <a:solidFill>
              <a:schemeClr val="accent5">
                <a:lumMod val="50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0F52EDE-2875-DE48-AD2F-BA6536894E60}"/>
              </a:ext>
            </a:extLst>
          </p:cNvPr>
          <p:cNvSpPr/>
          <p:nvPr/>
        </p:nvSpPr>
        <p:spPr>
          <a:xfrm>
            <a:off x="4958734" y="4208620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4000"/>
            </a:schemeClr>
          </a:solidFill>
          <a:ln w="1905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DA075C99-337F-BE47-8EF8-5EC57183ED41}"/>
              </a:ext>
            </a:extLst>
          </p:cNvPr>
          <p:cNvSpPr/>
          <p:nvPr/>
        </p:nvSpPr>
        <p:spPr>
          <a:xfrm>
            <a:off x="5204993" y="4208620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4000"/>
            </a:schemeClr>
          </a:solidFill>
          <a:ln w="1905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CB3CF464-58A0-B348-81AE-9423A9E30E87}"/>
              </a:ext>
            </a:extLst>
          </p:cNvPr>
          <p:cNvSpPr/>
          <p:nvPr/>
        </p:nvSpPr>
        <p:spPr>
          <a:xfrm>
            <a:off x="5456862" y="4208620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4000"/>
            </a:schemeClr>
          </a:solidFill>
          <a:ln w="1905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73BFE72E-2A7F-ED4C-959D-0C33435D708C}"/>
              </a:ext>
            </a:extLst>
          </p:cNvPr>
          <p:cNvSpPr/>
          <p:nvPr/>
        </p:nvSpPr>
        <p:spPr>
          <a:xfrm>
            <a:off x="5714858" y="4210904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4000"/>
            </a:schemeClr>
          </a:solidFill>
          <a:ln w="1905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548398E9-0B56-9A41-BD1E-EBE22F30922D}"/>
              </a:ext>
            </a:extLst>
          </p:cNvPr>
          <p:cNvSpPr/>
          <p:nvPr/>
        </p:nvSpPr>
        <p:spPr>
          <a:xfrm>
            <a:off x="4763168" y="3015781"/>
            <a:ext cx="1128109" cy="311369"/>
          </a:xfrm>
          <a:prstGeom prst="roundRect">
            <a:avLst/>
          </a:prstGeom>
          <a:noFill/>
          <a:ln w="38100">
            <a:solidFill>
              <a:schemeClr val="accent6">
                <a:lumMod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ight Arrow 37">
            <a:extLst>
              <a:ext uri="{FF2B5EF4-FFF2-40B4-BE49-F238E27FC236}">
                <a16:creationId xmlns:a16="http://schemas.microsoft.com/office/drawing/2014/main" id="{3C471183-F579-0240-B18B-4AC85FA1910F}"/>
              </a:ext>
            </a:extLst>
          </p:cNvPr>
          <p:cNvSpPr/>
          <p:nvPr/>
        </p:nvSpPr>
        <p:spPr>
          <a:xfrm rot="16200000">
            <a:off x="5068789" y="353319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9" name="Content Placeholder 2">
                <a:extLst>
                  <a:ext uri="{FF2B5EF4-FFF2-40B4-BE49-F238E27FC236}">
                    <a16:creationId xmlns:a16="http://schemas.microsoft.com/office/drawing/2014/main" id="{7E945B6E-8A48-AB4E-A28B-D7C1B4C03C7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67462" y="3480824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en-US" sz="2400" dirty="0">
                  <a:solidFill>
                    <a:schemeClr val="bg1">
                      <a:lumMod val="85000"/>
                    </a:schemeClr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39" name="Content Placeholder 2">
                <a:extLst>
                  <a:ext uri="{FF2B5EF4-FFF2-40B4-BE49-F238E27FC236}">
                    <a16:creationId xmlns:a16="http://schemas.microsoft.com/office/drawing/2014/main" id="{7E945B6E-8A48-AB4E-A28B-D7C1B4C03C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7462" y="3480824"/>
                <a:ext cx="701328" cy="50358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Oval 39">
            <a:extLst>
              <a:ext uri="{FF2B5EF4-FFF2-40B4-BE49-F238E27FC236}">
                <a16:creationId xmlns:a16="http://schemas.microsoft.com/office/drawing/2014/main" id="{561C6263-CBD3-104D-9AD6-8AF75D59C6B7}"/>
              </a:ext>
            </a:extLst>
          </p:cNvPr>
          <p:cNvSpPr/>
          <p:nvPr/>
        </p:nvSpPr>
        <p:spPr>
          <a:xfrm>
            <a:off x="7124425" y="3079223"/>
            <a:ext cx="203200" cy="203200"/>
          </a:xfrm>
          <a:prstGeom prst="ellipse">
            <a:avLst/>
          </a:prstGeom>
          <a:solidFill>
            <a:srgbClr val="92D050">
              <a:alpha val="19000"/>
            </a:srgbClr>
          </a:solidFill>
          <a:ln w="19050">
            <a:solidFill>
              <a:schemeClr val="accent6">
                <a:lumMod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72FF0051-DDDB-8F4C-9CD5-68DA8E6D0254}"/>
              </a:ext>
            </a:extLst>
          </p:cNvPr>
          <p:cNvSpPr/>
          <p:nvPr/>
        </p:nvSpPr>
        <p:spPr>
          <a:xfrm>
            <a:off x="7370684" y="3079223"/>
            <a:ext cx="203200" cy="203200"/>
          </a:xfrm>
          <a:prstGeom prst="ellipse">
            <a:avLst/>
          </a:prstGeom>
          <a:solidFill>
            <a:srgbClr val="92D050">
              <a:alpha val="19000"/>
            </a:srgbClr>
          </a:solidFill>
          <a:ln w="19050">
            <a:solidFill>
              <a:schemeClr val="accent6">
                <a:lumMod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8D7837AF-EC9B-934B-B23A-341969736412}"/>
              </a:ext>
            </a:extLst>
          </p:cNvPr>
          <p:cNvSpPr/>
          <p:nvPr/>
        </p:nvSpPr>
        <p:spPr>
          <a:xfrm>
            <a:off x="7616943" y="3079223"/>
            <a:ext cx="203200" cy="203200"/>
          </a:xfrm>
          <a:prstGeom prst="ellipse">
            <a:avLst/>
          </a:prstGeom>
          <a:solidFill>
            <a:srgbClr val="92D050">
              <a:alpha val="19000"/>
            </a:srgbClr>
          </a:solidFill>
          <a:ln w="19050">
            <a:solidFill>
              <a:schemeClr val="accent6">
                <a:lumMod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812173EF-414D-D34A-AA3C-3133FB40BE1E}"/>
              </a:ext>
            </a:extLst>
          </p:cNvPr>
          <p:cNvSpPr/>
          <p:nvPr/>
        </p:nvSpPr>
        <p:spPr>
          <a:xfrm>
            <a:off x="7868812" y="3079223"/>
            <a:ext cx="203200" cy="203200"/>
          </a:xfrm>
          <a:prstGeom prst="ellipse">
            <a:avLst/>
          </a:prstGeom>
          <a:solidFill>
            <a:srgbClr val="92D050">
              <a:alpha val="19000"/>
            </a:srgbClr>
          </a:solidFill>
          <a:ln w="19050">
            <a:solidFill>
              <a:schemeClr val="accent6">
                <a:lumMod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1889007D-61A0-FC49-930F-D20297266FA6}"/>
              </a:ext>
            </a:extLst>
          </p:cNvPr>
          <p:cNvSpPr/>
          <p:nvPr/>
        </p:nvSpPr>
        <p:spPr>
          <a:xfrm>
            <a:off x="6903490" y="4171771"/>
            <a:ext cx="1364224" cy="311369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81CDAA7C-35E5-6E45-AFB8-68996C5CD504}"/>
              </a:ext>
            </a:extLst>
          </p:cNvPr>
          <p:cNvSpPr/>
          <p:nvPr/>
        </p:nvSpPr>
        <p:spPr>
          <a:xfrm>
            <a:off x="6988040" y="4225038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25000"/>
            </a:schemeClr>
          </a:solidFill>
          <a:ln w="1905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2A64F47D-8687-D942-BDDA-D6E332106E26}"/>
              </a:ext>
            </a:extLst>
          </p:cNvPr>
          <p:cNvSpPr/>
          <p:nvPr/>
        </p:nvSpPr>
        <p:spPr>
          <a:xfrm>
            <a:off x="7234299" y="4225038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25000"/>
            </a:schemeClr>
          </a:solidFill>
          <a:ln w="1905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102A8646-BCDD-374E-A279-D366EE61AC34}"/>
              </a:ext>
            </a:extLst>
          </p:cNvPr>
          <p:cNvSpPr/>
          <p:nvPr/>
        </p:nvSpPr>
        <p:spPr>
          <a:xfrm>
            <a:off x="7480558" y="4225038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25000"/>
            </a:schemeClr>
          </a:solidFill>
          <a:ln w="1905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1CDCA503-8B88-2F4F-8D6B-3A400CCA8B45}"/>
              </a:ext>
            </a:extLst>
          </p:cNvPr>
          <p:cNvSpPr/>
          <p:nvPr/>
        </p:nvSpPr>
        <p:spPr>
          <a:xfrm>
            <a:off x="7732427" y="4225038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25000"/>
            </a:schemeClr>
          </a:solidFill>
          <a:ln w="1905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F3202942-838B-0E4F-8817-666091844E0B}"/>
              </a:ext>
            </a:extLst>
          </p:cNvPr>
          <p:cNvSpPr/>
          <p:nvPr/>
        </p:nvSpPr>
        <p:spPr>
          <a:xfrm>
            <a:off x="7990423" y="422732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25000"/>
            </a:schemeClr>
          </a:solidFill>
          <a:ln w="1905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F1CF5238-90F6-1A42-BB43-1558E63F45B4}"/>
              </a:ext>
            </a:extLst>
          </p:cNvPr>
          <p:cNvSpPr/>
          <p:nvPr/>
        </p:nvSpPr>
        <p:spPr>
          <a:xfrm>
            <a:off x="7038733" y="3032199"/>
            <a:ext cx="1128109" cy="311369"/>
          </a:xfrm>
          <a:prstGeom prst="roundRect">
            <a:avLst/>
          </a:prstGeom>
          <a:noFill/>
          <a:ln w="38100">
            <a:solidFill>
              <a:schemeClr val="accent6">
                <a:lumMod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ight Arrow 50">
            <a:extLst>
              <a:ext uri="{FF2B5EF4-FFF2-40B4-BE49-F238E27FC236}">
                <a16:creationId xmlns:a16="http://schemas.microsoft.com/office/drawing/2014/main" id="{F31BEE07-66AD-CD49-8640-E36E3A55367C}"/>
              </a:ext>
            </a:extLst>
          </p:cNvPr>
          <p:cNvSpPr/>
          <p:nvPr/>
        </p:nvSpPr>
        <p:spPr>
          <a:xfrm rot="16200000">
            <a:off x="7344354" y="354961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2" name="Content Placeholder 2">
                <a:extLst>
                  <a:ext uri="{FF2B5EF4-FFF2-40B4-BE49-F238E27FC236}">
                    <a16:creationId xmlns:a16="http://schemas.microsoft.com/office/drawing/2014/main" id="{0A0C7097-2AB7-734C-AC88-E9C8FAA496A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43027" y="3497242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en-US" sz="2400" dirty="0">
                  <a:solidFill>
                    <a:schemeClr val="bg1">
                      <a:lumMod val="85000"/>
                    </a:schemeClr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52" name="Content Placeholder 2">
                <a:extLst>
                  <a:ext uri="{FF2B5EF4-FFF2-40B4-BE49-F238E27FC236}">
                    <a16:creationId xmlns:a16="http://schemas.microsoft.com/office/drawing/2014/main" id="{0A0C7097-2AB7-734C-AC88-E9C8FAA496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3027" y="3497242"/>
                <a:ext cx="701328" cy="50358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Oval 52">
            <a:extLst>
              <a:ext uri="{FF2B5EF4-FFF2-40B4-BE49-F238E27FC236}">
                <a16:creationId xmlns:a16="http://schemas.microsoft.com/office/drawing/2014/main" id="{01165D18-9EC1-F047-A671-4EE66BA5C44A}"/>
              </a:ext>
            </a:extLst>
          </p:cNvPr>
          <p:cNvSpPr/>
          <p:nvPr/>
        </p:nvSpPr>
        <p:spPr>
          <a:xfrm>
            <a:off x="9425431" y="3088205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40661276-061F-2641-B25B-CAB4040EFA22}"/>
              </a:ext>
            </a:extLst>
          </p:cNvPr>
          <p:cNvSpPr/>
          <p:nvPr/>
        </p:nvSpPr>
        <p:spPr>
          <a:xfrm>
            <a:off x="9671690" y="3088205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C9C577E7-688D-2B45-9CE3-B19C809EF163}"/>
              </a:ext>
            </a:extLst>
          </p:cNvPr>
          <p:cNvSpPr/>
          <p:nvPr/>
        </p:nvSpPr>
        <p:spPr>
          <a:xfrm>
            <a:off x="9917949" y="3088205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0A52908F-C3FE-FC4D-9BE2-39EA60BB7D76}"/>
              </a:ext>
            </a:extLst>
          </p:cNvPr>
          <p:cNvSpPr/>
          <p:nvPr/>
        </p:nvSpPr>
        <p:spPr>
          <a:xfrm>
            <a:off x="10169818" y="3088205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ounded Rectangle 62">
            <a:extLst>
              <a:ext uri="{FF2B5EF4-FFF2-40B4-BE49-F238E27FC236}">
                <a16:creationId xmlns:a16="http://schemas.microsoft.com/office/drawing/2014/main" id="{C3DF2F38-EE79-8846-ADC6-9F76281BE13C}"/>
              </a:ext>
            </a:extLst>
          </p:cNvPr>
          <p:cNvSpPr/>
          <p:nvPr/>
        </p:nvSpPr>
        <p:spPr>
          <a:xfrm>
            <a:off x="9339739" y="3041181"/>
            <a:ext cx="1128109" cy="311369"/>
          </a:xfrm>
          <a:prstGeom prst="round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4" name="Content Placeholder 2">
                <a:extLst>
                  <a:ext uri="{FF2B5EF4-FFF2-40B4-BE49-F238E27FC236}">
                    <a16:creationId xmlns:a16="http://schemas.microsoft.com/office/drawing/2014/main" id="{D91586AE-0AC5-6D4A-837F-F5F742303C8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144033" y="3506224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64" name="Content Placeholder 2">
                <a:extLst>
                  <a:ext uri="{FF2B5EF4-FFF2-40B4-BE49-F238E27FC236}">
                    <a16:creationId xmlns:a16="http://schemas.microsoft.com/office/drawing/2014/main" id="{D91586AE-0AC5-6D4A-837F-F5F742303C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33" y="3506224"/>
                <a:ext cx="701328" cy="50358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5" name="Content Placeholder 2">
                <a:extLst>
                  <a:ext uri="{FF2B5EF4-FFF2-40B4-BE49-F238E27FC236}">
                    <a16:creationId xmlns:a16="http://schemas.microsoft.com/office/drawing/2014/main" id="{4B4D95BC-DCE6-4E4B-A661-D8E2988E5D8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04135" y="3720162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65" name="Content Placeholder 2">
                <a:extLst>
                  <a:ext uri="{FF2B5EF4-FFF2-40B4-BE49-F238E27FC236}">
                    <a16:creationId xmlns:a16="http://schemas.microsoft.com/office/drawing/2014/main" id="{4B4D95BC-DCE6-4E4B-A661-D8E2988E5D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4135" y="3720162"/>
                <a:ext cx="701328" cy="50358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BB1228C7-F921-324C-A43B-A4D084076D20}"/>
                  </a:ext>
                </a:extLst>
              </p:cNvPr>
              <p:cNvSpPr/>
              <p:nvPr/>
            </p:nvSpPr>
            <p:spPr>
              <a:xfrm>
                <a:off x="9251884" y="1871324"/>
                <a:ext cx="130381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𝐶𝐸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BB1228C7-F921-324C-A43B-A4D084076D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1884" y="1871324"/>
                <a:ext cx="1303818" cy="369332"/>
              </a:xfrm>
              <a:prstGeom prst="rect">
                <a:avLst/>
              </a:prstGeom>
              <a:blipFill>
                <a:blip r:embed="rId7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66B5397A-8488-8942-B507-3BFFEA4D0E98}"/>
                  </a:ext>
                </a:extLst>
              </p:cNvPr>
              <p:cNvSpPr/>
              <p:nvPr/>
            </p:nvSpPr>
            <p:spPr>
              <a:xfrm>
                <a:off x="2031827" y="2895419"/>
                <a:ext cx="43037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i="1" dirty="0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US" sz="240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66B5397A-8488-8942-B507-3BFFEA4D0E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1827" y="2895419"/>
                <a:ext cx="430374" cy="461665"/>
              </a:xfrm>
              <a:prstGeom prst="rect">
                <a:avLst/>
              </a:prstGeom>
              <a:blipFill>
                <a:blip r:embed="rId8"/>
                <a:stretch>
                  <a:fillRect t="-2778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05D246DF-B328-314D-AE0D-3948B489731F}"/>
                  </a:ext>
                </a:extLst>
              </p:cNvPr>
              <p:cNvSpPr/>
              <p:nvPr/>
            </p:nvSpPr>
            <p:spPr>
              <a:xfrm>
                <a:off x="9332710" y="686561"/>
                <a:ext cx="1298483" cy="107228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4000" b="1" dirty="0">
                    <a:latin typeface="Avenir Light" panose="020B0402020203020204" pitchFamily="34" charset="77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4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sSup>
                          <m:sSupPr>
                            <m:ctrlPr>
                              <a:rPr lang="en-US" sz="40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𝑳</m:t>
                            </m:r>
                          </m:e>
                          <m:sup>
                            <m:r>
                              <a:rPr lang="en-US" sz="40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𝟒</m:t>
                            </m:r>
                          </m:sup>
                        </m:sSup>
                      </m:num>
                      <m:den>
                        <m:r>
                          <a:rPr lang="en-US" sz="4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sSup>
                          <m:sSupPr>
                            <m:ctrlPr>
                              <a:rPr lang="en-US" sz="40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𝑽</m:t>
                            </m:r>
                          </m:e>
                          <m:sup>
                            <m:r>
                              <a:rPr lang="en-US" sz="40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p>
                        </m:sSup>
                      </m:den>
                    </m:f>
                    <m:r>
                      <a:rPr lang="en-US" sz="4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4000" dirty="0"/>
              </a:p>
            </p:txBody>
          </p:sp>
        </mc:Choice>
        <mc:Fallback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05D246DF-B328-314D-AE0D-3948B48973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2710" y="686561"/>
                <a:ext cx="1298483" cy="1072281"/>
              </a:xfrm>
              <a:prstGeom prst="rect">
                <a:avLst/>
              </a:prstGeom>
              <a:blipFill>
                <a:blip r:embed="rId9"/>
                <a:stretch>
                  <a:fillRect b="-70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5" name="Content Placeholder 2">
                <a:extLst>
                  <a:ext uri="{FF2B5EF4-FFF2-40B4-BE49-F238E27FC236}">
                    <a16:creationId xmlns:a16="http://schemas.microsoft.com/office/drawing/2014/main" id="{DD0223EE-AB77-E745-B3EB-BC981C8BDCC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33573" y="3717904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75" name="Content Placeholder 2">
                <a:extLst>
                  <a:ext uri="{FF2B5EF4-FFF2-40B4-BE49-F238E27FC236}">
                    <a16:creationId xmlns:a16="http://schemas.microsoft.com/office/drawing/2014/main" id="{DD0223EE-AB77-E745-B3EB-BC981C8BDC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3573" y="3717904"/>
                <a:ext cx="701328" cy="50358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6" name="Content Placeholder 2">
                <a:extLst>
                  <a:ext uri="{FF2B5EF4-FFF2-40B4-BE49-F238E27FC236}">
                    <a16:creationId xmlns:a16="http://schemas.microsoft.com/office/drawing/2014/main" id="{5439BFB4-5FEF-BC48-847B-7E2270682B4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153349" y="3754780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76" name="Content Placeholder 2">
                <a:extLst>
                  <a:ext uri="{FF2B5EF4-FFF2-40B4-BE49-F238E27FC236}">
                    <a16:creationId xmlns:a16="http://schemas.microsoft.com/office/drawing/2014/main" id="{5439BFB4-5FEF-BC48-847B-7E2270682B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3349" y="3754780"/>
                <a:ext cx="701328" cy="50358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Content Placeholder 2">
            <a:extLst>
              <a:ext uri="{FF2B5EF4-FFF2-40B4-BE49-F238E27FC236}">
                <a16:creationId xmlns:a16="http://schemas.microsoft.com/office/drawing/2014/main" id="{DC5110E7-A92F-C14A-95F3-B48F03756A2D}"/>
              </a:ext>
            </a:extLst>
          </p:cNvPr>
          <p:cNvSpPr txBox="1">
            <a:spLocks/>
          </p:cNvSpPr>
          <p:nvPr/>
        </p:nvSpPr>
        <p:spPr>
          <a:xfrm>
            <a:off x="264163" y="5250618"/>
            <a:ext cx="1530821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latin typeface="Avenir Light" panose="020B0402020203020204" pitchFamily="34" charset="77"/>
              </a:rPr>
              <a:t>Input layer</a:t>
            </a:r>
          </a:p>
        </p:txBody>
      </p:sp>
      <p:sp>
        <p:nvSpPr>
          <p:cNvPr id="78" name="Content Placeholder 2">
            <a:extLst>
              <a:ext uri="{FF2B5EF4-FFF2-40B4-BE49-F238E27FC236}">
                <a16:creationId xmlns:a16="http://schemas.microsoft.com/office/drawing/2014/main" id="{D72094EF-16A9-7B44-A071-E40E0000CED0}"/>
              </a:ext>
            </a:extLst>
          </p:cNvPr>
          <p:cNvSpPr txBox="1">
            <a:spLocks/>
          </p:cNvSpPr>
          <p:nvPr/>
        </p:nvSpPr>
        <p:spPr>
          <a:xfrm>
            <a:off x="147347" y="4088472"/>
            <a:ext cx="1737960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latin typeface="Avenir Light" panose="020B0402020203020204" pitchFamily="34" charset="77"/>
              </a:rPr>
              <a:t>Hidden layer</a:t>
            </a:r>
          </a:p>
        </p:txBody>
      </p:sp>
      <p:sp>
        <p:nvSpPr>
          <p:cNvPr id="79" name="Rounded Rectangle 78">
            <a:extLst>
              <a:ext uri="{FF2B5EF4-FFF2-40B4-BE49-F238E27FC236}">
                <a16:creationId xmlns:a16="http://schemas.microsoft.com/office/drawing/2014/main" id="{151911BD-6EAD-874D-AF1A-AF3DBE79F64F}"/>
              </a:ext>
            </a:extLst>
          </p:cNvPr>
          <p:cNvSpPr/>
          <p:nvPr/>
        </p:nvSpPr>
        <p:spPr>
          <a:xfrm>
            <a:off x="2561160" y="5287053"/>
            <a:ext cx="1196135" cy="330065"/>
          </a:xfrm>
          <a:prstGeom prst="roundRect">
            <a:avLst/>
          </a:prstGeom>
          <a:noFill/>
          <a:ln w="38100">
            <a:solidFill>
              <a:schemeClr val="tx1"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DD19C169-8DD1-6A4B-88D6-3C0CC3D70D2B}"/>
              </a:ext>
            </a:extLst>
          </p:cNvPr>
          <p:cNvSpPr/>
          <p:nvPr/>
        </p:nvSpPr>
        <p:spPr>
          <a:xfrm>
            <a:off x="2665942" y="5342404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BA8D7768-A1EC-1649-91E0-743C8369903D}"/>
              </a:ext>
            </a:extLst>
          </p:cNvPr>
          <p:cNvSpPr/>
          <p:nvPr/>
        </p:nvSpPr>
        <p:spPr>
          <a:xfrm>
            <a:off x="2912201" y="5342404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F381F72C-2D2A-DF4B-BEC4-0A10EB34839F}"/>
              </a:ext>
            </a:extLst>
          </p:cNvPr>
          <p:cNvSpPr/>
          <p:nvPr/>
        </p:nvSpPr>
        <p:spPr>
          <a:xfrm>
            <a:off x="3158460" y="5342404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FDE76911-7CAA-224F-9047-5918773A1D55}"/>
              </a:ext>
            </a:extLst>
          </p:cNvPr>
          <p:cNvSpPr/>
          <p:nvPr/>
        </p:nvSpPr>
        <p:spPr>
          <a:xfrm>
            <a:off x="3410329" y="5342404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4" name="Right Arrow 83">
            <a:extLst>
              <a:ext uri="{FF2B5EF4-FFF2-40B4-BE49-F238E27FC236}">
                <a16:creationId xmlns:a16="http://schemas.microsoft.com/office/drawing/2014/main" id="{A5AB2061-9AA7-DE4C-B89B-6E9DCD68CCB7}"/>
              </a:ext>
            </a:extLst>
          </p:cNvPr>
          <p:cNvSpPr/>
          <p:nvPr/>
        </p:nvSpPr>
        <p:spPr>
          <a:xfrm rot="16200000">
            <a:off x="2907431" y="467512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5" name="Content Placeholder 2">
                <a:extLst>
                  <a:ext uri="{FF2B5EF4-FFF2-40B4-BE49-F238E27FC236}">
                    <a16:creationId xmlns:a16="http://schemas.microsoft.com/office/drawing/2014/main" id="{5B7329C0-ED61-CA43-A5EF-75D5674852E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77235" y="4632547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sz="2400" dirty="0">
                  <a:solidFill>
                    <a:schemeClr val="bg1">
                      <a:lumMod val="75000"/>
                    </a:schemeClr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85" name="Content Placeholder 2">
                <a:extLst>
                  <a:ext uri="{FF2B5EF4-FFF2-40B4-BE49-F238E27FC236}">
                    <a16:creationId xmlns:a16="http://schemas.microsoft.com/office/drawing/2014/main" id="{5B7329C0-ED61-CA43-A5EF-75D5674852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7235" y="4632547"/>
                <a:ext cx="701328" cy="50358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Rounded Rectangle 85">
            <a:extLst>
              <a:ext uri="{FF2B5EF4-FFF2-40B4-BE49-F238E27FC236}">
                <a16:creationId xmlns:a16="http://schemas.microsoft.com/office/drawing/2014/main" id="{F806BD02-2D52-384B-B1FC-D8788ED70EC9}"/>
              </a:ext>
            </a:extLst>
          </p:cNvPr>
          <p:cNvSpPr/>
          <p:nvPr/>
        </p:nvSpPr>
        <p:spPr>
          <a:xfrm>
            <a:off x="4744078" y="5314271"/>
            <a:ext cx="1196135" cy="330065"/>
          </a:xfrm>
          <a:prstGeom prst="roundRect">
            <a:avLst/>
          </a:prstGeom>
          <a:noFill/>
          <a:ln w="38100">
            <a:solidFill>
              <a:schemeClr val="tx1"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42FEF93D-1038-B441-8283-46E6C128CBAC}"/>
              </a:ext>
            </a:extLst>
          </p:cNvPr>
          <p:cNvSpPr/>
          <p:nvPr/>
        </p:nvSpPr>
        <p:spPr>
          <a:xfrm>
            <a:off x="4848860" y="5369622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7FF12C54-CCD1-C943-8412-D543E5A478AF}"/>
              </a:ext>
            </a:extLst>
          </p:cNvPr>
          <p:cNvSpPr/>
          <p:nvPr/>
        </p:nvSpPr>
        <p:spPr>
          <a:xfrm>
            <a:off x="5095119" y="5369622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FAFD3F7B-052C-374A-8560-EF0CA951100C}"/>
              </a:ext>
            </a:extLst>
          </p:cNvPr>
          <p:cNvSpPr/>
          <p:nvPr/>
        </p:nvSpPr>
        <p:spPr>
          <a:xfrm>
            <a:off x="5341378" y="5369622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9AFC51C0-06B7-B448-8454-08607677863C}"/>
              </a:ext>
            </a:extLst>
          </p:cNvPr>
          <p:cNvSpPr/>
          <p:nvPr/>
        </p:nvSpPr>
        <p:spPr>
          <a:xfrm>
            <a:off x="5593247" y="5369622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1" name="Right Arrow 90">
            <a:extLst>
              <a:ext uri="{FF2B5EF4-FFF2-40B4-BE49-F238E27FC236}">
                <a16:creationId xmlns:a16="http://schemas.microsoft.com/office/drawing/2014/main" id="{94B6773C-603B-6C49-953C-453D04B3E678}"/>
              </a:ext>
            </a:extLst>
          </p:cNvPr>
          <p:cNvSpPr/>
          <p:nvPr/>
        </p:nvSpPr>
        <p:spPr>
          <a:xfrm rot="16200000">
            <a:off x="5090349" y="470234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2" name="Content Placeholder 2">
                <a:extLst>
                  <a:ext uri="{FF2B5EF4-FFF2-40B4-BE49-F238E27FC236}">
                    <a16:creationId xmlns:a16="http://schemas.microsoft.com/office/drawing/2014/main" id="{94408A66-3DA3-BF48-9C62-02AD108A3C9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60153" y="4659765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sz="2400" dirty="0">
                  <a:solidFill>
                    <a:schemeClr val="bg1">
                      <a:lumMod val="75000"/>
                    </a:schemeClr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92" name="Content Placeholder 2">
                <a:extLst>
                  <a:ext uri="{FF2B5EF4-FFF2-40B4-BE49-F238E27FC236}">
                    <a16:creationId xmlns:a16="http://schemas.microsoft.com/office/drawing/2014/main" id="{94408A66-3DA3-BF48-9C62-02AD108A3C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0153" y="4659765"/>
                <a:ext cx="701328" cy="50358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3" name="Rounded Rectangle 92">
            <a:extLst>
              <a:ext uri="{FF2B5EF4-FFF2-40B4-BE49-F238E27FC236}">
                <a16:creationId xmlns:a16="http://schemas.microsoft.com/office/drawing/2014/main" id="{310103AE-B073-1143-98CC-E315F95F91D7}"/>
              </a:ext>
            </a:extLst>
          </p:cNvPr>
          <p:cNvSpPr/>
          <p:nvPr/>
        </p:nvSpPr>
        <p:spPr>
          <a:xfrm>
            <a:off x="7019643" y="5330689"/>
            <a:ext cx="1196135" cy="330065"/>
          </a:xfrm>
          <a:prstGeom prst="roundRect">
            <a:avLst/>
          </a:prstGeom>
          <a:noFill/>
          <a:ln w="38100">
            <a:solidFill>
              <a:schemeClr val="tx1"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5247013F-E0C9-0E40-8E18-2FE54212B459}"/>
              </a:ext>
            </a:extLst>
          </p:cNvPr>
          <p:cNvSpPr/>
          <p:nvPr/>
        </p:nvSpPr>
        <p:spPr>
          <a:xfrm>
            <a:off x="7124425" y="5386040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68F3127F-D691-3D4B-97C7-5F071BF8783B}"/>
              </a:ext>
            </a:extLst>
          </p:cNvPr>
          <p:cNvSpPr/>
          <p:nvPr/>
        </p:nvSpPr>
        <p:spPr>
          <a:xfrm>
            <a:off x="7370684" y="5386040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DEE41199-A7D8-0946-B7A7-17844F1F0716}"/>
              </a:ext>
            </a:extLst>
          </p:cNvPr>
          <p:cNvSpPr/>
          <p:nvPr/>
        </p:nvSpPr>
        <p:spPr>
          <a:xfrm>
            <a:off x="7616943" y="5386040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4838534D-B292-1140-A586-BDB908323903}"/>
              </a:ext>
            </a:extLst>
          </p:cNvPr>
          <p:cNvSpPr/>
          <p:nvPr/>
        </p:nvSpPr>
        <p:spPr>
          <a:xfrm>
            <a:off x="7868812" y="5386040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8" name="Right Arrow 97">
            <a:extLst>
              <a:ext uri="{FF2B5EF4-FFF2-40B4-BE49-F238E27FC236}">
                <a16:creationId xmlns:a16="http://schemas.microsoft.com/office/drawing/2014/main" id="{4E2804D9-F4E5-D343-A373-94D728C0A6E1}"/>
              </a:ext>
            </a:extLst>
          </p:cNvPr>
          <p:cNvSpPr/>
          <p:nvPr/>
        </p:nvSpPr>
        <p:spPr>
          <a:xfrm rot="16200000">
            <a:off x="7365914" y="471876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9" name="Content Placeholder 2">
                <a:extLst>
                  <a:ext uri="{FF2B5EF4-FFF2-40B4-BE49-F238E27FC236}">
                    <a16:creationId xmlns:a16="http://schemas.microsoft.com/office/drawing/2014/main" id="{6ADE574B-929C-464D-8AE2-6AA659EFB67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35718" y="4676183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sz="2400" dirty="0">
                  <a:solidFill>
                    <a:schemeClr val="bg1">
                      <a:lumMod val="75000"/>
                    </a:schemeClr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99" name="Content Placeholder 2">
                <a:extLst>
                  <a:ext uri="{FF2B5EF4-FFF2-40B4-BE49-F238E27FC236}">
                    <a16:creationId xmlns:a16="http://schemas.microsoft.com/office/drawing/2014/main" id="{6ADE574B-929C-464D-8AE2-6AA659EFB6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718" y="4676183"/>
                <a:ext cx="701328" cy="503588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0" name="Right Arrow 99">
            <a:extLst>
              <a:ext uri="{FF2B5EF4-FFF2-40B4-BE49-F238E27FC236}">
                <a16:creationId xmlns:a16="http://schemas.microsoft.com/office/drawing/2014/main" id="{0A06B42B-2531-7D4A-A07C-96F48D518057}"/>
              </a:ext>
            </a:extLst>
          </p:cNvPr>
          <p:cNvSpPr/>
          <p:nvPr/>
        </p:nvSpPr>
        <p:spPr>
          <a:xfrm rot="16200000">
            <a:off x="9666920" y="472774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1" name="Content Placeholder 2">
                <a:extLst>
                  <a:ext uri="{FF2B5EF4-FFF2-40B4-BE49-F238E27FC236}">
                    <a16:creationId xmlns:a16="http://schemas.microsoft.com/office/drawing/2014/main" id="{560370BF-B949-784C-86C7-0D501AD16BF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136724" y="4685165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sz="2400" dirty="0">
                  <a:solidFill>
                    <a:schemeClr val="bg1">
                      <a:lumMod val="75000"/>
                    </a:schemeClr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01" name="Content Placeholder 2">
                <a:extLst>
                  <a:ext uri="{FF2B5EF4-FFF2-40B4-BE49-F238E27FC236}">
                    <a16:creationId xmlns:a16="http://schemas.microsoft.com/office/drawing/2014/main" id="{560370BF-B949-784C-86C7-0D501AD16B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6724" y="4685165"/>
                <a:ext cx="701328" cy="503588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2" name="Content Placeholder 2">
            <a:extLst>
              <a:ext uri="{FF2B5EF4-FFF2-40B4-BE49-F238E27FC236}">
                <a16:creationId xmlns:a16="http://schemas.microsoft.com/office/drawing/2014/main" id="{84F00FE0-7BE2-AB45-84A5-CACC76F1C678}"/>
              </a:ext>
            </a:extLst>
          </p:cNvPr>
          <p:cNvSpPr txBox="1">
            <a:spLocks/>
          </p:cNvSpPr>
          <p:nvPr/>
        </p:nvSpPr>
        <p:spPr>
          <a:xfrm>
            <a:off x="2793640" y="5754472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Avenir Light" panose="020B0402020203020204" pitchFamily="34" charset="77"/>
              </a:rPr>
              <a:t>She</a:t>
            </a:r>
          </a:p>
        </p:txBody>
      </p:sp>
      <p:sp>
        <p:nvSpPr>
          <p:cNvPr id="103" name="Content Placeholder 2">
            <a:extLst>
              <a:ext uri="{FF2B5EF4-FFF2-40B4-BE49-F238E27FC236}">
                <a16:creationId xmlns:a16="http://schemas.microsoft.com/office/drawing/2014/main" id="{F40B8C59-0149-A142-86C3-CA63325779D8}"/>
              </a:ext>
            </a:extLst>
          </p:cNvPr>
          <p:cNvSpPr txBox="1">
            <a:spLocks/>
          </p:cNvSpPr>
          <p:nvPr/>
        </p:nvSpPr>
        <p:spPr>
          <a:xfrm>
            <a:off x="4771152" y="5722080"/>
            <a:ext cx="1005821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Avenir Light" panose="020B0402020203020204" pitchFamily="34" charset="77"/>
              </a:rPr>
              <a:t>went</a:t>
            </a:r>
          </a:p>
        </p:txBody>
      </p:sp>
      <p:sp>
        <p:nvSpPr>
          <p:cNvPr id="104" name="Content Placeholder 2">
            <a:extLst>
              <a:ext uri="{FF2B5EF4-FFF2-40B4-BE49-F238E27FC236}">
                <a16:creationId xmlns:a16="http://schemas.microsoft.com/office/drawing/2014/main" id="{DA71FA44-21E2-F542-8A3B-2EA795FA64B4}"/>
              </a:ext>
            </a:extLst>
          </p:cNvPr>
          <p:cNvSpPr txBox="1">
            <a:spLocks/>
          </p:cNvSpPr>
          <p:nvPr/>
        </p:nvSpPr>
        <p:spPr>
          <a:xfrm>
            <a:off x="7132699" y="5737257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Avenir Light" panose="020B0402020203020204" pitchFamily="34" charset="77"/>
              </a:rPr>
              <a:t>to</a:t>
            </a:r>
          </a:p>
        </p:txBody>
      </p:sp>
      <p:sp>
        <p:nvSpPr>
          <p:cNvPr id="105" name="Content Placeholder 2">
            <a:extLst>
              <a:ext uri="{FF2B5EF4-FFF2-40B4-BE49-F238E27FC236}">
                <a16:creationId xmlns:a16="http://schemas.microsoft.com/office/drawing/2014/main" id="{7E95A145-8CAC-9549-BE9D-308C04EDF2FC}"/>
              </a:ext>
            </a:extLst>
          </p:cNvPr>
          <p:cNvSpPr txBox="1">
            <a:spLocks/>
          </p:cNvSpPr>
          <p:nvPr/>
        </p:nvSpPr>
        <p:spPr>
          <a:xfrm>
            <a:off x="9324812" y="5723185"/>
            <a:ext cx="966617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Avenir Light" panose="020B0402020203020204" pitchFamily="34" charset="77"/>
              </a:rPr>
              <a:t>class</a:t>
            </a:r>
          </a:p>
        </p:txBody>
      </p:sp>
      <p:sp>
        <p:nvSpPr>
          <p:cNvPr id="106" name="Rounded Rectangle 105">
            <a:extLst>
              <a:ext uri="{FF2B5EF4-FFF2-40B4-BE49-F238E27FC236}">
                <a16:creationId xmlns:a16="http://schemas.microsoft.com/office/drawing/2014/main" id="{710E6B06-7E28-8D41-92AC-CB7973823B27}"/>
              </a:ext>
            </a:extLst>
          </p:cNvPr>
          <p:cNvSpPr/>
          <p:nvPr/>
        </p:nvSpPr>
        <p:spPr>
          <a:xfrm>
            <a:off x="9334533" y="5330689"/>
            <a:ext cx="1196135" cy="330065"/>
          </a:xfrm>
          <a:prstGeom prst="roundRect">
            <a:avLst/>
          </a:prstGeom>
          <a:noFill/>
          <a:ln w="38100">
            <a:solidFill>
              <a:schemeClr val="tx1"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85DEB645-C3D7-E648-9817-4FD574E14306}"/>
              </a:ext>
            </a:extLst>
          </p:cNvPr>
          <p:cNvSpPr/>
          <p:nvPr/>
        </p:nvSpPr>
        <p:spPr>
          <a:xfrm>
            <a:off x="9439315" y="5386040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A2678B3B-07CE-6141-ACFE-0CD961C14D21}"/>
              </a:ext>
            </a:extLst>
          </p:cNvPr>
          <p:cNvSpPr/>
          <p:nvPr/>
        </p:nvSpPr>
        <p:spPr>
          <a:xfrm>
            <a:off x="9685574" y="5386040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499DACEE-02EE-5443-8FAD-D0107DF9B8E3}"/>
              </a:ext>
            </a:extLst>
          </p:cNvPr>
          <p:cNvSpPr/>
          <p:nvPr/>
        </p:nvSpPr>
        <p:spPr>
          <a:xfrm>
            <a:off x="9931833" y="5386040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3F990F24-4867-7745-AD2F-DB6CA00F7343}"/>
              </a:ext>
            </a:extLst>
          </p:cNvPr>
          <p:cNvSpPr/>
          <p:nvPr/>
        </p:nvSpPr>
        <p:spPr>
          <a:xfrm>
            <a:off x="10183702" y="5386040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11" name="Rounded Rectangle 110">
            <a:extLst>
              <a:ext uri="{FF2B5EF4-FFF2-40B4-BE49-F238E27FC236}">
                <a16:creationId xmlns:a16="http://schemas.microsoft.com/office/drawing/2014/main" id="{5846CCBF-EE75-6446-82E3-EAC9978F6B3B}"/>
              </a:ext>
            </a:extLst>
          </p:cNvPr>
          <p:cNvSpPr/>
          <p:nvPr/>
        </p:nvSpPr>
        <p:spPr>
          <a:xfrm>
            <a:off x="9217768" y="4153858"/>
            <a:ext cx="1364224" cy="311369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6BC0DBEC-CD2F-5F4B-BB00-29A024391068}"/>
              </a:ext>
            </a:extLst>
          </p:cNvPr>
          <p:cNvSpPr/>
          <p:nvPr/>
        </p:nvSpPr>
        <p:spPr>
          <a:xfrm>
            <a:off x="9302318" y="4207125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9000"/>
            </a:schemeClr>
          </a:solidFill>
          <a:ln w="19050">
            <a:solidFill>
              <a:schemeClr val="accent5">
                <a:lumMod val="50000"/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DCD84FE7-1114-864E-93F0-20C8C9E23F1B}"/>
              </a:ext>
            </a:extLst>
          </p:cNvPr>
          <p:cNvSpPr/>
          <p:nvPr/>
        </p:nvSpPr>
        <p:spPr>
          <a:xfrm>
            <a:off x="9548577" y="4207125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9000"/>
            </a:schemeClr>
          </a:solidFill>
          <a:ln w="19050">
            <a:solidFill>
              <a:schemeClr val="accent5">
                <a:lumMod val="50000"/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692A687D-18B8-124F-8D2C-CA466AD046AF}"/>
              </a:ext>
            </a:extLst>
          </p:cNvPr>
          <p:cNvSpPr/>
          <p:nvPr/>
        </p:nvSpPr>
        <p:spPr>
          <a:xfrm>
            <a:off x="9794836" y="4207125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9000"/>
            </a:schemeClr>
          </a:solidFill>
          <a:ln w="19050">
            <a:solidFill>
              <a:schemeClr val="accent5">
                <a:lumMod val="50000"/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BBD47889-18A0-2244-AA16-5A1DBF16D323}"/>
              </a:ext>
            </a:extLst>
          </p:cNvPr>
          <p:cNvSpPr/>
          <p:nvPr/>
        </p:nvSpPr>
        <p:spPr>
          <a:xfrm>
            <a:off x="10046705" y="4207125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9000"/>
            </a:schemeClr>
          </a:solidFill>
          <a:ln w="19050">
            <a:solidFill>
              <a:schemeClr val="accent5">
                <a:lumMod val="50000"/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36A71D20-DDDD-6E44-AEF6-0E1E17811A0E}"/>
              </a:ext>
            </a:extLst>
          </p:cNvPr>
          <p:cNvSpPr/>
          <p:nvPr/>
        </p:nvSpPr>
        <p:spPr>
          <a:xfrm>
            <a:off x="10304701" y="4209409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9000"/>
            </a:schemeClr>
          </a:solidFill>
          <a:ln w="19050">
            <a:solidFill>
              <a:schemeClr val="accent5">
                <a:lumMod val="50000"/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6209160F-0E10-5D4E-A879-5AF5846500B5}"/>
              </a:ext>
            </a:extLst>
          </p:cNvPr>
          <p:cNvSpPr/>
          <p:nvPr/>
        </p:nvSpPr>
        <p:spPr>
          <a:xfrm>
            <a:off x="9655013" y="3399661"/>
            <a:ext cx="520985" cy="1028577"/>
          </a:xfrm>
          <a:prstGeom prst="rect">
            <a:avLst/>
          </a:prstGeom>
          <a:solidFill>
            <a:srgbClr val="FF7F99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ight Arrow 72">
            <a:extLst>
              <a:ext uri="{FF2B5EF4-FFF2-40B4-BE49-F238E27FC236}">
                <a16:creationId xmlns:a16="http://schemas.microsoft.com/office/drawing/2014/main" id="{C5F97A50-8FCA-674B-9CD5-B798C07934E9}"/>
              </a:ext>
            </a:extLst>
          </p:cNvPr>
          <p:cNvSpPr/>
          <p:nvPr/>
        </p:nvSpPr>
        <p:spPr>
          <a:xfrm rot="10800000">
            <a:off x="5940212" y="4064459"/>
            <a:ext cx="3714799" cy="519477"/>
          </a:xfrm>
          <a:prstGeom prst="rightArrow">
            <a:avLst>
              <a:gd name="adj1" fmla="val 43272"/>
              <a:gd name="adj2" fmla="val 64733"/>
            </a:avLst>
          </a:prstGeom>
          <a:solidFill>
            <a:srgbClr val="FF7F99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1955CE4C-F149-954F-B60C-F5A8790D746A}"/>
                  </a:ext>
                </a:extLst>
              </p:cNvPr>
              <p:cNvSpPr/>
              <p:nvPr/>
            </p:nvSpPr>
            <p:spPr>
              <a:xfrm>
                <a:off x="883997" y="1378420"/>
                <a:ext cx="6032968" cy="11054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4000" b="1" dirty="0">
                    <a:latin typeface="Avenir Light" panose="020B0402020203020204" pitchFamily="34" charset="77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4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sSup>
                          <m:sSupPr>
                            <m:ctrlPr>
                              <a:rPr lang="en-US" sz="40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𝑳</m:t>
                            </m:r>
                          </m:e>
                          <m:sup>
                            <m:r>
                              <a:rPr lang="en-US" sz="40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𝟒</m:t>
                            </m:r>
                          </m:sup>
                        </m:sSup>
                      </m:num>
                      <m:den>
                        <m:r>
                          <a:rPr lang="en-US" sz="4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sSup>
                          <m:sSupPr>
                            <m:ctrlPr>
                              <a:rPr lang="en-US" sz="40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𝑽</m:t>
                            </m:r>
                          </m:e>
                          <m:sup>
                            <m:r>
                              <a:rPr lang="en-US" sz="40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p>
                        </m:sSup>
                      </m:den>
                    </m:f>
                    <m:r>
                      <a:rPr lang="en-US" sz="40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4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sSup>
                          <m:sSupPr>
                            <m:ctrlPr>
                              <a:rPr lang="en-US" sz="40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𝑳</m:t>
                            </m:r>
                          </m:e>
                          <m:sup>
                            <m:r>
                              <a:rPr lang="en-US" sz="40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𝟒</m:t>
                            </m:r>
                          </m:sup>
                        </m:sSup>
                      </m:num>
                      <m:den>
                        <m:r>
                          <a:rPr lang="en-US" sz="4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sSup>
                          <m:sSupPr>
                            <m:ctrlPr>
                              <a:rPr lang="en-US" sz="40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𝑽</m:t>
                            </m:r>
                          </m:e>
                          <m:sup>
                            <m:r>
                              <a:rPr lang="en-US" sz="40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𝟑</m:t>
                            </m:r>
                          </m:sup>
                        </m:sSup>
                      </m:den>
                    </m:f>
                    <m:f>
                      <m:fPr>
                        <m:ctrlPr>
                          <a:rPr lang="en-US" sz="4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sSup>
                          <m:sSupPr>
                            <m:ctrlPr>
                              <a:rPr lang="en-US" sz="40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𝑽</m:t>
                            </m:r>
                          </m:e>
                          <m:sup>
                            <m:r>
                              <a:rPr lang="en-US" sz="40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𝟑</m:t>
                            </m:r>
                          </m:sup>
                        </m:sSup>
                      </m:num>
                      <m:den>
                        <m:r>
                          <a:rPr lang="en-US" sz="4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sSup>
                          <m:sSupPr>
                            <m:ctrlPr>
                              <a:rPr lang="en-US" sz="40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𝑽</m:t>
                            </m:r>
                          </m:e>
                          <m:sup>
                            <m:r>
                              <a:rPr lang="en-US" sz="40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den>
                    </m:f>
                  </m:oMath>
                </a14:m>
                <a:endParaRPr lang="en-US" sz="4000" dirty="0"/>
              </a:p>
            </p:txBody>
          </p:sp>
        </mc:Choice>
        <mc:Fallback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1955CE4C-F149-954F-B60C-F5A8790D74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997" y="1378420"/>
                <a:ext cx="6032968" cy="1105495"/>
              </a:xfrm>
              <a:prstGeom prst="rect">
                <a:avLst/>
              </a:prstGeom>
              <a:blipFill>
                <a:blip r:embed="rId16"/>
                <a:stretch>
                  <a:fillRect b="-34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1904676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Title 1">
            <a:extLst>
              <a:ext uri="{FF2B5EF4-FFF2-40B4-BE49-F238E27FC236}">
                <a16:creationId xmlns:a16="http://schemas.microsoft.com/office/drawing/2014/main" id="{FF867746-7A2F-644D-88D5-C3102C6A9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262"/>
            <a:ext cx="8941419" cy="1162592"/>
          </a:xfrm>
        </p:spPr>
        <p:txBody>
          <a:bodyPr/>
          <a:lstStyle/>
          <a:p>
            <a:r>
              <a:rPr lang="en-US" dirty="0"/>
              <a:t>RNNs: Vanishing and Exploding Gradients</a:t>
            </a: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C67F1680-4E6A-FF47-A5A3-45A4491667D3}"/>
              </a:ext>
            </a:extLst>
          </p:cNvPr>
          <p:cNvSpPr/>
          <p:nvPr/>
        </p:nvSpPr>
        <p:spPr>
          <a:xfrm>
            <a:off x="903804" y="771482"/>
            <a:ext cx="6805096" cy="11751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96E96B4-FA2A-A045-8934-B071E520E541}"/>
              </a:ext>
            </a:extLst>
          </p:cNvPr>
          <p:cNvSpPr/>
          <p:nvPr/>
        </p:nvSpPr>
        <p:spPr>
          <a:xfrm>
            <a:off x="9293475" y="1813744"/>
            <a:ext cx="1183062" cy="1598617"/>
          </a:xfrm>
          <a:prstGeom prst="rect">
            <a:avLst/>
          </a:prstGeom>
          <a:solidFill>
            <a:srgbClr val="FF7F99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2DB4A757-5A32-CF4C-A30C-5FE20E8C7192}"/>
              </a:ext>
            </a:extLst>
          </p:cNvPr>
          <p:cNvSpPr txBox="1">
            <a:spLocks/>
          </p:cNvSpPr>
          <p:nvPr/>
        </p:nvSpPr>
        <p:spPr>
          <a:xfrm>
            <a:off x="241800" y="2952152"/>
            <a:ext cx="172138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  <a:alpha val="25000"/>
                  </a:schemeClr>
                </a:solidFill>
                <a:latin typeface="Avenir Light" panose="020B0402020203020204" pitchFamily="34" charset="77"/>
              </a:rPr>
              <a:t>Output layer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11F4F3D-7FD4-CA4D-BCDB-B5A50BBDE93A}"/>
              </a:ext>
            </a:extLst>
          </p:cNvPr>
          <p:cNvSpPr/>
          <p:nvPr/>
        </p:nvSpPr>
        <p:spPr>
          <a:xfrm>
            <a:off x="2665942" y="3035587"/>
            <a:ext cx="203200" cy="203200"/>
          </a:xfrm>
          <a:prstGeom prst="ellipse">
            <a:avLst/>
          </a:prstGeom>
          <a:solidFill>
            <a:srgbClr val="92D050">
              <a:alpha val="19000"/>
            </a:srgbClr>
          </a:solidFill>
          <a:ln w="19050">
            <a:solidFill>
              <a:schemeClr val="accent6">
                <a:lumMod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8F0F276-DB46-D74E-8ABD-D057FA6ED0F3}"/>
              </a:ext>
            </a:extLst>
          </p:cNvPr>
          <p:cNvSpPr/>
          <p:nvPr/>
        </p:nvSpPr>
        <p:spPr>
          <a:xfrm>
            <a:off x="2912201" y="3035587"/>
            <a:ext cx="203200" cy="203200"/>
          </a:xfrm>
          <a:prstGeom prst="ellipse">
            <a:avLst/>
          </a:prstGeom>
          <a:solidFill>
            <a:srgbClr val="92D050">
              <a:alpha val="19000"/>
            </a:srgbClr>
          </a:solidFill>
          <a:ln w="19050">
            <a:solidFill>
              <a:schemeClr val="accent6">
                <a:lumMod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B23DB2A-790A-3B43-8790-B0E90915D1E6}"/>
              </a:ext>
            </a:extLst>
          </p:cNvPr>
          <p:cNvSpPr/>
          <p:nvPr/>
        </p:nvSpPr>
        <p:spPr>
          <a:xfrm>
            <a:off x="3158460" y="3035587"/>
            <a:ext cx="203200" cy="203200"/>
          </a:xfrm>
          <a:prstGeom prst="ellipse">
            <a:avLst/>
          </a:prstGeom>
          <a:solidFill>
            <a:srgbClr val="92D050">
              <a:alpha val="19000"/>
            </a:srgbClr>
          </a:solidFill>
          <a:ln w="19050">
            <a:solidFill>
              <a:schemeClr val="accent6">
                <a:lumMod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4022844-714E-284B-AB2A-68FBB304ADC6}"/>
              </a:ext>
            </a:extLst>
          </p:cNvPr>
          <p:cNvSpPr/>
          <p:nvPr/>
        </p:nvSpPr>
        <p:spPr>
          <a:xfrm>
            <a:off x="3410329" y="3035587"/>
            <a:ext cx="203200" cy="203200"/>
          </a:xfrm>
          <a:prstGeom prst="ellipse">
            <a:avLst/>
          </a:prstGeom>
          <a:solidFill>
            <a:srgbClr val="92D050">
              <a:alpha val="19000"/>
            </a:srgbClr>
          </a:solidFill>
          <a:ln w="19050">
            <a:solidFill>
              <a:schemeClr val="accent6">
                <a:lumMod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F823ADC3-4481-2946-87EA-CB2E335E30DA}"/>
              </a:ext>
            </a:extLst>
          </p:cNvPr>
          <p:cNvSpPr/>
          <p:nvPr/>
        </p:nvSpPr>
        <p:spPr>
          <a:xfrm>
            <a:off x="2445007" y="4128135"/>
            <a:ext cx="1364224" cy="311369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05BF7497-DF61-0F4A-B016-CE02CE318A25}"/>
              </a:ext>
            </a:extLst>
          </p:cNvPr>
          <p:cNvSpPr/>
          <p:nvPr/>
        </p:nvSpPr>
        <p:spPr>
          <a:xfrm>
            <a:off x="2529557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9000"/>
            </a:schemeClr>
          </a:solidFill>
          <a:ln w="19050">
            <a:solidFill>
              <a:schemeClr val="accent5">
                <a:lumMod val="50000"/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9E4E656-FFF7-DA41-8ED5-A6650F40273B}"/>
              </a:ext>
            </a:extLst>
          </p:cNvPr>
          <p:cNvSpPr/>
          <p:nvPr/>
        </p:nvSpPr>
        <p:spPr>
          <a:xfrm>
            <a:off x="2775816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9000"/>
            </a:schemeClr>
          </a:solidFill>
          <a:ln w="19050">
            <a:solidFill>
              <a:schemeClr val="accent5">
                <a:lumMod val="50000"/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BEAC4CB-C274-0748-B5B1-A0651F161A72}"/>
              </a:ext>
            </a:extLst>
          </p:cNvPr>
          <p:cNvSpPr/>
          <p:nvPr/>
        </p:nvSpPr>
        <p:spPr>
          <a:xfrm>
            <a:off x="3022075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9000"/>
            </a:schemeClr>
          </a:solidFill>
          <a:ln w="19050">
            <a:solidFill>
              <a:schemeClr val="accent5">
                <a:lumMod val="50000"/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E0BC738-3191-5447-B402-723D4FA368AD}"/>
              </a:ext>
            </a:extLst>
          </p:cNvPr>
          <p:cNvSpPr/>
          <p:nvPr/>
        </p:nvSpPr>
        <p:spPr>
          <a:xfrm>
            <a:off x="3273944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9000"/>
            </a:schemeClr>
          </a:solidFill>
          <a:ln w="19050">
            <a:solidFill>
              <a:schemeClr val="accent5">
                <a:lumMod val="50000"/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C3669D5-6FA1-0645-BC79-9DDEFCCF4B21}"/>
              </a:ext>
            </a:extLst>
          </p:cNvPr>
          <p:cNvSpPr/>
          <p:nvPr/>
        </p:nvSpPr>
        <p:spPr>
          <a:xfrm>
            <a:off x="3531940" y="4183686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9000"/>
            </a:schemeClr>
          </a:solidFill>
          <a:ln w="19050">
            <a:solidFill>
              <a:schemeClr val="accent5">
                <a:lumMod val="50000"/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9740DB24-8531-E94D-B05E-60C33259FE09}"/>
              </a:ext>
            </a:extLst>
          </p:cNvPr>
          <p:cNvSpPr/>
          <p:nvPr/>
        </p:nvSpPr>
        <p:spPr>
          <a:xfrm>
            <a:off x="2580250" y="2988563"/>
            <a:ext cx="1128109" cy="311369"/>
          </a:xfrm>
          <a:prstGeom prst="roundRect">
            <a:avLst/>
          </a:prstGeom>
          <a:noFill/>
          <a:ln w="38100">
            <a:solidFill>
              <a:schemeClr val="accent6">
                <a:lumMod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id="{4591500B-0412-CB45-9053-85931536B1AD}"/>
              </a:ext>
            </a:extLst>
          </p:cNvPr>
          <p:cNvSpPr/>
          <p:nvPr/>
        </p:nvSpPr>
        <p:spPr>
          <a:xfrm rot="16200000">
            <a:off x="2885871" y="3505978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Content Placeholder 2">
                <a:extLst>
                  <a:ext uri="{FF2B5EF4-FFF2-40B4-BE49-F238E27FC236}">
                    <a16:creationId xmlns:a16="http://schemas.microsoft.com/office/drawing/2014/main" id="{E79D0B05-1A10-7543-8CA9-44F6B045386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84544" y="3453606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en-US" sz="2400" dirty="0">
                  <a:solidFill>
                    <a:schemeClr val="bg1">
                      <a:lumMod val="85000"/>
                    </a:schemeClr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26" name="Content Placeholder 2">
                <a:extLst>
                  <a:ext uri="{FF2B5EF4-FFF2-40B4-BE49-F238E27FC236}">
                    <a16:creationId xmlns:a16="http://schemas.microsoft.com/office/drawing/2014/main" id="{E79D0B05-1A10-7543-8CA9-44F6B04538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4544" y="3453606"/>
                <a:ext cx="701328" cy="50358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Oval 26">
            <a:extLst>
              <a:ext uri="{FF2B5EF4-FFF2-40B4-BE49-F238E27FC236}">
                <a16:creationId xmlns:a16="http://schemas.microsoft.com/office/drawing/2014/main" id="{E5B32DB0-F51A-8242-86A0-8AD7CED6BCFA}"/>
              </a:ext>
            </a:extLst>
          </p:cNvPr>
          <p:cNvSpPr/>
          <p:nvPr/>
        </p:nvSpPr>
        <p:spPr>
          <a:xfrm>
            <a:off x="4848860" y="3062805"/>
            <a:ext cx="203200" cy="203200"/>
          </a:xfrm>
          <a:prstGeom prst="ellipse">
            <a:avLst/>
          </a:prstGeom>
          <a:solidFill>
            <a:srgbClr val="92D050">
              <a:alpha val="19000"/>
            </a:srgbClr>
          </a:solidFill>
          <a:ln w="19050">
            <a:solidFill>
              <a:schemeClr val="accent6">
                <a:lumMod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23A3479-F954-6840-B536-A1F94B963982}"/>
              </a:ext>
            </a:extLst>
          </p:cNvPr>
          <p:cNvSpPr/>
          <p:nvPr/>
        </p:nvSpPr>
        <p:spPr>
          <a:xfrm>
            <a:off x="5095119" y="3062805"/>
            <a:ext cx="203200" cy="203200"/>
          </a:xfrm>
          <a:prstGeom prst="ellipse">
            <a:avLst/>
          </a:prstGeom>
          <a:solidFill>
            <a:srgbClr val="92D050">
              <a:alpha val="19000"/>
            </a:srgbClr>
          </a:solidFill>
          <a:ln w="19050">
            <a:solidFill>
              <a:schemeClr val="accent6">
                <a:lumMod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F60CB2B-07CE-A945-B489-29D965BD7199}"/>
              </a:ext>
            </a:extLst>
          </p:cNvPr>
          <p:cNvSpPr/>
          <p:nvPr/>
        </p:nvSpPr>
        <p:spPr>
          <a:xfrm>
            <a:off x="5341378" y="3062805"/>
            <a:ext cx="203200" cy="203200"/>
          </a:xfrm>
          <a:prstGeom prst="ellipse">
            <a:avLst/>
          </a:prstGeom>
          <a:solidFill>
            <a:srgbClr val="92D050">
              <a:alpha val="19000"/>
            </a:srgbClr>
          </a:solidFill>
          <a:ln w="19050">
            <a:solidFill>
              <a:schemeClr val="accent6">
                <a:lumMod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992A6669-C851-9C47-8BEF-30B768932508}"/>
              </a:ext>
            </a:extLst>
          </p:cNvPr>
          <p:cNvSpPr/>
          <p:nvPr/>
        </p:nvSpPr>
        <p:spPr>
          <a:xfrm>
            <a:off x="5593247" y="3062805"/>
            <a:ext cx="203200" cy="203200"/>
          </a:xfrm>
          <a:prstGeom prst="ellipse">
            <a:avLst/>
          </a:prstGeom>
          <a:solidFill>
            <a:srgbClr val="92D050">
              <a:alpha val="19000"/>
            </a:srgbClr>
          </a:solidFill>
          <a:ln w="19050">
            <a:solidFill>
              <a:schemeClr val="accent6">
                <a:lumMod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4930E4E3-04D4-BF47-BA4B-A45962FBCDEB}"/>
              </a:ext>
            </a:extLst>
          </p:cNvPr>
          <p:cNvSpPr/>
          <p:nvPr/>
        </p:nvSpPr>
        <p:spPr>
          <a:xfrm>
            <a:off x="4627925" y="4155353"/>
            <a:ext cx="1364224" cy="311369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05D97170-2F8B-4F48-8E2A-64641CE2B3C4}"/>
              </a:ext>
            </a:extLst>
          </p:cNvPr>
          <p:cNvSpPr/>
          <p:nvPr/>
        </p:nvSpPr>
        <p:spPr>
          <a:xfrm>
            <a:off x="4712475" y="4208620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4000"/>
            </a:schemeClr>
          </a:solidFill>
          <a:ln w="19050">
            <a:solidFill>
              <a:schemeClr val="accent5">
                <a:lumMod val="50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0F52EDE-2875-DE48-AD2F-BA6536894E60}"/>
              </a:ext>
            </a:extLst>
          </p:cNvPr>
          <p:cNvSpPr/>
          <p:nvPr/>
        </p:nvSpPr>
        <p:spPr>
          <a:xfrm>
            <a:off x="4958734" y="4208620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4000"/>
            </a:schemeClr>
          </a:solidFill>
          <a:ln w="1905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DA075C99-337F-BE47-8EF8-5EC57183ED41}"/>
              </a:ext>
            </a:extLst>
          </p:cNvPr>
          <p:cNvSpPr/>
          <p:nvPr/>
        </p:nvSpPr>
        <p:spPr>
          <a:xfrm>
            <a:off x="5204993" y="4208620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4000"/>
            </a:schemeClr>
          </a:solidFill>
          <a:ln w="1905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CB3CF464-58A0-B348-81AE-9423A9E30E87}"/>
              </a:ext>
            </a:extLst>
          </p:cNvPr>
          <p:cNvSpPr/>
          <p:nvPr/>
        </p:nvSpPr>
        <p:spPr>
          <a:xfrm>
            <a:off x="5456862" y="4208620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4000"/>
            </a:schemeClr>
          </a:solidFill>
          <a:ln w="1905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73BFE72E-2A7F-ED4C-959D-0C33435D708C}"/>
              </a:ext>
            </a:extLst>
          </p:cNvPr>
          <p:cNvSpPr/>
          <p:nvPr/>
        </p:nvSpPr>
        <p:spPr>
          <a:xfrm>
            <a:off x="5714858" y="4210904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4000"/>
            </a:schemeClr>
          </a:solidFill>
          <a:ln w="1905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548398E9-0B56-9A41-BD1E-EBE22F30922D}"/>
              </a:ext>
            </a:extLst>
          </p:cNvPr>
          <p:cNvSpPr/>
          <p:nvPr/>
        </p:nvSpPr>
        <p:spPr>
          <a:xfrm>
            <a:off x="4763168" y="3015781"/>
            <a:ext cx="1128109" cy="311369"/>
          </a:xfrm>
          <a:prstGeom prst="roundRect">
            <a:avLst/>
          </a:prstGeom>
          <a:noFill/>
          <a:ln w="38100">
            <a:solidFill>
              <a:schemeClr val="accent6">
                <a:lumMod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ight Arrow 37">
            <a:extLst>
              <a:ext uri="{FF2B5EF4-FFF2-40B4-BE49-F238E27FC236}">
                <a16:creationId xmlns:a16="http://schemas.microsoft.com/office/drawing/2014/main" id="{3C471183-F579-0240-B18B-4AC85FA1910F}"/>
              </a:ext>
            </a:extLst>
          </p:cNvPr>
          <p:cNvSpPr/>
          <p:nvPr/>
        </p:nvSpPr>
        <p:spPr>
          <a:xfrm rot="16200000">
            <a:off x="5068789" y="353319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9" name="Content Placeholder 2">
                <a:extLst>
                  <a:ext uri="{FF2B5EF4-FFF2-40B4-BE49-F238E27FC236}">
                    <a16:creationId xmlns:a16="http://schemas.microsoft.com/office/drawing/2014/main" id="{7E945B6E-8A48-AB4E-A28B-D7C1B4C03C7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67462" y="3480824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en-US" sz="2400" dirty="0">
                  <a:solidFill>
                    <a:schemeClr val="bg1">
                      <a:lumMod val="85000"/>
                    </a:schemeClr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39" name="Content Placeholder 2">
                <a:extLst>
                  <a:ext uri="{FF2B5EF4-FFF2-40B4-BE49-F238E27FC236}">
                    <a16:creationId xmlns:a16="http://schemas.microsoft.com/office/drawing/2014/main" id="{7E945B6E-8A48-AB4E-A28B-D7C1B4C03C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7462" y="3480824"/>
                <a:ext cx="701328" cy="50358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Oval 39">
            <a:extLst>
              <a:ext uri="{FF2B5EF4-FFF2-40B4-BE49-F238E27FC236}">
                <a16:creationId xmlns:a16="http://schemas.microsoft.com/office/drawing/2014/main" id="{561C6263-CBD3-104D-9AD6-8AF75D59C6B7}"/>
              </a:ext>
            </a:extLst>
          </p:cNvPr>
          <p:cNvSpPr/>
          <p:nvPr/>
        </p:nvSpPr>
        <p:spPr>
          <a:xfrm>
            <a:off x="7124425" y="3079223"/>
            <a:ext cx="203200" cy="203200"/>
          </a:xfrm>
          <a:prstGeom prst="ellipse">
            <a:avLst/>
          </a:prstGeom>
          <a:solidFill>
            <a:srgbClr val="92D050">
              <a:alpha val="19000"/>
            </a:srgbClr>
          </a:solidFill>
          <a:ln w="19050">
            <a:solidFill>
              <a:schemeClr val="accent6">
                <a:lumMod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72FF0051-DDDB-8F4C-9CD5-68DA8E6D0254}"/>
              </a:ext>
            </a:extLst>
          </p:cNvPr>
          <p:cNvSpPr/>
          <p:nvPr/>
        </p:nvSpPr>
        <p:spPr>
          <a:xfrm>
            <a:off x="7370684" y="3079223"/>
            <a:ext cx="203200" cy="203200"/>
          </a:xfrm>
          <a:prstGeom prst="ellipse">
            <a:avLst/>
          </a:prstGeom>
          <a:solidFill>
            <a:srgbClr val="92D050">
              <a:alpha val="19000"/>
            </a:srgbClr>
          </a:solidFill>
          <a:ln w="19050">
            <a:solidFill>
              <a:schemeClr val="accent6">
                <a:lumMod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8D7837AF-EC9B-934B-B23A-341969736412}"/>
              </a:ext>
            </a:extLst>
          </p:cNvPr>
          <p:cNvSpPr/>
          <p:nvPr/>
        </p:nvSpPr>
        <p:spPr>
          <a:xfrm>
            <a:off x="7616943" y="3079223"/>
            <a:ext cx="203200" cy="203200"/>
          </a:xfrm>
          <a:prstGeom prst="ellipse">
            <a:avLst/>
          </a:prstGeom>
          <a:solidFill>
            <a:srgbClr val="92D050">
              <a:alpha val="19000"/>
            </a:srgbClr>
          </a:solidFill>
          <a:ln w="19050">
            <a:solidFill>
              <a:schemeClr val="accent6">
                <a:lumMod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812173EF-414D-D34A-AA3C-3133FB40BE1E}"/>
              </a:ext>
            </a:extLst>
          </p:cNvPr>
          <p:cNvSpPr/>
          <p:nvPr/>
        </p:nvSpPr>
        <p:spPr>
          <a:xfrm>
            <a:off x="7868812" y="3079223"/>
            <a:ext cx="203200" cy="203200"/>
          </a:xfrm>
          <a:prstGeom prst="ellipse">
            <a:avLst/>
          </a:prstGeom>
          <a:solidFill>
            <a:srgbClr val="92D050">
              <a:alpha val="19000"/>
            </a:srgbClr>
          </a:solidFill>
          <a:ln w="19050">
            <a:solidFill>
              <a:schemeClr val="accent6">
                <a:lumMod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1889007D-61A0-FC49-930F-D20297266FA6}"/>
              </a:ext>
            </a:extLst>
          </p:cNvPr>
          <p:cNvSpPr/>
          <p:nvPr/>
        </p:nvSpPr>
        <p:spPr>
          <a:xfrm>
            <a:off x="6903490" y="4171771"/>
            <a:ext cx="1364224" cy="311369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81CDAA7C-35E5-6E45-AFB8-68996C5CD504}"/>
              </a:ext>
            </a:extLst>
          </p:cNvPr>
          <p:cNvSpPr/>
          <p:nvPr/>
        </p:nvSpPr>
        <p:spPr>
          <a:xfrm>
            <a:off x="6988040" y="4225038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25000"/>
            </a:schemeClr>
          </a:solidFill>
          <a:ln w="1905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2A64F47D-8687-D942-BDDA-D6E332106E26}"/>
              </a:ext>
            </a:extLst>
          </p:cNvPr>
          <p:cNvSpPr/>
          <p:nvPr/>
        </p:nvSpPr>
        <p:spPr>
          <a:xfrm>
            <a:off x="7234299" y="4225038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25000"/>
            </a:schemeClr>
          </a:solidFill>
          <a:ln w="1905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102A8646-BCDD-374E-A279-D366EE61AC34}"/>
              </a:ext>
            </a:extLst>
          </p:cNvPr>
          <p:cNvSpPr/>
          <p:nvPr/>
        </p:nvSpPr>
        <p:spPr>
          <a:xfrm>
            <a:off x="7480558" y="4225038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25000"/>
            </a:schemeClr>
          </a:solidFill>
          <a:ln w="1905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1CDCA503-8B88-2F4F-8D6B-3A400CCA8B45}"/>
              </a:ext>
            </a:extLst>
          </p:cNvPr>
          <p:cNvSpPr/>
          <p:nvPr/>
        </p:nvSpPr>
        <p:spPr>
          <a:xfrm>
            <a:off x="7732427" y="4225038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25000"/>
            </a:schemeClr>
          </a:solidFill>
          <a:ln w="1905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F3202942-838B-0E4F-8817-666091844E0B}"/>
              </a:ext>
            </a:extLst>
          </p:cNvPr>
          <p:cNvSpPr/>
          <p:nvPr/>
        </p:nvSpPr>
        <p:spPr>
          <a:xfrm>
            <a:off x="7990423" y="422732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25000"/>
            </a:schemeClr>
          </a:solidFill>
          <a:ln w="1905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F1CF5238-90F6-1A42-BB43-1558E63F45B4}"/>
              </a:ext>
            </a:extLst>
          </p:cNvPr>
          <p:cNvSpPr/>
          <p:nvPr/>
        </p:nvSpPr>
        <p:spPr>
          <a:xfrm>
            <a:off x="7038733" y="3032199"/>
            <a:ext cx="1128109" cy="311369"/>
          </a:xfrm>
          <a:prstGeom prst="roundRect">
            <a:avLst/>
          </a:prstGeom>
          <a:noFill/>
          <a:ln w="38100">
            <a:solidFill>
              <a:schemeClr val="accent6">
                <a:lumMod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ight Arrow 50">
            <a:extLst>
              <a:ext uri="{FF2B5EF4-FFF2-40B4-BE49-F238E27FC236}">
                <a16:creationId xmlns:a16="http://schemas.microsoft.com/office/drawing/2014/main" id="{F31BEE07-66AD-CD49-8640-E36E3A55367C}"/>
              </a:ext>
            </a:extLst>
          </p:cNvPr>
          <p:cNvSpPr/>
          <p:nvPr/>
        </p:nvSpPr>
        <p:spPr>
          <a:xfrm rot="16200000">
            <a:off x="7344354" y="354961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2" name="Content Placeholder 2">
                <a:extLst>
                  <a:ext uri="{FF2B5EF4-FFF2-40B4-BE49-F238E27FC236}">
                    <a16:creationId xmlns:a16="http://schemas.microsoft.com/office/drawing/2014/main" id="{0A0C7097-2AB7-734C-AC88-E9C8FAA496A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43027" y="3497242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en-US" sz="2400" dirty="0">
                  <a:solidFill>
                    <a:schemeClr val="bg1">
                      <a:lumMod val="85000"/>
                    </a:schemeClr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52" name="Content Placeholder 2">
                <a:extLst>
                  <a:ext uri="{FF2B5EF4-FFF2-40B4-BE49-F238E27FC236}">
                    <a16:creationId xmlns:a16="http://schemas.microsoft.com/office/drawing/2014/main" id="{0A0C7097-2AB7-734C-AC88-E9C8FAA496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3027" y="3497242"/>
                <a:ext cx="701328" cy="50358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Oval 52">
            <a:extLst>
              <a:ext uri="{FF2B5EF4-FFF2-40B4-BE49-F238E27FC236}">
                <a16:creationId xmlns:a16="http://schemas.microsoft.com/office/drawing/2014/main" id="{01165D18-9EC1-F047-A671-4EE66BA5C44A}"/>
              </a:ext>
            </a:extLst>
          </p:cNvPr>
          <p:cNvSpPr/>
          <p:nvPr/>
        </p:nvSpPr>
        <p:spPr>
          <a:xfrm>
            <a:off x="9425431" y="3088205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40661276-061F-2641-B25B-CAB4040EFA22}"/>
              </a:ext>
            </a:extLst>
          </p:cNvPr>
          <p:cNvSpPr/>
          <p:nvPr/>
        </p:nvSpPr>
        <p:spPr>
          <a:xfrm>
            <a:off x="9671690" y="3088205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C9C577E7-688D-2B45-9CE3-B19C809EF163}"/>
              </a:ext>
            </a:extLst>
          </p:cNvPr>
          <p:cNvSpPr/>
          <p:nvPr/>
        </p:nvSpPr>
        <p:spPr>
          <a:xfrm>
            <a:off x="9917949" y="3088205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0A52908F-C3FE-FC4D-9BE2-39EA60BB7D76}"/>
              </a:ext>
            </a:extLst>
          </p:cNvPr>
          <p:cNvSpPr/>
          <p:nvPr/>
        </p:nvSpPr>
        <p:spPr>
          <a:xfrm>
            <a:off x="10169818" y="3088205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ounded Rectangle 62">
            <a:extLst>
              <a:ext uri="{FF2B5EF4-FFF2-40B4-BE49-F238E27FC236}">
                <a16:creationId xmlns:a16="http://schemas.microsoft.com/office/drawing/2014/main" id="{C3DF2F38-EE79-8846-ADC6-9F76281BE13C}"/>
              </a:ext>
            </a:extLst>
          </p:cNvPr>
          <p:cNvSpPr/>
          <p:nvPr/>
        </p:nvSpPr>
        <p:spPr>
          <a:xfrm>
            <a:off x="9339739" y="3041181"/>
            <a:ext cx="1128109" cy="311369"/>
          </a:xfrm>
          <a:prstGeom prst="round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4" name="Content Placeholder 2">
                <a:extLst>
                  <a:ext uri="{FF2B5EF4-FFF2-40B4-BE49-F238E27FC236}">
                    <a16:creationId xmlns:a16="http://schemas.microsoft.com/office/drawing/2014/main" id="{D91586AE-0AC5-6D4A-837F-F5F742303C8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144033" y="3506224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64" name="Content Placeholder 2">
                <a:extLst>
                  <a:ext uri="{FF2B5EF4-FFF2-40B4-BE49-F238E27FC236}">
                    <a16:creationId xmlns:a16="http://schemas.microsoft.com/office/drawing/2014/main" id="{D91586AE-0AC5-6D4A-837F-F5F742303C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33" y="3506224"/>
                <a:ext cx="701328" cy="50358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5" name="Content Placeholder 2">
                <a:extLst>
                  <a:ext uri="{FF2B5EF4-FFF2-40B4-BE49-F238E27FC236}">
                    <a16:creationId xmlns:a16="http://schemas.microsoft.com/office/drawing/2014/main" id="{4B4D95BC-DCE6-4E4B-A661-D8E2988E5D8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04135" y="3720162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65" name="Content Placeholder 2">
                <a:extLst>
                  <a:ext uri="{FF2B5EF4-FFF2-40B4-BE49-F238E27FC236}">
                    <a16:creationId xmlns:a16="http://schemas.microsoft.com/office/drawing/2014/main" id="{4B4D95BC-DCE6-4E4B-A661-D8E2988E5D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4135" y="3720162"/>
                <a:ext cx="701328" cy="50358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BB1228C7-F921-324C-A43B-A4D084076D20}"/>
                  </a:ext>
                </a:extLst>
              </p:cNvPr>
              <p:cNvSpPr/>
              <p:nvPr/>
            </p:nvSpPr>
            <p:spPr>
              <a:xfrm>
                <a:off x="9251884" y="1871324"/>
                <a:ext cx="130381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𝐶𝐸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BB1228C7-F921-324C-A43B-A4D084076D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1884" y="1871324"/>
                <a:ext cx="1303818" cy="369332"/>
              </a:xfrm>
              <a:prstGeom prst="rect">
                <a:avLst/>
              </a:prstGeom>
              <a:blipFill>
                <a:blip r:embed="rId7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66B5397A-8488-8942-B507-3BFFEA4D0E98}"/>
                  </a:ext>
                </a:extLst>
              </p:cNvPr>
              <p:cNvSpPr/>
              <p:nvPr/>
            </p:nvSpPr>
            <p:spPr>
              <a:xfrm>
                <a:off x="2031827" y="2895419"/>
                <a:ext cx="43037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i="1" dirty="0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US" sz="240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66B5397A-8488-8942-B507-3BFFEA4D0E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1827" y="2895419"/>
                <a:ext cx="430374" cy="461665"/>
              </a:xfrm>
              <a:prstGeom prst="rect">
                <a:avLst/>
              </a:prstGeom>
              <a:blipFill>
                <a:blip r:embed="rId8"/>
                <a:stretch>
                  <a:fillRect t="-2778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05D246DF-B328-314D-AE0D-3948B489731F}"/>
                  </a:ext>
                </a:extLst>
              </p:cNvPr>
              <p:cNvSpPr/>
              <p:nvPr/>
            </p:nvSpPr>
            <p:spPr>
              <a:xfrm>
                <a:off x="9332710" y="686561"/>
                <a:ext cx="1298483" cy="107228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4000" b="1" dirty="0">
                    <a:latin typeface="Avenir Light" panose="020B0402020203020204" pitchFamily="34" charset="77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4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sSup>
                          <m:sSupPr>
                            <m:ctrlPr>
                              <a:rPr lang="en-US" sz="40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𝑳</m:t>
                            </m:r>
                          </m:e>
                          <m:sup>
                            <m:r>
                              <a:rPr lang="en-US" sz="40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𝟒</m:t>
                            </m:r>
                          </m:sup>
                        </m:sSup>
                      </m:num>
                      <m:den>
                        <m:r>
                          <a:rPr lang="en-US" sz="4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sSup>
                          <m:sSupPr>
                            <m:ctrlPr>
                              <a:rPr lang="en-US" sz="40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𝑽</m:t>
                            </m:r>
                          </m:e>
                          <m:sup>
                            <m:r>
                              <a:rPr lang="en-US" sz="40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p>
                        </m:sSup>
                      </m:den>
                    </m:f>
                    <m:r>
                      <a:rPr lang="en-US" sz="4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4000" dirty="0"/>
              </a:p>
            </p:txBody>
          </p:sp>
        </mc:Choice>
        <mc:Fallback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05D246DF-B328-314D-AE0D-3948B48973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2710" y="686561"/>
                <a:ext cx="1298483" cy="1072281"/>
              </a:xfrm>
              <a:prstGeom prst="rect">
                <a:avLst/>
              </a:prstGeom>
              <a:blipFill>
                <a:blip r:embed="rId9"/>
                <a:stretch>
                  <a:fillRect b="-70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5" name="Content Placeholder 2">
                <a:extLst>
                  <a:ext uri="{FF2B5EF4-FFF2-40B4-BE49-F238E27FC236}">
                    <a16:creationId xmlns:a16="http://schemas.microsoft.com/office/drawing/2014/main" id="{DD0223EE-AB77-E745-B3EB-BC981C8BDCC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33573" y="3717904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75" name="Content Placeholder 2">
                <a:extLst>
                  <a:ext uri="{FF2B5EF4-FFF2-40B4-BE49-F238E27FC236}">
                    <a16:creationId xmlns:a16="http://schemas.microsoft.com/office/drawing/2014/main" id="{DD0223EE-AB77-E745-B3EB-BC981C8BDC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3573" y="3717904"/>
                <a:ext cx="701328" cy="50358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6" name="Content Placeholder 2">
                <a:extLst>
                  <a:ext uri="{FF2B5EF4-FFF2-40B4-BE49-F238E27FC236}">
                    <a16:creationId xmlns:a16="http://schemas.microsoft.com/office/drawing/2014/main" id="{5439BFB4-5FEF-BC48-847B-7E2270682B4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153349" y="3754780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76" name="Content Placeholder 2">
                <a:extLst>
                  <a:ext uri="{FF2B5EF4-FFF2-40B4-BE49-F238E27FC236}">
                    <a16:creationId xmlns:a16="http://schemas.microsoft.com/office/drawing/2014/main" id="{5439BFB4-5FEF-BC48-847B-7E2270682B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3349" y="3754780"/>
                <a:ext cx="701328" cy="50358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Content Placeholder 2">
            <a:extLst>
              <a:ext uri="{FF2B5EF4-FFF2-40B4-BE49-F238E27FC236}">
                <a16:creationId xmlns:a16="http://schemas.microsoft.com/office/drawing/2014/main" id="{DC5110E7-A92F-C14A-95F3-B48F03756A2D}"/>
              </a:ext>
            </a:extLst>
          </p:cNvPr>
          <p:cNvSpPr txBox="1">
            <a:spLocks/>
          </p:cNvSpPr>
          <p:nvPr/>
        </p:nvSpPr>
        <p:spPr>
          <a:xfrm>
            <a:off x="264163" y="5250618"/>
            <a:ext cx="1530821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latin typeface="Avenir Light" panose="020B0402020203020204" pitchFamily="34" charset="77"/>
              </a:rPr>
              <a:t>Input layer</a:t>
            </a:r>
          </a:p>
        </p:txBody>
      </p:sp>
      <p:sp>
        <p:nvSpPr>
          <p:cNvPr id="78" name="Content Placeholder 2">
            <a:extLst>
              <a:ext uri="{FF2B5EF4-FFF2-40B4-BE49-F238E27FC236}">
                <a16:creationId xmlns:a16="http://schemas.microsoft.com/office/drawing/2014/main" id="{D72094EF-16A9-7B44-A071-E40E0000CED0}"/>
              </a:ext>
            </a:extLst>
          </p:cNvPr>
          <p:cNvSpPr txBox="1">
            <a:spLocks/>
          </p:cNvSpPr>
          <p:nvPr/>
        </p:nvSpPr>
        <p:spPr>
          <a:xfrm>
            <a:off x="147347" y="4088472"/>
            <a:ext cx="1737960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latin typeface="Avenir Light" panose="020B0402020203020204" pitchFamily="34" charset="77"/>
              </a:rPr>
              <a:t>Hidden layer</a:t>
            </a:r>
          </a:p>
        </p:txBody>
      </p:sp>
      <p:sp>
        <p:nvSpPr>
          <p:cNvPr id="79" name="Rounded Rectangle 78">
            <a:extLst>
              <a:ext uri="{FF2B5EF4-FFF2-40B4-BE49-F238E27FC236}">
                <a16:creationId xmlns:a16="http://schemas.microsoft.com/office/drawing/2014/main" id="{151911BD-6EAD-874D-AF1A-AF3DBE79F64F}"/>
              </a:ext>
            </a:extLst>
          </p:cNvPr>
          <p:cNvSpPr/>
          <p:nvPr/>
        </p:nvSpPr>
        <p:spPr>
          <a:xfrm>
            <a:off x="2561160" y="5287053"/>
            <a:ext cx="1196135" cy="330065"/>
          </a:xfrm>
          <a:prstGeom prst="roundRect">
            <a:avLst/>
          </a:prstGeom>
          <a:noFill/>
          <a:ln w="38100">
            <a:solidFill>
              <a:schemeClr val="tx1"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DD19C169-8DD1-6A4B-88D6-3C0CC3D70D2B}"/>
              </a:ext>
            </a:extLst>
          </p:cNvPr>
          <p:cNvSpPr/>
          <p:nvPr/>
        </p:nvSpPr>
        <p:spPr>
          <a:xfrm>
            <a:off x="2665942" y="5342404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BA8D7768-A1EC-1649-91E0-743C8369903D}"/>
              </a:ext>
            </a:extLst>
          </p:cNvPr>
          <p:cNvSpPr/>
          <p:nvPr/>
        </p:nvSpPr>
        <p:spPr>
          <a:xfrm>
            <a:off x="2912201" y="5342404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F381F72C-2D2A-DF4B-BEC4-0A10EB34839F}"/>
              </a:ext>
            </a:extLst>
          </p:cNvPr>
          <p:cNvSpPr/>
          <p:nvPr/>
        </p:nvSpPr>
        <p:spPr>
          <a:xfrm>
            <a:off x="3158460" y="5342404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FDE76911-7CAA-224F-9047-5918773A1D55}"/>
              </a:ext>
            </a:extLst>
          </p:cNvPr>
          <p:cNvSpPr/>
          <p:nvPr/>
        </p:nvSpPr>
        <p:spPr>
          <a:xfrm>
            <a:off x="3410329" y="5342404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4" name="Right Arrow 83">
            <a:extLst>
              <a:ext uri="{FF2B5EF4-FFF2-40B4-BE49-F238E27FC236}">
                <a16:creationId xmlns:a16="http://schemas.microsoft.com/office/drawing/2014/main" id="{A5AB2061-9AA7-DE4C-B89B-6E9DCD68CCB7}"/>
              </a:ext>
            </a:extLst>
          </p:cNvPr>
          <p:cNvSpPr/>
          <p:nvPr/>
        </p:nvSpPr>
        <p:spPr>
          <a:xfrm rot="16200000">
            <a:off x="2907431" y="467512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5" name="Content Placeholder 2">
                <a:extLst>
                  <a:ext uri="{FF2B5EF4-FFF2-40B4-BE49-F238E27FC236}">
                    <a16:creationId xmlns:a16="http://schemas.microsoft.com/office/drawing/2014/main" id="{5B7329C0-ED61-CA43-A5EF-75D5674852E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77235" y="4632547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sz="2400" dirty="0">
                  <a:solidFill>
                    <a:schemeClr val="bg1">
                      <a:lumMod val="75000"/>
                    </a:schemeClr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85" name="Content Placeholder 2">
                <a:extLst>
                  <a:ext uri="{FF2B5EF4-FFF2-40B4-BE49-F238E27FC236}">
                    <a16:creationId xmlns:a16="http://schemas.microsoft.com/office/drawing/2014/main" id="{5B7329C0-ED61-CA43-A5EF-75D5674852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7235" y="4632547"/>
                <a:ext cx="701328" cy="50358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Rounded Rectangle 85">
            <a:extLst>
              <a:ext uri="{FF2B5EF4-FFF2-40B4-BE49-F238E27FC236}">
                <a16:creationId xmlns:a16="http://schemas.microsoft.com/office/drawing/2014/main" id="{F806BD02-2D52-384B-B1FC-D8788ED70EC9}"/>
              </a:ext>
            </a:extLst>
          </p:cNvPr>
          <p:cNvSpPr/>
          <p:nvPr/>
        </p:nvSpPr>
        <p:spPr>
          <a:xfrm>
            <a:off x="4744078" y="5314271"/>
            <a:ext cx="1196135" cy="330065"/>
          </a:xfrm>
          <a:prstGeom prst="roundRect">
            <a:avLst/>
          </a:prstGeom>
          <a:noFill/>
          <a:ln w="38100">
            <a:solidFill>
              <a:schemeClr val="tx1"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42FEF93D-1038-B441-8283-46E6C128CBAC}"/>
              </a:ext>
            </a:extLst>
          </p:cNvPr>
          <p:cNvSpPr/>
          <p:nvPr/>
        </p:nvSpPr>
        <p:spPr>
          <a:xfrm>
            <a:off x="4848860" y="5369622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7FF12C54-CCD1-C943-8412-D543E5A478AF}"/>
              </a:ext>
            </a:extLst>
          </p:cNvPr>
          <p:cNvSpPr/>
          <p:nvPr/>
        </p:nvSpPr>
        <p:spPr>
          <a:xfrm>
            <a:off x="5095119" y="5369622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FAFD3F7B-052C-374A-8560-EF0CA951100C}"/>
              </a:ext>
            </a:extLst>
          </p:cNvPr>
          <p:cNvSpPr/>
          <p:nvPr/>
        </p:nvSpPr>
        <p:spPr>
          <a:xfrm>
            <a:off x="5341378" y="5369622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9AFC51C0-06B7-B448-8454-08607677863C}"/>
              </a:ext>
            </a:extLst>
          </p:cNvPr>
          <p:cNvSpPr/>
          <p:nvPr/>
        </p:nvSpPr>
        <p:spPr>
          <a:xfrm>
            <a:off x="5593247" y="5369622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1" name="Right Arrow 90">
            <a:extLst>
              <a:ext uri="{FF2B5EF4-FFF2-40B4-BE49-F238E27FC236}">
                <a16:creationId xmlns:a16="http://schemas.microsoft.com/office/drawing/2014/main" id="{94B6773C-603B-6C49-953C-453D04B3E678}"/>
              </a:ext>
            </a:extLst>
          </p:cNvPr>
          <p:cNvSpPr/>
          <p:nvPr/>
        </p:nvSpPr>
        <p:spPr>
          <a:xfrm rot="16200000">
            <a:off x="5090349" y="470234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2" name="Content Placeholder 2">
                <a:extLst>
                  <a:ext uri="{FF2B5EF4-FFF2-40B4-BE49-F238E27FC236}">
                    <a16:creationId xmlns:a16="http://schemas.microsoft.com/office/drawing/2014/main" id="{94408A66-3DA3-BF48-9C62-02AD108A3C9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60153" y="4659765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sz="2400" dirty="0">
                  <a:solidFill>
                    <a:schemeClr val="bg1">
                      <a:lumMod val="75000"/>
                    </a:schemeClr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92" name="Content Placeholder 2">
                <a:extLst>
                  <a:ext uri="{FF2B5EF4-FFF2-40B4-BE49-F238E27FC236}">
                    <a16:creationId xmlns:a16="http://schemas.microsoft.com/office/drawing/2014/main" id="{94408A66-3DA3-BF48-9C62-02AD108A3C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0153" y="4659765"/>
                <a:ext cx="701328" cy="50358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3" name="Rounded Rectangle 92">
            <a:extLst>
              <a:ext uri="{FF2B5EF4-FFF2-40B4-BE49-F238E27FC236}">
                <a16:creationId xmlns:a16="http://schemas.microsoft.com/office/drawing/2014/main" id="{310103AE-B073-1143-98CC-E315F95F91D7}"/>
              </a:ext>
            </a:extLst>
          </p:cNvPr>
          <p:cNvSpPr/>
          <p:nvPr/>
        </p:nvSpPr>
        <p:spPr>
          <a:xfrm>
            <a:off x="7019643" y="5330689"/>
            <a:ext cx="1196135" cy="330065"/>
          </a:xfrm>
          <a:prstGeom prst="roundRect">
            <a:avLst/>
          </a:prstGeom>
          <a:noFill/>
          <a:ln w="38100">
            <a:solidFill>
              <a:schemeClr val="tx1"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5247013F-E0C9-0E40-8E18-2FE54212B459}"/>
              </a:ext>
            </a:extLst>
          </p:cNvPr>
          <p:cNvSpPr/>
          <p:nvPr/>
        </p:nvSpPr>
        <p:spPr>
          <a:xfrm>
            <a:off x="7124425" y="5386040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68F3127F-D691-3D4B-97C7-5F071BF8783B}"/>
              </a:ext>
            </a:extLst>
          </p:cNvPr>
          <p:cNvSpPr/>
          <p:nvPr/>
        </p:nvSpPr>
        <p:spPr>
          <a:xfrm>
            <a:off x="7370684" y="5386040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DEE41199-A7D8-0946-B7A7-17844F1F0716}"/>
              </a:ext>
            </a:extLst>
          </p:cNvPr>
          <p:cNvSpPr/>
          <p:nvPr/>
        </p:nvSpPr>
        <p:spPr>
          <a:xfrm>
            <a:off x="7616943" y="5386040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4838534D-B292-1140-A586-BDB908323903}"/>
              </a:ext>
            </a:extLst>
          </p:cNvPr>
          <p:cNvSpPr/>
          <p:nvPr/>
        </p:nvSpPr>
        <p:spPr>
          <a:xfrm>
            <a:off x="7868812" y="5386040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8" name="Right Arrow 97">
            <a:extLst>
              <a:ext uri="{FF2B5EF4-FFF2-40B4-BE49-F238E27FC236}">
                <a16:creationId xmlns:a16="http://schemas.microsoft.com/office/drawing/2014/main" id="{4E2804D9-F4E5-D343-A373-94D728C0A6E1}"/>
              </a:ext>
            </a:extLst>
          </p:cNvPr>
          <p:cNvSpPr/>
          <p:nvPr/>
        </p:nvSpPr>
        <p:spPr>
          <a:xfrm rot="16200000">
            <a:off x="7365914" y="471876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9" name="Content Placeholder 2">
                <a:extLst>
                  <a:ext uri="{FF2B5EF4-FFF2-40B4-BE49-F238E27FC236}">
                    <a16:creationId xmlns:a16="http://schemas.microsoft.com/office/drawing/2014/main" id="{6ADE574B-929C-464D-8AE2-6AA659EFB67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35718" y="4676183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sz="2400" dirty="0">
                  <a:solidFill>
                    <a:schemeClr val="bg1">
                      <a:lumMod val="75000"/>
                    </a:schemeClr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99" name="Content Placeholder 2">
                <a:extLst>
                  <a:ext uri="{FF2B5EF4-FFF2-40B4-BE49-F238E27FC236}">
                    <a16:creationId xmlns:a16="http://schemas.microsoft.com/office/drawing/2014/main" id="{6ADE574B-929C-464D-8AE2-6AA659EFB6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718" y="4676183"/>
                <a:ext cx="701328" cy="503588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0" name="Right Arrow 99">
            <a:extLst>
              <a:ext uri="{FF2B5EF4-FFF2-40B4-BE49-F238E27FC236}">
                <a16:creationId xmlns:a16="http://schemas.microsoft.com/office/drawing/2014/main" id="{0A06B42B-2531-7D4A-A07C-96F48D518057}"/>
              </a:ext>
            </a:extLst>
          </p:cNvPr>
          <p:cNvSpPr/>
          <p:nvPr/>
        </p:nvSpPr>
        <p:spPr>
          <a:xfrm rot="16200000">
            <a:off x="9666920" y="472774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1" name="Content Placeholder 2">
                <a:extLst>
                  <a:ext uri="{FF2B5EF4-FFF2-40B4-BE49-F238E27FC236}">
                    <a16:creationId xmlns:a16="http://schemas.microsoft.com/office/drawing/2014/main" id="{560370BF-B949-784C-86C7-0D501AD16BF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136724" y="4685165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sz="2400" dirty="0">
                  <a:solidFill>
                    <a:schemeClr val="bg1">
                      <a:lumMod val="75000"/>
                    </a:schemeClr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01" name="Content Placeholder 2">
                <a:extLst>
                  <a:ext uri="{FF2B5EF4-FFF2-40B4-BE49-F238E27FC236}">
                    <a16:creationId xmlns:a16="http://schemas.microsoft.com/office/drawing/2014/main" id="{560370BF-B949-784C-86C7-0D501AD16B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6724" y="4685165"/>
                <a:ext cx="701328" cy="503588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2" name="Content Placeholder 2">
            <a:extLst>
              <a:ext uri="{FF2B5EF4-FFF2-40B4-BE49-F238E27FC236}">
                <a16:creationId xmlns:a16="http://schemas.microsoft.com/office/drawing/2014/main" id="{84F00FE0-7BE2-AB45-84A5-CACC76F1C678}"/>
              </a:ext>
            </a:extLst>
          </p:cNvPr>
          <p:cNvSpPr txBox="1">
            <a:spLocks/>
          </p:cNvSpPr>
          <p:nvPr/>
        </p:nvSpPr>
        <p:spPr>
          <a:xfrm>
            <a:off x="2793640" y="5754472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Avenir Light" panose="020B0402020203020204" pitchFamily="34" charset="77"/>
              </a:rPr>
              <a:t>She</a:t>
            </a:r>
          </a:p>
        </p:txBody>
      </p:sp>
      <p:sp>
        <p:nvSpPr>
          <p:cNvPr id="103" name="Content Placeholder 2">
            <a:extLst>
              <a:ext uri="{FF2B5EF4-FFF2-40B4-BE49-F238E27FC236}">
                <a16:creationId xmlns:a16="http://schemas.microsoft.com/office/drawing/2014/main" id="{F40B8C59-0149-A142-86C3-CA63325779D8}"/>
              </a:ext>
            </a:extLst>
          </p:cNvPr>
          <p:cNvSpPr txBox="1">
            <a:spLocks/>
          </p:cNvSpPr>
          <p:nvPr/>
        </p:nvSpPr>
        <p:spPr>
          <a:xfrm>
            <a:off x="4771152" y="5722080"/>
            <a:ext cx="1005821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Avenir Light" panose="020B0402020203020204" pitchFamily="34" charset="77"/>
              </a:rPr>
              <a:t>went</a:t>
            </a:r>
          </a:p>
        </p:txBody>
      </p:sp>
      <p:sp>
        <p:nvSpPr>
          <p:cNvPr id="104" name="Content Placeholder 2">
            <a:extLst>
              <a:ext uri="{FF2B5EF4-FFF2-40B4-BE49-F238E27FC236}">
                <a16:creationId xmlns:a16="http://schemas.microsoft.com/office/drawing/2014/main" id="{DA71FA44-21E2-F542-8A3B-2EA795FA64B4}"/>
              </a:ext>
            </a:extLst>
          </p:cNvPr>
          <p:cNvSpPr txBox="1">
            <a:spLocks/>
          </p:cNvSpPr>
          <p:nvPr/>
        </p:nvSpPr>
        <p:spPr>
          <a:xfrm>
            <a:off x="7132699" y="5737257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Avenir Light" panose="020B0402020203020204" pitchFamily="34" charset="77"/>
              </a:rPr>
              <a:t>to</a:t>
            </a:r>
          </a:p>
        </p:txBody>
      </p:sp>
      <p:sp>
        <p:nvSpPr>
          <p:cNvPr id="105" name="Content Placeholder 2">
            <a:extLst>
              <a:ext uri="{FF2B5EF4-FFF2-40B4-BE49-F238E27FC236}">
                <a16:creationId xmlns:a16="http://schemas.microsoft.com/office/drawing/2014/main" id="{7E95A145-8CAC-9549-BE9D-308C04EDF2FC}"/>
              </a:ext>
            </a:extLst>
          </p:cNvPr>
          <p:cNvSpPr txBox="1">
            <a:spLocks/>
          </p:cNvSpPr>
          <p:nvPr/>
        </p:nvSpPr>
        <p:spPr>
          <a:xfrm>
            <a:off x="9324812" y="5723185"/>
            <a:ext cx="966617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Avenir Light" panose="020B0402020203020204" pitchFamily="34" charset="77"/>
              </a:rPr>
              <a:t>class</a:t>
            </a:r>
          </a:p>
        </p:txBody>
      </p:sp>
      <p:sp>
        <p:nvSpPr>
          <p:cNvPr id="106" name="Rounded Rectangle 105">
            <a:extLst>
              <a:ext uri="{FF2B5EF4-FFF2-40B4-BE49-F238E27FC236}">
                <a16:creationId xmlns:a16="http://schemas.microsoft.com/office/drawing/2014/main" id="{710E6B06-7E28-8D41-92AC-CB7973823B27}"/>
              </a:ext>
            </a:extLst>
          </p:cNvPr>
          <p:cNvSpPr/>
          <p:nvPr/>
        </p:nvSpPr>
        <p:spPr>
          <a:xfrm>
            <a:off x="9334533" y="5330689"/>
            <a:ext cx="1196135" cy="330065"/>
          </a:xfrm>
          <a:prstGeom prst="roundRect">
            <a:avLst/>
          </a:prstGeom>
          <a:noFill/>
          <a:ln w="38100">
            <a:solidFill>
              <a:schemeClr val="tx1"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85DEB645-C3D7-E648-9817-4FD574E14306}"/>
              </a:ext>
            </a:extLst>
          </p:cNvPr>
          <p:cNvSpPr/>
          <p:nvPr/>
        </p:nvSpPr>
        <p:spPr>
          <a:xfrm>
            <a:off x="9439315" y="5386040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A2678B3B-07CE-6141-ACFE-0CD961C14D21}"/>
              </a:ext>
            </a:extLst>
          </p:cNvPr>
          <p:cNvSpPr/>
          <p:nvPr/>
        </p:nvSpPr>
        <p:spPr>
          <a:xfrm>
            <a:off x="9685574" y="5386040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499DACEE-02EE-5443-8FAD-D0107DF9B8E3}"/>
              </a:ext>
            </a:extLst>
          </p:cNvPr>
          <p:cNvSpPr/>
          <p:nvPr/>
        </p:nvSpPr>
        <p:spPr>
          <a:xfrm>
            <a:off x="9931833" y="5386040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3F990F24-4867-7745-AD2F-DB6CA00F7343}"/>
              </a:ext>
            </a:extLst>
          </p:cNvPr>
          <p:cNvSpPr/>
          <p:nvPr/>
        </p:nvSpPr>
        <p:spPr>
          <a:xfrm>
            <a:off x="10183702" y="5386040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11" name="Rounded Rectangle 110">
            <a:extLst>
              <a:ext uri="{FF2B5EF4-FFF2-40B4-BE49-F238E27FC236}">
                <a16:creationId xmlns:a16="http://schemas.microsoft.com/office/drawing/2014/main" id="{5846CCBF-EE75-6446-82E3-EAC9978F6B3B}"/>
              </a:ext>
            </a:extLst>
          </p:cNvPr>
          <p:cNvSpPr/>
          <p:nvPr/>
        </p:nvSpPr>
        <p:spPr>
          <a:xfrm>
            <a:off x="9217768" y="4153858"/>
            <a:ext cx="1364224" cy="311369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6BC0DBEC-CD2F-5F4B-BB00-29A024391068}"/>
              </a:ext>
            </a:extLst>
          </p:cNvPr>
          <p:cNvSpPr/>
          <p:nvPr/>
        </p:nvSpPr>
        <p:spPr>
          <a:xfrm>
            <a:off x="9302318" y="4207125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9000"/>
            </a:schemeClr>
          </a:solidFill>
          <a:ln w="19050">
            <a:solidFill>
              <a:schemeClr val="accent5">
                <a:lumMod val="50000"/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DCD84FE7-1114-864E-93F0-20C8C9E23F1B}"/>
              </a:ext>
            </a:extLst>
          </p:cNvPr>
          <p:cNvSpPr/>
          <p:nvPr/>
        </p:nvSpPr>
        <p:spPr>
          <a:xfrm>
            <a:off x="9548577" y="4207125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9000"/>
            </a:schemeClr>
          </a:solidFill>
          <a:ln w="19050">
            <a:solidFill>
              <a:schemeClr val="accent5">
                <a:lumMod val="50000"/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692A687D-18B8-124F-8D2C-CA466AD046AF}"/>
              </a:ext>
            </a:extLst>
          </p:cNvPr>
          <p:cNvSpPr/>
          <p:nvPr/>
        </p:nvSpPr>
        <p:spPr>
          <a:xfrm>
            <a:off x="9794836" y="4207125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9000"/>
            </a:schemeClr>
          </a:solidFill>
          <a:ln w="19050">
            <a:solidFill>
              <a:schemeClr val="accent5">
                <a:lumMod val="50000"/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BBD47889-18A0-2244-AA16-5A1DBF16D323}"/>
              </a:ext>
            </a:extLst>
          </p:cNvPr>
          <p:cNvSpPr/>
          <p:nvPr/>
        </p:nvSpPr>
        <p:spPr>
          <a:xfrm>
            <a:off x="10046705" y="4207125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9000"/>
            </a:schemeClr>
          </a:solidFill>
          <a:ln w="19050">
            <a:solidFill>
              <a:schemeClr val="accent5">
                <a:lumMod val="50000"/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36A71D20-DDDD-6E44-AEF6-0E1E17811A0E}"/>
              </a:ext>
            </a:extLst>
          </p:cNvPr>
          <p:cNvSpPr/>
          <p:nvPr/>
        </p:nvSpPr>
        <p:spPr>
          <a:xfrm>
            <a:off x="10304701" y="4209409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9000"/>
            </a:schemeClr>
          </a:solidFill>
          <a:ln w="19050">
            <a:solidFill>
              <a:schemeClr val="accent5">
                <a:lumMod val="50000"/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6209160F-0E10-5D4E-A879-5AF5846500B5}"/>
              </a:ext>
            </a:extLst>
          </p:cNvPr>
          <p:cNvSpPr/>
          <p:nvPr/>
        </p:nvSpPr>
        <p:spPr>
          <a:xfrm>
            <a:off x="9655013" y="3399661"/>
            <a:ext cx="520985" cy="1028577"/>
          </a:xfrm>
          <a:prstGeom prst="rect">
            <a:avLst/>
          </a:prstGeom>
          <a:solidFill>
            <a:srgbClr val="FF7F99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ight Arrow 72">
            <a:extLst>
              <a:ext uri="{FF2B5EF4-FFF2-40B4-BE49-F238E27FC236}">
                <a16:creationId xmlns:a16="http://schemas.microsoft.com/office/drawing/2014/main" id="{C5F97A50-8FCA-674B-9CD5-B798C07934E9}"/>
              </a:ext>
            </a:extLst>
          </p:cNvPr>
          <p:cNvSpPr/>
          <p:nvPr/>
        </p:nvSpPr>
        <p:spPr>
          <a:xfrm rot="10800000">
            <a:off x="3857900" y="4064460"/>
            <a:ext cx="5797112" cy="519477"/>
          </a:xfrm>
          <a:prstGeom prst="rightArrow">
            <a:avLst>
              <a:gd name="adj1" fmla="val 43272"/>
              <a:gd name="adj2" fmla="val 64733"/>
            </a:avLst>
          </a:prstGeom>
          <a:solidFill>
            <a:srgbClr val="FF7F99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1955CE4C-F149-954F-B60C-F5A8790D746A}"/>
                  </a:ext>
                </a:extLst>
              </p:cNvPr>
              <p:cNvSpPr/>
              <p:nvPr/>
            </p:nvSpPr>
            <p:spPr>
              <a:xfrm>
                <a:off x="883997" y="1378420"/>
                <a:ext cx="6032968" cy="11054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4000" b="1" dirty="0">
                    <a:latin typeface="Avenir Light" panose="020B0402020203020204" pitchFamily="34" charset="77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4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sSup>
                          <m:sSupPr>
                            <m:ctrlPr>
                              <a:rPr lang="en-US" sz="40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𝑳</m:t>
                            </m:r>
                          </m:e>
                          <m:sup>
                            <m:r>
                              <a:rPr lang="en-US" sz="40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𝟒</m:t>
                            </m:r>
                          </m:sup>
                        </m:sSup>
                      </m:num>
                      <m:den>
                        <m:r>
                          <a:rPr lang="en-US" sz="4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sSup>
                          <m:sSupPr>
                            <m:ctrlPr>
                              <a:rPr lang="en-US" sz="40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𝑽</m:t>
                            </m:r>
                          </m:e>
                          <m:sup>
                            <m:r>
                              <a:rPr lang="en-US" sz="40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p>
                        </m:sSup>
                      </m:den>
                    </m:f>
                    <m:r>
                      <a:rPr lang="en-US" sz="40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4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sSup>
                          <m:sSupPr>
                            <m:ctrlPr>
                              <a:rPr lang="en-US" sz="40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𝑳</m:t>
                            </m:r>
                          </m:e>
                          <m:sup>
                            <m:r>
                              <a:rPr lang="en-US" sz="40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𝟒</m:t>
                            </m:r>
                          </m:sup>
                        </m:sSup>
                      </m:num>
                      <m:den>
                        <m:r>
                          <a:rPr lang="en-US" sz="4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sSup>
                          <m:sSupPr>
                            <m:ctrlPr>
                              <a:rPr lang="en-US" sz="40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𝑽</m:t>
                            </m:r>
                          </m:e>
                          <m:sup>
                            <m:r>
                              <a:rPr lang="en-US" sz="40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𝟑</m:t>
                            </m:r>
                          </m:sup>
                        </m:sSup>
                      </m:den>
                    </m:f>
                    <m:f>
                      <m:fPr>
                        <m:ctrlPr>
                          <a:rPr lang="en-US" sz="4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sSup>
                          <m:sSupPr>
                            <m:ctrlPr>
                              <a:rPr lang="en-US" sz="40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𝑽</m:t>
                            </m:r>
                          </m:e>
                          <m:sup>
                            <m:r>
                              <a:rPr lang="en-US" sz="40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𝟑</m:t>
                            </m:r>
                          </m:sup>
                        </m:sSup>
                      </m:num>
                      <m:den>
                        <m:r>
                          <a:rPr lang="en-US" sz="4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sSup>
                          <m:sSupPr>
                            <m:ctrlPr>
                              <a:rPr lang="en-US" sz="40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𝑽</m:t>
                            </m:r>
                          </m:e>
                          <m:sup>
                            <m:r>
                              <a:rPr lang="en-US" sz="40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4000" b="1" dirty="0">
                    <a:solidFill>
                      <a:srgbClr val="C0000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4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sSup>
                          <m:sSupPr>
                            <m:ctrlPr>
                              <a:rPr lang="en-US" sz="40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𝑽</m:t>
                            </m:r>
                          </m:e>
                          <m:sup>
                            <m:r>
                              <a:rPr lang="en-US" sz="40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num>
                      <m:den>
                        <m:r>
                          <a:rPr lang="en-US" sz="4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sSup>
                          <m:sSupPr>
                            <m:ctrlPr>
                              <a:rPr lang="en-US" sz="40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𝑽</m:t>
                            </m:r>
                          </m:e>
                          <m:sup>
                            <m:r>
                              <a:rPr lang="en-US" sz="40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p>
                        </m:sSup>
                      </m:den>
                    </m:f>
                  </m:oMath>
                </a14:m>
                <a:endParaRPr lang="en-US" sz="4000" dirty="0"/>
              </a:p>
            </p:txBody>
          </p:sp>
        </mc:Choice>
        <mc:Fallback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1955CE4C-F149-954F-B60C-F5A8790D74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997" y="1378420"/>
                <a:ext cx="6032968" cy="1105495"/>
              </a:xfrm>
              <a:prstGeom prst="rect">
                <a:avLst/>
              </a:prstGeom>
              <a:blipFill>
                <a:blip r:embed="rId16"/>
                <a:stretch>
                  <a:fillRect b="-34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022501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Title 1">
            <a:extLst>
              <a:ext uri="{FF2B5EF4-FFF2-40B4-BE49-F238E27FC236}">
                <a16:creationId xmlns:a16="http://schemas.microsoft.com/office/drawing/2014/main" id="{FF867746-7A2F-644D-88D5-C3102C6A9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262"/>
            <a:ext cx="8941419" cy="1162592"/>
          </a:xfrm>
        </p:spPr>
        <p:txBody>
          <a:bodyPr/>
          <a:lstStyle/>
          <a:p>
            <a:r>
              <a:rPr lang="en-US" dirty="0"/>
              <a:t>RNNs: Vanishing and Exploding Gradients</a:t>
            </a: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C67F1680-4E6A-FF47-A5A3-45A4491667D3}"/>
              </a:ext>
            </a:extLst>
          </p:cNvPr>
          <p:cNvSpPr/>
          <p:nvPr/>
        </p:nvSpPr>
        <p:spPr>
          <a:xfrm>
            <a:off x="903804" y="771482"/>
            <a:ext cx="6805096" cy="11751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96E96B4-FA2A-A045-8934-B071E520E541}"/>
              </a:ext>
            </a:extLst>
          </p:cNvPr>
          <p:cNvSpPr/>
          <p:nvPr/>
        </p:nvSpPr>
        <p:spPr>
          <a:xfrm>
            <a:off x="9293475" y="1813744"/>
            <a:ext cx="1183062" cy="1598617"/>
          </a:xfrm>
          <a:prstGeom prst="rect">
            <a:avLst/>
          </a:prstGeom>
          <a:solidFill>
            <a:srgbClr val="FF7F99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2DB4A757-5A32-CF4C-A30C-5FE20E8C7192}"/>
              </a:ext>
            </a:extLst>
          </p:cNvPr>
          <p:cNvSpPr txBox="1">
            <a:spLocks/>
          </p:cNvSpPr>
          <p:nvPr/>
        </p:nvSpPr>
        <p:spPr>
          <a:xfrm>
            <a:off x="241800" y="2952152"/>
            <a:ext cx="172138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  <a:alpha val="25000"/>
                  </a:schemeClr>
                </a:solidFill>
                <a:latin typeface="Avenir Light" panose="020B0402020203020204" pitchFamily="34" charset="77"/>
              </a:rPr>
              <a:t>Output layer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11F4F3D-7FD4-CA4D-BCDB-B5A50BBDE93A}"/>
              </a:ext>
            </a:extLst>
          </p:cNvPr>
          <p:cNvSpPr/>
          <p:nvPr/>
        </p:nvSpPr>
        <p:spPr>
          <a:xfrm>
            <a:off x="2665942" y="3035587"/>
            <a:ext cx="203200" cy="203200"/>
          </a:xfrm>
          <a:prstGeom prst="ellipse">
            <a:avLst/>
          </a:prstGeom>
          <a:solidFill>
            <a:srgbClr val="92D050">
              <a:alpha val="19000"/>
            </a:srgbClr>
          </a:solidFill>
          <a:ln w="19050">
            <a:solidFill>
              <a:schemeClr val="accent6">
                <a:lumMod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8F0F276-DB46-D74E-8ABD-D057FA6ED0F3}"/>
              </a:ext>
            </a:extLst>
          </p:cNvPr>
          <p:cNvSpPr/>
          <p:nvPr/>
        </p:nvSpPr>
        <p:spPr>
          <a:xfrm>
            <a:off x="2912201" y="3035587"/>
            <a:ext cx="203200" cy="203200"/>
          </a:xfrm>
          <a:prstGeom prst="ellipse">
            <a:avLst/>
          </a:prstGeom>
          <a:solidFill>
            <a:srgbClr val="92D050">
              <a:alpha val="19000"/>
            </a:srgbClr>
          </a:solidFill>
          <a:ln w="19050">
            <a:solidFill>
              <a:schemeClr val="accent6">
                <a:lumMod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B23DB2A-790A-3B43-8790-B0E90915D1E6}"/>
              </a:ext>
            </a:extLst>
          </p:cNvPr>
          <p:cNvSpPr/>
          <p:nvPr/>
        </p:nvSpPr>
        <p:spPr>
          <a:xfrm>
            <a:off x="3158460" y="3035587"/>
            <a:ext cx="203200" cy="203200"/>
          </a:xfrm>
          <a:prstGeom prst="ellipse">
            <a:avLst/>
          </a:prstGeom>
          <a:solidFill>
            <a:srgbClr val="92D050">
              <a:alpha val="19000"/>
            </a:srgbClr>
          </a:solidFill>
          <a:ln w="19050">
            <a:solidFill>
              <a:schemeClr val="accent6">
                <a:lumMod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4022844-714E-284B-AB2A-68FBB304ADC6}"/>
              </a:ext>
            </a:extLst>
          </p:cNvPr>
          <p:cNvSpPr/>
          <p:nvPr/>
        </p:nvSpPr>
        <p:spPr>
          <a:xfrm>
            <a:off x="3410329" y="3035587"/>
            <a:ext cx="203200" cy="203200"/>
          </a:xfrm>
          <a:prstGeom prst="ellipse">
            <a:avLst/>
          </a:prstGeom>
          <a:solidFill>
            <a:srgbClr val="92D050">
              <a:alpha val="19000"/>
            </a:srgbClr>
          </a:solidFill>
          <a:ln w="19050">
            <a:solidFill>
              <a:schemeClr val="accent6">
                <a:lumMod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F823ADC3-4481-2946-87EA-CB2E335E30DA}"/>
              </a:ext>
            </a:extLst>
          </p:cNvPr>
          <p:cNvSpPr/>
          <p:nvPr/>
        </p:nvSpPr>
        <p:spPr>
          <a:xfrm>
            <a:off x="2445007" y="4128135"/>
            <a:ext cx="1364224" cy="311369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05BF7497-DF61-0F4A-B016-CE02CE318A25}"/>
              </a:ext>
            </a:extLst>
          </p:cNvPr>
          <p:cNvSpPr/>
          <p:nvPr/>
        </p:nvSpPr>
        <p:spPr>
          <a:xfrm>
            <a:off x="2529557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9000"/>
            </a:schemeClr>
          </a:solidFill>
          <a:ln w="19050">
            <a:solidFill>
              <a:schemeClr val="accent5">
                <a:lumMod val="50000"/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9E4E656-FFF7-DA41-8ED5-A6650F40273B}"/>
              </a:ext>
            </a:extLst>
          </p:cNvPr>
          <p:cNvSpPr/>
          <p:nvPr/>
        </p:nvSpPr>
        <p:spPr>
          <a:xfrm>
            <a:off x="2775816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9000"/>
            </a:schemeClr>
          </a:solidFill>
          <a:ln w="19050">
            <a:solidFill>
              <a:schemeClr val="accent5">
                <a:lumMod val="50000"/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BEAC4CB-C274-0748-B5B1-A0651F161A72}"/>
              </a:ext>
            </a:extLst>
          </p:cNvPr>
          <p:cNvSpPr/>
          <p:nvPr/>
        </p:nvSpPr>
        <p:spPr>
          <a:xfrm>
            <a:off x="3022075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9000"/>
            </a:schemeClr>
          </a:solidFill>
          <a:ln w="19050">
            <a:solidFill>
              <a:schemeClr val="accent5">
                <a:lumMod val="50000"/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E0BC738-3191-5447-B402-723D4FA368AD}"/>
              </a:ext>
            </a:extLst>
          </p:cNvPr>
          <p:cNvSpPr/>
          <p:nvPr/>
        </p:nvSpPr>
        <p:spPr>
          <a:xfrm>
            <a:off x="3273944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9000"/>
            </a:schemeClr>
          </a:solidFill>
          <a:ln w="19050">
            <a:solidFill>
              <a:schemeClr val="accent5">
                <a:lumMod val="50000"/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C3669D5-6FA1-0645-BC79-9DDEFCCF4B21}"/>
              </a:ext>
            </a:extLst>
          </p:cNvPr>
          <p:cNvSpPr/>
          <p:nvPr/>
        </p:nvSpPr>
        <p:spPr>
          <a:xfrm>
            <a:off x="3531940" y="4183686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9000"/>
            </a:schemeClr>
          </a:solidFill>
          <a:ln w="19050">
            <a:solidFill>
              <a:schemeClr val="accent5">
                <a:lumMod val="50000"/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9740DB24-8531-E94D-B05E-60C33259FE09}"/>
              </a:ext>
            </a:extLst>
          </p:cNvPr>
          <p:cNvSpPr/>
          <p:nvPr/>
        </p:nvSpPr>
        <p:spPr>
          <a:xfrm>
            <a:off x="2580250" y="2988563"/>
            <a:ext cx="1128109" cy="311369"/>
          </a:xfrm>
          <a:prstGeom prst="roundRect">
            <a:avLst/>
          </a:prstGeom>
          <a:noFill/>
          <a:ln w="38100">
            <a:solidFill>
              <a:schemeClr val="accent6">
                <a:lumMod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id="{4591500B-0412-CB45-9053-85931536B1AD}"/>
              </a:ext>
            </a:extLst>
          </p:cNvPr>
          <p:cNvSpPr/>
          <p:nvPr/>
        </p:nvSpPr>
        <p:spPr>
          <a:xfrm rot="16200000">
            <a:off x="2885871" y="3505978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Content Placeholder 2">
                <a:extLst>
                  <a:ext uri="{FF2B5EF4-FFF2-40B4-BE49-F238E27FC236}">
                    <a16:creationId xmlns:a16="http://schemas.microsoft.com/office/drawing/2014/main" id="{E79D0B05-1A10-7543-8CA9-44F6B045386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84544" y="3453606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en-US" sz="2400" dirty="0">
                  <a:solidFill>
                    <a:schemeClr val="bg1">
                      <a:lumMod val="85000"/>
                    </a:schemeClr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26" name="Content Placeholder 2">
                <a:extLst>
                  <a:ext uri="{FF2B5EF4-FFF2-40B4-BE49-F238E27FC236}">
                    <a16:creationId xmlns:a16="http://schemas.microsoft.com/office/drawing/2014/main" id="{E79D0B05-1A10-7543-8CA9-44F6B04538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4544" y="3453606"/>
                <a:ext cx="701328" cy="50358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Oval 26">
            <a:extLst>
              <a:ext uri="{FF2B5EF4-FFF2-40B4-BE49-F238E27FC236}">
                <a16:creationId xmlns:a16="http://schemas.microsoft.com/office/drawing/2014/main" id="{E5B32DB0-F51A-8242-86A0-8AD7CED6BCFA}"/>
              </a:ext>
            </a:extLst>
          </p:cNvPr>
          <p:cNvSpPr/>
          <p:nvPr/>
        </p:nvSpPr>
        <p:spPr>
          <a:xfrm>
            <a:off x="4848860" y="3062805"/>
            <a:ext cx="203200" cy="203200"/>
          </a:xfrm>
          <a:prstGeom prst="ellipse">
            <a:avLst/>
          </a:prstGeom>
          <a:solidFill>
            <a:srgbClr val="92D050">
              <a:alpha val="19000"/>
            </a:srgbClr>
          </a:solidFill>
          <a:ln w="19050">
            <a:solidFill>
              <a:schemeClr val="accent6">
                <a:lumMod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23A3479-F954-6840-B536-A1F94B963982}"/>
              </a:ext>
            </a:extLst>
          </p:cNvPr>
          <p:cNvSpPr/>
          <p:nvPr/>
        </p:nvSpPr>
        <p:spPr>
          <a:xfrm>
            <a:off x="5095119" y="3062805"/>
            <a:ext cx="203200" cy="203200"/>
          </a:xfrm>
          <a:prstGeom prst="ellipse">
            <a:avLst/>
          </a:prstGeom>
          <a:solidFill>
            <a:srgbClr val="92D050">
              <a:alpha val="19000"/>
            </a:srgbClr>
          </a:solidFill>
          <a:ln w="19050">
            <a:solidFill>
              <a:schemeClr val="accent6">
                <a:lumMod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F60CB2B-07CE-A945-B489-29D965BD7199}"/>
              </a:ext>
            </a:extLst>
          </p:cNvPr>
          <p:cNvSpPr/>
          <p:nvPr/>
        </p:nvSpPr>
        <p:spPr>
          <a:xfrm>
            <a:off x="5341378" y="3062805"/>
            <a:ext cx="203200" cy="203200"/>
          </a:xfrm>
          <a:prstGeom prst="ellipse">
            <a:avLst/>
          </a:prstGeom>
          <a:solidFill>
            <a:srgbClr val="92D050">
              <a:alpha val="19000"/>
            </a:srgbClr>
          </a:solidFill>
          <a:ln w="19050">
            <a:solidFill>
              <a:schemeClr val="accent6">
                <a:lumMod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992A6669-C851-9C47-8BEF-30B768932508}"/>
              </a:ext>
            </a:extLst>
          </p:cNvPr>
          <p:cNvSpPr/>
          <p:nvPr/>
        </p:nvSpPr>
        <p:spPr>
          <a:xfrm>
            <a:off x="5593247" y="3062805"/>
            <a:ext cx="203200" cy="203200"/>
          </a:xfrm>
          <a:prstGeom prst="ellipse">
            <a:avLst/>
          </a:prstGeom>
          <a:solidFill>
            <a:srgbClr val="92D050">
              <a:alpha val="19000"/>
            </a:srgbClr>
          </a:solidFill>
          <a:ln w="19050">
            <a:solidFill>
              <a:schemeClr val="accent6">
                <a:lumMod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4930E4E3-04D4-BF47-BA4B-A45962FBCDEB}"/>
              </a:ext>
            </a:extLst>
          </p:cNvPr>
          <p:cNvSpPr/>
          <p:nvPr/>
        </p:nvSpPr>
        <p:spPr>
          <a:xfrm>
            <a:off x="4627925" y="4155353"/>
            <a:ext cx="1364224" cy="311369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05D97170-2F8B-4F48-8E2A-64641CE2B3C4}"/>
              </a:ext>
            </a:extLst>
          </p:cNvPr>
          <p:cNvSpPr/>
          <p:nvPr/>
        </p:nvSpPr>
        <p:spPr>
          <a:xfrm>
            <a:off x="4712475" y="4208620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4000"/>
            </a:schemeClr>
          </a:solidFill>
          <a:ln w="19050">
            <a:solidFill>
              <a:schemeClr val="accent5">
                <a:lumMod val="50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0F52EDE-2875-DE48-AD2F-BA6536894E60}"/>
              </a:ext>
            </a:extLst>
          </p:cNvPr>
          <p:cNvSpPr/>
          <p:nvPr/>
        </p:nvSpPr>
        <p:spPr>
          <a:xfrm>
            <a:off x="4958734" y="4208620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4000"/>
            </a:schemeClr>
          </a:solidFill>
          <a:ln w="1905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DA075C99-337F-BE47-8EF8-5EC57183ED41}"/>
              </a:ext>
            </a:extLst>
          </p:cNvPr>
          <p:cNvSpPr/>
          <p:nvPr/>
        </p:nvSpPr>
        <p:spPr>
          <a:xfrm>
            <a:off x="5204993" y="4208620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4000"/>
            </a:schemeClr>
          </a:solidFill>
          <a:ln w="1905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CB3CF464-58A0-B348-81AE-9423A9E30E87}"/>
              </a:ext>
            </a:extLst>
          </p:cNvPr>
          <p:cNvSpPr/>
          <p:nvPr/>
        </p:nvSpPr>
        <p:spPr>
          <a:xfrm>
            <a:off x="5456862" y="4208620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4000"/>
            </a:schemeClr>
          </a:solidFill>
          <a:ln w="1905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73BFE72E-2A7F-ED4C-959D-0C33435D708C}"/>
              </a:ext>
            </a:extLst>
          </p:cNvPr>
          <p:cNvSpPr/>
          <p:nvPr/>
        </p:nvSpPr>
        <p:spPr>
          <a:xfrm>
            <a:off x="5714858" y="4210904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4000"/>
            </a:schemeClr>
          </a:solidFill>
          <a:ln w="1905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548398E9-0B56-9A41-BD1E-EBE22F30922D}"/>
              </a:ext>
            </a:extLst>
          </p:cNvPr>
          <p:cNvSpPr/>
          <p:nvPr/>
        </p:nvSpPr>
        <p:spPr>
          <a:xfrm>
            <a:off x="4763168" y="3015781"/>
            <a:ext cx="1128109" cy="311369"/>
          </a:xfrm>
          <a:prstGeom prst="roundRect">
            <a:avLst/>
          </a:prstGeom>
          <a:noFill/>
          <a:ln w="38100">
            <a:solidFill>
              <a:schemeClr val="accent6">
                <a:lumMod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ight Arrow 37">
            <a:extLst>
              <a:ext uri="{FF2B5EF4-FFF2-40B4-BE49-F238E27FC236}">
                <a16:creationId xmlns:a16="http://schemas.microsoft.com/office/drawing/2014/main" id="{3C471183-F579-0240-B18B-4AC85FA1910F}"/>
              </a:ext>
            </a:extLst>
          </p:cNvPr>
          <p:cNvSpPr/>
          <p:nvPr/>
        </p:nvSpPr>
        <p:spPr>
          <a:xfrm rot="16200000">
            <a:off x="5068789" y="353319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9" name="Content Placeholder 2">
                <a:extLst>
                  <a:ext uri="{FF2B5EF4-FFF2-40B4-BE49-F238E27FC236}">
                    <a16:creationId xmlns:a16="http://schemas.microsoft.com/office/drawing/2014/main" id="{7E945B6E-8A48-AB4E-A28B-D7C1B4C03C7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67462" y="3480824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en-US" sz="2400" dirty="0">
                  <a:solidFill>
                    <a:schemeClr val="bg1">
                      <a:lumMod val="85000"/>
                    </a:schemeClr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39" name="Content Placeholder 2">
                <a:extLst>
                  <a:ext uri="{FF2B5EF4-FFF2-40B4-BE49-F238E27FC236}">
                    <a16:creationId xmlns:a16="http://schemas.microsoft.com/office/drawing/2014/main" id="{7E945B6E-8A48-AB4E-A28B-D7C1B4C03C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7462" y="3480824"/>
                <a:ext cx="701328" cy="50358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Oval 39">
            <a:extLst>
              <a:ext uri="{FF2B5EF4-FFF2-40B4-BE49-F238E27FC236}">
                <a16:creationId xmlns:a16="http://schemas.microsoft.com/office/drawing/2014/main" id="{561C6263-CBD3-104D-9AD6-8AF75D59C6B7}"/>
              </a:ext>
            </a:extLst>
          </p:cNvPr>
          <p:cNvSpPr/>
          <p:nvPr/>
        </p:nvSpPr>
        <p:spPr>
          <a:xfrm>
            <a:off x="7124425" y="3079223"/>
            <a:ext cx="203200" cy="203200"/>
          </a:xfrm>
          <a:prstGeom prst="ellipse">
            <a:avLst/>
          </a:prstGeom>
          <a:solidFill>
            <a:srgbClr val="92D050">
              <a:alpha val="19000"/>
            </a:srgbClr>
          </a:solidFill>
          <a:ln w="19050">
            <a:solidFill>
              <a:schemeClr val="accent6">
                <a:lumMod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72FF0051-DDDB-8F4C-9CD5-68DA8E6D0254}"/>
              </a:ext>
            </a:extLst>
          </p:cNvPr>
          <p:cNvSpPr/>
          <p:nvPr/>
        </p:nvSpPr>
        <p:spPr>
          <a:xfrm>
            <a:off x="7370684" y="3079223"/>
            <a:ext cx="203200" cy="203200"/>
          </a:xfrm>
          <a:prstGeom prst="ellipse">
            <a:avLst/>
          </a:prstGeom>
          <a:solidFill>
            <a:srgbClr val="92D050">
              <a:alpha val="19000"/>
            </a:srgbClr>
          </a:solidFill>
          <a:ln w="19050">
            <a:solidFill>
              <a:schemeClr val="accent6">
                <a:lumMod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8D7837AF-EC9B-934B-B23A-341969736412}"/>
              </a:ext>
            </a:extLst>
          </p:cNvPr>
          <p:cNvSpPr/>
          <p:nvPr/>
        </p:nvSpPr>
        <p:spPr>
          <a:xfrm>
            <a:off x="7616943" y="3079223"/>
            <a:ext cx="203200" cy="203200"/>
          </a:xfrm>
          <a:prstGeom prst="ellipse">
            <a:avLst/>
          </a:prstGeom>
          <a:solidFill>
            <a:srgbClr val="92D050">
              <a:alpha val="19000"/>
            </a:srgbClr>
          </a:solidFill>
          <a:ln w="19050">
            <a:solidFill>
              <a:schemeClr val="accent6">
                <a:lumMod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812173EF-414D-D34A-AA3C-3133FB40BE1E}"/>
              </a:ext>
            </a:extLst>
          </p:cNvPr>
          <p:cNvSpPr/>
          <p:nvPr/>
        </p:nvSpPr>
        <p:spPr>
          <a:xfrm>
            <a:off x="7868812" y="3079223"/>
            <a:ext cx="203200" cy="203200"/>
          </a:xfrm>
          <a:prstGeom prst="ellipse">
            <a:avLst/>
          </a:prstGeom>
          <a:solidFill>
            <a:srgbClr val="92D050">
              <a:alpha val="19000"/>
            </a:srgbClr>
          </a:solidFill>
          <a:ln w="19050">
            <a:solidFill>
              <a:schemeClr val="accent6">
                <a:lumMod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1889007D-61A0-FC49-930F-D20297266FA6}"/>
              </a:ext>
            </a:extLst>
          </p:cNvPr>
          <p:cNvSpPr/>
          <p:nvPr/>
        </p:nvSpPr>
        <p:spPr>
          <a:xfrm>
            <a:off x="6903490" y="4171771"/>
            <a:ext cx="1364224" cy="311369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81CDAA7C-35E5-6E45-AFB8-68996C5CD504}"/>
              </a:ext>
            </a:extLst>
          </p:cNvPr>
          <p:cNvSpPr/>
          <p:nvPr/>
        </p:nvSpPr>
        <p:spPr>
          <a:xfrm>
            <a:off x="6988040" y="4225038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25000"/>
            </a:schemeClr>
          </a:solidFill>
          <a:ln w="1905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2A64F47D-8687-D942-BDDA-D6E332106E26}"/>
              </a:ext>
            </a:extLst>
          </p:cNvPr>
          <p:cNvSpPr/>
          <p:nvPr/>
        </p:nvSpPr>
        <p:spPr>
          <a:xfrm>
            <a:off x="7234299" y="4225038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25000"/>
            </a:schemeClr>
          </a:solidFill>
          <a:ln w="1905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102A8646-BCDD-374E-A279-D366EE61AC34}"/>
              </a:ext>
            </a:extLst>
          </p:cNvPr>
          <p:cNvSpPr/>
          <p:nvPr/>
        </p:nvSpPr>
        <p:spPr>
          <a:xfrm>
            <a:off x="7480558" y="4225038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25000"/>
            </a:schemeClr>
          </a:solidFill>
          <a:ln w="1905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1CDCA503-8B88-2F4F-8D6B-3A400CCA8B45}"/>
              </a:ext>
            </a:extLst>
          </p:cNvPr>
          <p:cNvSpPr/>
          <p:nvPr/>
        </p:nvSpPr>
        <p:spPr>
          <a:xfrm>
            <a:off x="7732427" y="4225038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25000"/>
            </a:schemeClr>
          </a:solidFill>
          <a:ln w="1905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F3202942-838B-0E4F-8817-666091844E0B}"/>
              </a:ext>
            </a:extLst>
          </p:cNvPr>
          <p:cNvSpPr/>
          <p:nvPr/>
        </p:nvSpPr>
        <p:spPr>
          <a:xfrm>
            <a:off x="7990423" y="422732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25000"/>
            </a:schemeClr>
          </a:solidFill>
          <a:ln w="1905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F1CF5238-90F6-1A42-BB43-1558E63F45B4}"/>
              </a:ext>
            </a:extLst>
          </p:cNvPr>
          <p:cNvSpPr/>
          <p:nvPr/>
        </p:nvSpPr>
        <p:spPr>
          <a:xfrm>
            <a:off x="7038733" y="3032199"/>
            <a:ext cx="1128109" cy="311369"/>
          </a:xfrm>
          <a:prstGeom prst="roundRect">
            <a:avLst/>
          </a:prstGeom>
          <a:noFill/>
          <a:ln w="38100">
            <a:solidFill>
              <a:schemeClr val="accent6">
                <a:lumMod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ight Arrow 50">
            <a:extLst>
              <a:ext uri="{FF2B5EF4-FFF2-40B4-BE49-F238E27FC236}">
                <a16:creationId xmlns:a16="http://schemas.microsoft.com/office/drawing/2014/main" id="{F31BEE07-66AD-CD49-8640-E36E3A55367C}"/>
              </a:ext>
            </a:extLst>
          </p:cNvPr>
          <p:cNvSpPr/>
          <p:nvPr/>
        </p:nvSpPr>
        <p:spPr>
          <a:xfrm rot="16200000">
            <a:off x="7344354" y="354961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2" name="Content Placeholder 2">
                <a:extLst>
                  <a:ext uri="{FF2B5EF4-FFF2-40B4-BE49-F238E27FC236}">
                    <a16:creationId xmlns:a16="http://schemas.microsoft.com/office/drawing/2014/main" id="{0A0C7097-2AB7-734C-AC88-E9C8FAA496A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43027" y="3497242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en-US" sz="2400" dirty="0">
                  <a:solidFill>
                    <a:schemeClr val="bg1">
                      <a:lumMod val="85000"/>
                    </a:schemeClr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52" name="Content Placeholder 2">
                <a:extLst>
                  <a:ext uri="{FF2B5EF4-FFF2-40B4-BE49-F238E27FC236}">
                    <a16:creationId xmlns:a16="http://schemas.microsoft.com/office/drawing/2014/main" id="{0A0C7097-2AB7-734C-AC88-E9C8FAA496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3027" y="3497242"/>
                <a:ext cx="701328" cy="50358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Oval 52">
            <a:extLst>
              <a:ext uri="{FF2B5EF4-FFF2-40B4-BE49-F238E27FC236}">
                <a16:creationId xmlns:a16="http://schemas.microsoft.com/office/drawing/2014/main" id="{01165D18-9EC1-F047-A671-4EE66BA5C44A}"/>
              </a:ext>
            </a:extLst>
          </p:cNvPr>
          <p:cNvSpPr/>
          <p:nvPr/>
        </p:nvSpPr>
        <p:spPr>
          <a:xfrm>
            <a:off x="9425431" y="3088205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40661276-061F-2641-B25B-CAB4040EFA22}"/>
              </a:ext>
            </a:extLst>
          </p:cNvPr>
          <p:cNvSpPr/>
          <p:nvPr/>
        </p:nvSpPr>
        <p:spPr>
          <a:xfrm>
            <a:off x="9671690" y="3088205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C9C577E7-688D-2B45-9CE3-B19C809EF163}"/>
              </a:ext>
            </a:extLst>
          </p:cNvPr>
          <p:cNvSpPr/>
          <p:nvPr/>
        </p:nvSpPr>
        <p:spPr>
          <a:xfrm>
            <a:off x="9917949" y="3088205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0A52908F-C3FE-FC4D-9BE2-39EA60BB7D76}"/>
              </a:ext>
            </a:extLst>
          </p:cNvPr>
          <p:cNvSpPr/>
          <p:nvPr/>
        </p:nvSpPr>
        <p:spPr>
          <a:xfrm>
            <a:off x="10169818" y="3088205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ounded Rectangle 62">
            <a:extLst>
              <a:ext uri="{FF2B5EF4-FFF2-40B4-BE49-F238E27FC236}">
                <a16:creationId xmlns:a16="http://schemas.microsoft.com/office/drawing/2014/main" id="{C3DF2F38-EE79-8846-ADC6-9F76281BE13C}"/>
              </a:ext>
            </a:extLst>
          </p:cNvPr>
          <p:cNvSpPr/>
          <p:nvPr/>
        </p:nvSpPr>
        <p:spPr>
          <a:xfrm>
            <a:off x="9339739" y="3041181"/>
            <a:ext cx="1128109" cy="311369"/>
          </a:xfrm>
          <a:prstGeom prst="round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4" name="Content Placeholder 2">
                <a:extLst>
                  <a:ext uri="{FF2B5EF4-FFF2-40B4-BE49-F238E27FC236}">
                    <a16:creationId xmlns:a16="http://schemas.microsoft.com/office/drawing/2014/main" id="{D91586AE-0AC5-6D4A-837F-F5F742303C8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144033" y="3506224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64" name="Content Placeholder 2">
                <a:extLst>
                  <a:ext uri="{FF2B5EF4-FFF2-40B4-BE49-F238E27FC236}">
                    <a16:creationId xmlns:a16="http://schemas.microsoft.com/office/drawing/2014/main" id="{D91586AE-0AC5-6D4A-837F-F5F742303C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33" y="3506224"/>
                <a:ext cx="701328" cy="50358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5" name="Content Placeholder 2">
                <a:extLst>
                  <a:ext uri="{FF2B5EF4-FFF2-40B4-BE49-F238E27FC236}">
                    <a16:creationId xmlns:a16="http://schemas.microsoft.com/office/drawing/2014/main" id="{4B4D95BC-DCE6-4E4B-A661-D8E2988E5D8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04135" y="3720162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65" name="Content Placeholder 2">
                <a:extLst>
                  <a:ext uri="{FF2B5EF4-FFF2-40B4-BE49-F238E27FC236}">
                    <a16:creationId xmlns:a16="http://schemas.microsoft.com/office/drawing/2014/main" id="{4B4D95BC-DCE6-4E4B-A661-D8E2988E5D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4135" y="3720162"/>
                <a:ext cx="701328" cy="50358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BB1228C7-F921-324C-A43B-A4D084076D20}"/>
                  </a:ext>
                </a:extLst>
              </p:cNvPr>
              <p:cNvSpPr/>
              <p:nvPr/>
            </p:nvSpPr>
            <p:spPr>
              <a:xfrm>
                <a:off x="9251884" y="1871324"/>
                <a:ext cx="130381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𝐶𝐸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BB1228C7-F921-324C-A43B-A4D084076D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1884" y="1871324"/>
                <a:ext cx="1303818" cy="369332"/>
              </a:xfrm>
              <a:prstGeom prst="rect">
                <a:avLst/>
              </a:prstGeom>
              <a:blipFill>
                <a:blip r:embed="rId7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66B5397A-8488-8942-B507-3BFFEA4D0E98}"/>
                  </a:ext>
                </a:extLst>
              </p:cNvPr>
              <p:cNvSpPr/>
              <p:nvPr/>
            </p:nvSpPr>
            <p:spPr>
              <a:xfrm>
                <a:off x="2031827" y="2895419"/>
                <a:ext cx="43037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i="1" dirty="0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US" sz="240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66B5397A-8488-8942-B507-3BFFEA4D0E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1827" y="2895419"/>
                <a:ext cx="430374" cy="461665"/>
              </a:xfrm>
              <a:prstGeom prst="rect">
                <a:avLst/>
              </a:prstGeom>
              <a:blipFill>
                <a:blip r:embed="rId8"/>
                <a:stretch>
                  <a:fillRect t="-2778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05D246DF-B328-314D-AE0D-3948B489731F}"/>
                  </a:ext>
                </a:extLst>
              </p:cNvPr>
              <p:cNvSpPr/>
              <p:nvPr/>
            </p:nvSpPr>
            <p:spPr>
              <a:xfrm>
                <a:off x="9332710" y="686561"/>
                <a:ext cx="1298483" cy="107228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4000" b="1" dirty="0">
                    <a:latin typeface="Avenir Light" panose="020B0402020203020204" pitchFamily="34" charset="77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4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sSup>
                          <m:sSupPr>
                            <m:ctrlPr>
                              <a:rPr lang="en-US" sz="40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𝑳</m:t>
                            </m:r>
                          </m:e>
                          <m:sup>
                            <m:r>
                              <a:rPr lang="en-US" sz="40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𝟒</m:t>
                            </m:r>
                          </m:sup>
                        </m:sSup>
                      </m:num>
                      <m:den>
                        <m:r>
                          <a:rPr lang="en-US" sz="4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sSup>
                          <m:sSupPr>
                            <m:ctrlPr>
                              <a:rPr lang="en-US" sz="40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𝑽</m:t>
                            </m:r>
                          </m:e>
                          <m:sup>
                            <m:r>
                              <a:rPr lang="en-US" sz="40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p>
                        </m:sSup>
                      </m:den>
                    </m:f>
                    <m:r>
                      <a:rPr lang="en-US" sz="4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4000" dirty="0"/>
              </a:p>
            </p:txBody>
          </p:sp>
        </mc:Choice>
        <mc:Fallback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05D246DF-B328-314D-AE0D-3948B48973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2710" y="686561"/>
                <a:ext cx="1298483" cy="1072281"/>
              </a:xfrm>
              <a:prstGeom prst="rect">
                <a:avLst/>
              </a:prstGeom>
              <a:blipFill>
                <a:blip r:embed="rId9"/>
                <a:stretch>
                  <a:fillRect b="-70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5" name="Content Placeholder 2">
                <a:extLst>
                  <a:ext uri="{FF2B5EF4-FFF2-40B4-BE49-F238E27FC236}">
                    <a16:creationId xmlns:a16="http://schemas.microsoft.com/office/drawing/2014/main" id="{DD0223EE-AB77-E745-B3EB-BC981C8BDCC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33573" y="3717904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75" name="Content Placeholder 2">
                <a:extLst>
                  <a:ext uri="{FF2B5EF4-FFF2-40B4-BE49-F238E27FC236}">
                    <a16:creationId xmlns:a16="http://schemas.microsoft.com/office/drawing/2014/main" id="{DD0223EE-AB77-E745-B3EB-BC981C8BDC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3573" y="3717904"/>
                <a:ext cx="701328" cy="50358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6" name="Content Placeholder 2">
                <a:extLst>
                  <a:ext uri="{FF2B5EF4-FFF2-40B4-BE49-F238E27FC236}">
                    <a16:creationId xmlns:a16="http://schemas.microsoft.com/office/drawing/2014/main" id="{5439BFB4-5FEF-BC48-847B-7E2270682B4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153349" y="3754780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76" name="Content Placeholder 2">
                <a:extLst>
                  <a:ext uri="{FF2B5EF4-FFF2-40B4-BE49-F238E27FC236}">
                    <a16:creationId xmlns:a16="http://schemas.microsoft.com/office/drawing/2014/main" id="{5439BFB4-5FEF-BC48-847B-7E2270682B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3349" y="3754780"/>
                <a:ext cx="701328" cy="50358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Content Placeholder 2">
            <a:extLst>
              <a:ext uri="{FF2B5EF4-FFF2-40B4-BE49-F238E27FC236}">
                <a16:creationId xmlns:a16="http://schemas.microsoft.com/office/drawing/2014/main" id="{DC5110E7-A92F-C14A-95F3-B48F03756A2D}"/>
              </a:ext>
            </a:extLst>
          </p:cNvPr>
          <p:cNvSpPr txBox="1">
            <a:spLocks/>
          </p:cNvSpPr>
          <p:nvPr/>
        </p:nvSpPr>
        <p:spPr>
          <a:xfrm>
            <a:off x="264163" y="5250618"/>
            <a:ext cx="1530821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latin typeface="Avenir Light" panose="020B0402020203020204" pitchFamily="34" charset="77"/>
              </a:rPr>
              <a:t>Input layer</a:t>
            </a:r>
          </a:p>
        </p:txBody>
      </p:sp>
      <p:sp>
        <p:nvSpPr>
          <p:cNvPr id="78" name="Content Placeholder 2">
            <a:extLst>
              <a:ext uri="{FF2B5EF4-FFF2-40B4-BE49-F238E27FC236}">
                <a16:creationId xmlns:a16="http://schemas.microsoft.com/office/drawing/2014/main" id="{D72094EF-16A9-7B44-A071-E40E0000CED0}"/>
              </a:ext>
            </a:extLst>
          </p:cNvPr>
          <p:cNvSpPr txBox="1">
            <a:spLocks/>
          </p:cNvSpPr>
          <p:nvPr/>
        </p:nvSpPr>
        <p:spPr>
          <a:xfrm>
            <a:off x="147347" y="4088472"/>
            <a:ext cx="1737960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latin typeface="Avenir Light" panose="020B0402020203020204" pitchFamily="34" charset="77"/>
              </a:rPr>
              <a:t>Hidden layer</a:t>
            </a:r>
          </a:p>
        </p:txBody>
      </p:sp>
      <p:sp>
        <p:nvSpPr>
          <p:cNvPr id="79" name="Rounded Rectangle 78">
            <a:extLst>
              <a:ext uri="{FF2B5EF4-FFF2-40B4-BE49-F238E27FC236}">
                <a16:creationId xmlns:a16="http://schemas.microsoft.com/office/drawing/2014/main" id="{151911BD-6EAD-874D-AF1A-AF3DBE79F64F}"/>
              </a:ext>
            </a:extLst>
          </p:cNvPr>
          <p:cNvSpPr/>
          <p:nvPr/>
        </p:nvSpPr>
        <p:spPr>
          <a:xfrm>
            <a:off x="2561160" y="5287053"/>
            <a:ext cx="1196135" cy="330065"/>
          </a:xfrm>
          <a:prstGeom prst="roundRect">
            <a:avLst/>
          </a:prstGeom>
          <a:noFill/>
          <a:ln w="38100">
            <a:solidFill>
              <a:schemeClr val="tx1"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DD19C169-8DD1-6A4B-88D6-3C0CC3D70D2B}"/>
              </a:ext>
            </a:extLst>
          </p:cNvPr>
          <p:cNvSpPr/>
          <p:nvPr/>
        </p:nvSpPr>
        <p:spPr>
          <a:xfrm>
            <a:off x="2665942" y="5342404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BA8D7768-A1EC-1649-91E0-743C8369903D}"/>
              </a:ext>
            </a:extLst>
          </p:cNvPr>
          <p:cNvSpPr/>
          <p:nvPr/>
        </p:nvSpPr>
        <p:spPr>
          <a:xfrm>
            <a:off x="2912201" y="5342404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F381F72C-2D2A-DF4B-BEC4-0A10EB34839F}"/>
              </a:ext>
            </a:extLst>
          </p:cNvPr>
          <p:cNvSpPr/>
          <p:nvPr/>
        </p:nvSpPr>
        <p:spPr>
          <a:xfrm>
            <a:off x="3158460" y="5342404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FDE76911-7CAA-224F-9047-5918773A1D55}"/>
              </a:ext>
            </a:extLst>
          </p:cNvPr>
          <p:cNvSpPr/>
          <p:nvPr/>
        </p:nvSpPr>
        <p:spPr>
          <a:xfrm>
            <a:off x="3410329" y="5342404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4" name="Right Arrow 83">
            <a:extLst>
              <a:ext uri="{FF2B5EF4-FFF2-40B4-BE49-F238E27FC236}">
                <a16:creationId xmlns:a16="http://schemas.microsoft.com/office/drawing/2014/main" id="{A5AB2061-9AA7-DE4C-B89B-6E9DCD68CCB7}"/>
              </a:ext>
            </a:extLst>
          </p:cNvPr>
          <p:cNvSpPr/>
          <p:nvPr/>
        </p:nvSpPr>
        <p:spPr>
          <a:xfrm rot="16200000">
            <a:off x="2907431" y="467512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5" name="Content Placeholder 2">
                <a:extLst>
                  <a:ext uri="{FF2B5EF4-FFF2-40B4-BE49-F238E27FC236}">
                    <a16:creationId xmlns:a16="http://schemas.microsoft.com/office/drawing/2014/main" id="{5B7329C0-ED61-CA43-A5EF-75D5674852E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77235" y="4632547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sz="2400" dirty="0">
                  <a:solidFill>
                    <a:schemeClr val="bg1">
                      <a:lumMod val="75000"/>
                    </a:schemeClr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85" name="Content Placeholder 2">
                <a:extLst>
                  <a:ext uri="{FF2B5EF4-FFF2-40B4-BE49-F238E27FC236}">
                    <a16:creationId xmlns:a16="http://schemas.microsoft.com/office/drawing/2014/main" id="{5B7329C0-ED61-CA43-A5EF-75D5674852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7235" y="4632547"/>
                <a:ext cx="701328" cy="50358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Rounded Rectangle 85">
            <a:extLst>
              <a:ext uri="{FF2B5EF4-FFF2-40B4-BE49-F238E27FC236}">
                <a16:creationId xmlns:a16="http://schemas.microsoft.com/office/drawing/2014/main" id="{F806BD02-2D52-384B-B1FC-D8788ED70EC9}"/>
              </a:ext>
            </a:extLst>
          </p:cNvPr>
          <p:cNvSpPr/>
          <p:nvPr/>
        </p:nvSpPr>
        <p:spPr>
          <a:xfrm>
            <a:off x="4744078" y="5314271"/>
            <a:ext cx="1196135" cy="330065"/>
          </a:xfrm>
          <a:prstGeom prst="roundRect">
            <a:avLst/>
          </a:prstGeom>
          <a:noFill/>
          <a:ln w="38100">
            <a:solidFill>
              <a:schemeClr val="tx1"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42FEF93D-1038-B441-8283-46E6C128CBAC}"/>
              </a:ext>
            </a:extLst>
          </p:cNvPr>
          <p:cNvSpPr/>
          <p:nvPr/>
        </p:nvSpPr>
        <p:spPr>
          <a:xfrm>
            <a:off x="4848860" y="5369622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7FF12C54-CCD1-C943-8412-D543E5A478AF}"/>
              </a:ext>
            </a:extLst>
          </p:cNvPr>
          <p:cNvSpPr/>
          <p:nvPr/>
        </p:nvSpPr>
        <p:spPr>
          <a:xfrm>
            <a:off x="5095119" y="5369622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FAFD3F7B-052C-374A-8560-EF0CA951100C}"/>
              </a:ext>
            </a:extLst>
          </p:cNvPr>
          <p:cNvSpPr/>
          <p:nvPr/>
        </p:nvSpPr>
        <p:spPr>
          <a:xfrm>
            <a:off x="5341378" y="5369622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9AFC51C0-06B7-B448-8454-08607677863C}"/>
              </a:ext>
            </a:extLst>
          </p:cNvPr>
          <p:cNvSpPr/>
          <p:nvPr/>
        </p:nvSpPr>
        <p:spPr>
          <a:xfrm>
            <a:off x="5593247" y="5369622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1" name="Right Arrow 90">
            <a:extLst>
              <a:ext uri="{FF2B5EF4-FFF2-40B4-BE49-F238E27FC236}">
                <a16:creationId xmlns:a16="http://schemas.microsoft.com/office/drawing/2014/main" id="{94B6773C-603B-6C49-953C-453D04B3E678}"/>
              </a:ext>
            </a:extLst>
          </p:cNvPr>
          <p:cNvSpPr/>
          <p:nvPr/>
        </p:nvSpPr>
        <p:spPr>
          <a:xfrm rot="16200000">
            <a:off x="5090349" y="470234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2" name="Content Placeholder 2">
                <a:extLst>
                  <a:ext uri="{FF2B5EF4-FFF2-40B4-BE49-F238E27FC236}">
                    <a16:creationId xmlns:a16="http://schemas.microsoft.com/office/drawing/2014/main" id="{94408A66-3DA3-BF48-9C62-02AD108A3C9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60153" y="4659765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sz="2400" dirty="0">
                  <a:solidFill>
                    <a:schemeClr val="bg1">
                      <a:lumMod val="75000"/>
                    </a:schemeClr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92" name="Content Placeholder 2">
                <a:extLst>
                  <a:ext uri="{FF2B5EF4-FFF2-40B4-BE49-F238E27FC236}">
                    <a16:creationId xmlns:a16="http://schemas.microsoft.com/office/drawing/2014/main" id="{94408A66-3DA3-BF48-9C62-02AD108A3C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0153" y="4659765"/>
                <a:ext cx="701328" cy="50358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3" name="Rounded Rectangle 92">
            <a:extLst>
              <a:ext uri="{FF2B5EF4-FFF2-40B4-BE49-F238E27FC236}">
                <a16:creationId xmlns:a16="http://schemas.microsoft.com/office/drawing/2014/main" id="{310103AE-B073-1143-98CC-E315F95F91D7}"/>
              </a:ext>
            </a:extLst>
          </p:cNvPr>
          <p:cNvSpPr/>
          <p:nvPr/>
        </p:nvSpPr>
        <p:spPr>
          <a:xfrm>
            <a:off x="7019643" y="5330689"/>
            <a:ext cx="1196135" cy="330065"/>
          </a:xfrm>
          <a:prstGeom prst="roundRect">
            <a:avLst/>
          </a:prstGeom>
          <a:noFill/>
          <a:ln w="38100">
            <a:solidFill>
              <a:schemeClr val="tx1"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5247013F-E0C9-0E40-8E18-2FE54212B459}"/>
              </a:ext>
            </a:extLst>
          </p:cNvPr>
          <p:cNvSpPr/>
          <p:nvPr/>
        </p:nvSpPr>
        <p:spPr>
          <a:xfrm>
            <a:off x="7124425" y="5386040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68F3127F-D691-3D4B-97C7-5F071BF8783B}"/>
              </a:ext>
            </a:extLst>
          </p:cNvPr>
          <p:cNvSpPr/>
          <p:nvPr/>
        </p:nvSpPr>
        <p:spPr>
          <a:xfrm>
            <a:off x="7370684" y="5386040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DEE41199-A7D8-0946-B7A7-17844F1F0716}"/>
              </a:ext>
            </a:extLst>
          </p:cNvPr>
          <p:cNvSpPr/>
          <p:nvPr/>
        </p:nvSpPr>
        <p:spPr>
          <a:xfrm>
            <a:off x="7616943" y="5386040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4838534D-B292-1140-A586-BDB908323903}"/>
              </a:ext>
            </a:extLst>
          </p:cNvPr>
          <p:cNvSpPr/>
          <p:nvPr/>
        </p:nvSpPr>
        <p:spPr>
          <a:xfrm>
            <a:off x="7868812" y="5386040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8" name="Right Arrow 97">
            <a:extLst>
              <a:ext uri="{FF2B5EF4-FFF2-40B4-BE49-F238E27FC236}">
                <a16:creationId xmlns:a16="http://schemas.microsoft.com/office/drawing/2014/main" id="{4E2804D9-F4E5-D343-A373-94D728C0A6E1}"/>
              </a:ext>
            </a:extLst>
          </p:cNvPr>
          <p:cNvSpPr/>
          <p:nvPr/>
        </p:nvSpPr>
        <p:spPr>
          <a:xfrm rot="16200000">
            <a:off x="7365914" y="471876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9" name="Content Placeholder 2">
                <a:extLst>
                  <a:ext uri="{FF2B5EF4-FFF2-40B4-BE49-F238E27FC236}">
                    <a16:creationId xmlns:a16="http://schemas.microsoft.com/office/drawing/2014/main" id="{6ADE574B-929C-464D-8AE2-6AA659EFB67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35718" y="4676183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sz="2400" dirty="0">
                  <a:solidFill>
                    <a:schemeClr val="bg1">
                      <a:lumMod val="75000"/>
                    </a:schemeClr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99" name="Content Placeholder 2">
                <a:extLst>
                  <a:ext uri="{FF2B5EF4-FFF2-40B4-BE49-F238E27FC236}">
                    <a16:creationId xmlns:a16="http://schemas.microsoft.com/office/drawing/2014/main" id="{6ADE574B-929C-464D-8AE2-6AA659EFB6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718" y="4676183"/>
                <a:ext cx="701328" cy="503588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0" name="Right Arrow 99">
            <a:extLst>
              <a:ext uri="{FF2B5EF4-FFF2-40B4-BE49-F238E27FC236}">
                <a16:creationId xmlns:a16="http://schemas.microsoft.com/office/drawing/2014/main" id="{0A06B42B-2531-7D4A-A07C-96F48D518057}"/>
              </a:ext>
            </a:extLst>
          </p:cNvPr>
          <p:cNvSpPr/>
          <p:nvPr/>
        </p:nvSpPr>
        <p:spPr>
          <a:xfrm rot="16200000">
            <a:off x="9666920" y="472774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1" name="Content Placeholder 2">
                <a:extLst>
                  <a:ext uri="{FF2B5EF4-FFF2-40B4-BE49-F238E27FC236}">
                    <a16:creationId xmlns:a16="http://schemas.microsoft.com/office/drawing/2014/main" id="{560370BF-B949-784C-86C7-0D501AD16BF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136724" y="4685165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sz="2400" dirty="0">
                  <a:solidFill>
                    <a:schemeClr val="bg1">
                      <a:lumMod val="75000"/>
                    </a:schemeClr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01" name="Content Placeholder 2">
                <a:extLst>
                  <a:ext uri="{FF2B5EF4-FFF2-40B4-BE49-F238E27FC236}">
                    <a16:creationId xmlns:a16="http://schemas.microsoft.com/office/drawing/2014/main" id="{560370BF-B949-784C-86C7-0D501AD16B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6724" y="4685165"/>
                <a:ext cx="701328" cy="503588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2" name="Content Placeholder 2">
            <a:extLst>
              <a:ext uri="{FF2B5EF4-FFF2-40B4-BE49-F238E27FC236}">
                <a16:creationId xmlns:a16="http://schemas.microsoft.com/office/drawing/2014/main" id="{84F00FE0-7BE2-AB45-84A5-CACC76F1C678}"/>
              </a:ext>
            </a:extLst>
          </p:cNvPr>
          <p:cNvSpPr txBox="1">
            <a:spLocks/>
          </p:cNvSpPr>
          <p:nvPr/>
        </p:nvSpPr>
        <p:spPr>
          <a:xfrm>
            <a:off x="2793640" y="5754472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Avenir Light" panose="020B0402020203020204" pitchFamily="34" charset="77"/>
              </a:rPr>
              <a:t>She</a:t>
            </a:r>
          </a:p>
        </p:txBody>
      </p:sp>
      <p:sp>
        <p:nvSpPr>
          <p:cNvPr id="103" name="Content Placeholder 2">
            <a:extLst>
              <a:ext uri="{FF2B5EF4-FFF2-40B4-BE49-F238E27FC236}">
                <a16:creationId xmlns:a16="http://schemas.microsoft.com/office/drawing/2014/main" id="{F40B8C59-0149-A142-86C3-CA63325779D8}"/>
              </a:ext>
            </a:extLst>
          </p:cNvPr>
          <p:cNvSpPr txBox="1">
            <a:spLocks/>
          </p:cNvSpPr>
          <p:nvPr/>
        </p:nvSpPr>
        <p:spPr>
          <a:xfrm>
            <a:off x="4771152" y="5722080"/>
            <a:ext cx="1005821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Avenir Light" panose="020B0402020203020204" pitchFamily="34" charset="77"/>
              </a:rPr>
              <a:t>went</a:t>
            </a:r>
          </a:p>
        </p:txBody>
      </p:sp>
      <p:sp>
        <p:nvSpPr>
          <p:cNvPr id="104" name="Content Placeholder 2">
            <a:extLst>
              <a:ext uri="{FF2B5EF4-FFF2-40B4-BE49-F238E27FC236}">
                <a16:creationId xmlns:a16="http://schemas.microsoft.com/office/drawing/2014/main" id="{DA71FA44-21E2-F542-8A3B-2EA795FA64B4}"/>
              </a:ext>
            </a:extLst>
          </p:cNvPr>
          <p:cNvSpPr txBox="1">
            <a:spLocks/>
          </p:cNvSpPr>
          <p:nvPr/>
        </p:nvSpPr>
        <p:spPr>
          <a:xfrm>
            <a:off x="7132699" y="5737257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Avenir Light" panose="020B0402020203020204" pitchFamily="34" charset="77"/>
              </a:rPr>
              <a:t>to</a:t>
            </a:r>
          </a:p>
        </p:txBody>
      </p:sp>
      <p:sp>
        <p:nvSpPr>
          <p:cNvPr id="105" name="Content Placeholder 2">
            <a:extLst>
              <a:ext uri="{FF2B5EF4-FFF2-40B4-BE49-F238E27FC236}">
                <a16:creationId xmlns:a16="http://schemas.microsoft.com/office/drawing/2014/main" id="{7E95A145-8CAC-9549-BE9D-308C04EDF2FC}"/>
              </a:ext>
            </a:extLst>
          </p:cNvPr>
          <p:cNvSpPr txBox="1">
            <a:spLocks/>
          </p:cNvSpPr>
          <p:nvPr/>
        </p:nvSpPr>
        <p:spPr>
          <a:xfrm>
            <a:off x="9324812" y="5723185"/>
            <a:ext cx="966617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Avenir Light" panose="020B0402020203020204" pitchFamily="34" charset="77"/>
              </a:rPr>
              <a:t>class</a:t>
            </a:r>
          </a:p>
        </p:txBody>
      </p:sp>
      <p:sp>
        <p:nvSpPr>
          <p:cNvPr id="106" name="Rounded Rectangle 105">
            <a:extLst>
              <a:ext uri="{FF2B5EF4-FFF2-40B4-BE49-F238E27FC236}">
                <a16:creationId xmlns:a16="http://schemas.microsoft.com/office/drawing/2014/main" id="{710E6B06-7E28-8D41-92AC-CB7973823B27}"/>
              </a:ext>
            </a:extLst>
          </p:cNvPr>
          <p:cNvSpPr/>
          <p:nvPr/>
        </p:nvSpPr>
        <p:spPr>
          <a:xfrm>
            <a:off x="9334533" y="5330689"/>
            <a:ext cx="1196135" cy="330065"/>
          </a:xfrm>
          <a:prstGeom prst="roundRect">
            <a:avLst/>
          </a:prstGeom>
          <a:noFill/>
          <a:ln w="38100">
            <a:solidFill>
              <a:schemeClr val="tx1"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85DEB645-C3D7-E648-9817-4FD574E14306}"/>
              </a:ext>
            </a:extLst>
          </p:cNvPr>
          <p:cNvSpPr/>
          <p:nvPr/>
        </p:nvSpPr>
        <p:spPr>
          <a:xfrm>
            <a:off x="9439315" y="5386040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A2678B3B-07CE-6141-ACFE-0CD961C14D21}"/>
              </a:ext>
            </a:extLst>
          </p:cNvPr>
          <p:cNvSpPr/>
          <p:nvPr/>
        </p:nvSpPr>
        <p:spPr>
          <a:xfrm>
            <a:off x="9685574" y="5386040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499DACEE-02EE-5443-8FAD-D0107DF9B8E3}"/>
              </a:ext>
            </a:extLst>
          </p:cNvPr>
          <p:cNvSpPr/>
          <p:nvPr/>
        </p:nvSpPr>
        <p:spPr>
          <a:xfrm>
            <a:off x="9931833" y="5386040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3F990F24-4867-7745-AD2F-DB6CA00F7343}"/>
              </a:ext>
            </a:extLst>
          </p:cNvPr>
          <p:cNvSpPr/>
          <p:nvPr/>
        </p:nvSpPr>
        <p:spPr>
          <a:xfrm>
            <a:off x="10183702" y="5386040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11" name="Rounded Rectangle 110">
            <a:extLst>
              <a:ext uri="{FF2B5EF4-FFF2-40B4-BE49-F238E27FC236}">
                <a16:creationId xmlns:a16="http://schemas.microsoft.com/office/drawing/2014/main" id="{5846CCBF-EE75-6446-82E3-EAC9978F6B3B}"/>
              </a:ext>
            </a:extLst>
          </p:cNvPr>
          <p:cNvSpPr/>
          <p:nvPr/>
        </p:nvSpPr>
        <p:spPr>
          <a:xfrm>
            <a:off x="9217768" y="4153858"/>
            <a:ext cx="1364224" cy="311369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6BC0DBEC-CD2F-5F4B-BB00-29A024391068}"/>
              </a:ext>
            </a:extLst>
          </p:cNvPr>
          <p:cNvSpPr/>
          <p:nvPr/>
        </p:nvSpPr>
        <p:spPr>
          <a:xfrm>
            <a:off x="9302318" y="4207125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9000"/>
            </a:schemeClr>
          </a:solidFill>
          <a:ln w="19050">
            <a:solidFill>
              <a:schemeClr val="accent5">
                <a:lumMod val="50000"/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DCD84FE7-1114-864E-93F0-20C8C9E23F1B}"/>
              </a:ext>
            </a:extLst>
          </p:cNvPr>
          <p:cNvSpPr/>
          <p:nvPr/>
        </p:nvSpPr>
        <p:spPr>
          <a:xfrm>
            <a:off x="9548577" y="4207125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9000"/>
            </a:schemeClr>
          </a:solidFill>
          <a:ln w="19050">
            <a:solidFill>
              <a:schemeClr val="accent5">
                <a:lumMod val="50000"/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692A687D-18B8-124F-8D2C-CA466AD046AF}"/>
              </a:ext>
            </a:extLst>
          </p:cNvPr>
          <p:cNvSpPr/>
          <p:nvPr/>
        </p:nvSpPr>
        <p:spPr>
          <a:xfrm>
            <a:off x="9794836" y="4207125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9000"/>
            </a:schemeClr>
          </a:solidFill>
          <a:ln w="19050">
            <a:solidFill>
              <a:schemeClr val="accent5">
                <a:lumMod val="50000"/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BBD47889-18A0-2244-AA16-5A1DBF16D323}"/>
              </a:ext>
            </a:extLst>
          </p:cNvPr>
          <p:cNvSpPr/>
          <p:nvPr/>
        </p:nvSpPr>
        <p:spPr>
          <a:xfrm>
            <a:off x="10046705" y="4207125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9000"/>
            </a:schemeClr>
          </a:solidFill>
          <a:ln w="19050">
            <a:solidFill>
              <a:schemeClr val="accent5">
                <a:lumMod val="50000"/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36A71D20-DDDD-6E44-AEF6-0E1E17811A0E}"/>
              </a:ext>
            </a:extLst>
          </p:cNvPr>
          <p:cNvSpPr/>
          <p:nvPr/>
        </p:nvSpPr>
        <p:spPr>
          <a:xfrm>
            <a:off x="10304701" y="4209409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9000"/>
            </a:schemeClr>
          </a:solidFill>
          <a:ln w="19050">
            <a:solidFill>
              <a:schemeClr val="accent5">
                <a:lumMod val="50000"/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6209160F-0E10-5D4E-A879-5AF5846500B5}"/>
              </a:ext>
            </a:extLst>
          </p:cNvPr>
          <p:cNvSpPr/>
          <p:nvPr/>
        </p:nvSpPr>
        <p:spPr>
          <a:xfrm>
            <a:off x="9655013" y="3399661"/>
            <a:ext cx="520985" cy="1028577"/>
          </a:xfrm>
          <a:prstGeom prst="rect">
            <a:avLst/>
          </a:prstGeom>
          <a:solidFill>
            <a:srgbClr val="FF7F99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ight Arrow 72">
            <a:extLst>
              <a:ext uri="{FF2B5EF4-FFF2-40B4-BE49-F238E27FC236}">
                <a16:creationId xmlns:a16="http://schemas.microsoft.com/office/drawing/2014/main" id="{C5F97A50-8FCA-674B-9CD5-B798C07934E9}"/>
              </a:ext>
            </a:extLst>
          </p:cNvPr>
          <p:cNvSpPr/>
          <p:nvPr/>
        </p:nvSpPr>
        <p:spPr>
          <a:xfrm rot="10800000">
            <a:off x="3857900" y="4064460"/>
            <a:ext cx="5797112" cy="519477"/>
          </a:xfrm>
          <a:prstGeom prst="rightArrow">
            <a:avLst>
              <a:gd name="adj1" fmla="val 43272"/>
              <a:gd name="adj2" fmla="val 64733"/>
            </a:avLst>
          </a:prstGeom>
          <a:solidFill>
            <a:srgbClr val="FF7F99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1955CE4C-F149-954F-B60C-F5A8790D746A}"/>
                  </a:ext>
                </a:extLst>
              </p:cNvPr>
              <p:cNvSpPr/>
              <p:nvPr/>
            </p:nvSpPr>
            <p:spPr>
              <a:xfrm>
                <a:off x="883997" y="1378420"/>
                <a:ext cx="6032968" cy="11054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4000" b="1" dirty="0">
                    <a:latin typeface="Avenir Light" panose="020B0402020203020204" pitchFamily="34" charset="77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4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sSup>
                          <m:sSupPr>
                            <m:ctrlPr>
                              <a:rPr lang="en-US" sz="40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𝑳</m:t>
                            </m:r>
                          </m:e>
                          <m:sup>
                            <m:r>
                              <a:rPr lang="en-US" sz="40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𝟒</m:t>
                            </m:r>
                          </m:sup>
                        </m:sSup>
                      </m:num>
                      <m:den>
                        <m:r>
                          <a:rPr lang="en-US" sz="4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sSup>
                          <m:sSupPr>
                            <m:ctrlPr>
                              <a:rPr lang="en-US" sz="40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𝑽</m:t>
                            </m:r>
                          </m:e>
                          <m:sup>
                            <m:r>
                              <a:rPr lang="en-US" sz="40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p>
                        </m:sSup>
                      </m:den>
                    </m:f>
                    <m:r>
                      <a:rPr lang="en-US" sz="40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4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sSup>
                          <m:sSupPr>
                            <m:ctrlPr>
                              <a:rPr lang="en-US" sz="40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𝑳</m:t>
                            </m:r>
                          </m:e>
                          <m:sup>
                            <m:r>
                              <a:rPr lang="en-US" sz="40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𝟒</m:t>
                            </m:r>
                          </m:sup>
                        </m:sSup>
                      </m:num>
                      <m:den>
                        <m:r>
                          <a:rPr lang="en-US" sz="4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sSup>
                          <m:sSupPr>
                            <m:ctrlPr>
                              <a:rPr lang="en-US" sz="40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𝑽</m:t>
                            </m:r>
                          </m:e>
                          <m:sup>
                            <m:r>
                              <a:rPr lang="en-US" sz="40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𝟑</m:t>
                            </m:r>
                          </m:sup>
                        </m:sSup>
                      </m:den>
                    </m:f>
                    <m:f>
                      <m:fPr>
                        <m:ctrlPr>
                          <a:rPr lang="en-US" sz="4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sSup>
                          <m:sSupPr>
                            <m:ctrlPr>
                              <a:rPr lang="en-US" sz="40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𝑽</m:t>
                            </m:r>
                          </m:e>
                          <m:sup>
                            <m:r>
                              <a:rPr lang="en-US" sz="40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𝟑</m:t>
                            </m:r>
                          </m:sup>
                        </m:sSup>
                      </m:num>
                      <m:den>
                        <m:r>
                          <a:rPr lang="en-US" sz="4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sSup>
                          <m:sSupPr>
                            <m:ctrlPr>
                              <a:rPr lang="en-US" sz="40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𝑽</m:t>
                            </m:r>
                          </m:e>
                          <m:sup>
                            <m:r>
                              <a:rPr lang="en-US" sz="40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4000" b="1" dirty="0">
                    <a:solidFill>
                      <a:srgbClr val="C0000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4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sSup>
                          <m:sSupPr>
                            <m:ctrlPr>
                              <a:rPr lang="en-US" sz="40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𝑽</m:t>
                            </m:r>
                          </m:e>
                          <m:sup>
                            <m:r>
                              <a:rPr lang="en-US" sz="40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num>
                      <m:den>
                        <m:r>
                          <a:rPr lang="en-US" sz="4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sSup>
                          <m:sSupPr>
                            <m:ctrlPr>
                              <a:rPr lang="en-US" sz="40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𝑽</m:t>
                            </m:r>
                          </m:e>
                          <m:sup>
                            <m:r>
                              <a:rPr lang="en-US" sz="40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p>
                        </m:sSup>
                      </m:den>
                    </m:f>
                  </m:oMath>
                </a14:m>
                <a:endParaRPr lang="en-US" sz="4000" dirty="0"/>
              </a:p>
            </p:txBody>
          </p:sp>
        </mc:Choice>
        <mc:Fallback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1955CE4C-F149-954F-B60C-F5A8790D74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997" y="1378420"/>
                <a:ext cx="6032968" cy="1105495"/>
              </a:xfrm>
              <a:prstGeom prst="rect">
                <a:avLst/>
              </a:prstGeom>
              <a:blipFill>
                <a:blip r:embed="rId16"/>
                <a:stretch>
                  <a:fillRect b="-34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8" name="Content Placeholder 2">
            <a:extLst>
              <a:ext uri="{FF2B5EF4-FFF2-40B4-BE49-F238E27FC236}">
                <a16:creationId xmlns:a16="http://schemas.microsoft.com/office/drawing/2014/main" id="{58057606-BE02-E747-A86D-852F59BDF7E1}"/>
              </a:ext>
            </a:extLst>
          </p:cNvPr>
          <p:cNvSpPr txBox="1">
            <a:spLocks/>
          </p:cNvSpPr>
          <p:nvPr/>
        </p:nvSpPr>
        <p:spPr>
          <a:xfrm>
            <a:off x="4743016" y="1013964"/>
            <a:ext cx="4648822" cy="416910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63500">
            <a:solidFill>
              <a:schemeClr val="tx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endParaRPr lang="en-US" sz="2400" b="1" dirty="0">
              <a:solidFill>
                <a:schemeClr val="tx1">
                  <a:lumMod val="85000"/>
                  <a:lumOff val="15000"/>
                </a:schemeClr>
              </a:solidFill>
              <a:latin typeface="Avenir Light" panose="020B0402020203020204" pitchFamily="34" charset="77"/>
            </a:endParaRPr>
          </a:p>
        </p:txBody>
      </p:sp>
      <p:sp>
        <p:nvSpPr>
          <p:cNvPr id="119" name="Content Placeholder 2">
            <a:extLst>
              <a:ext uri="{FF2B5EF4-FFF2-40B4-BE49-F238E27FC236}">
                <a16:creationId xmlns:a16="http://schemas.microsoft.com/office/drawing/2014/main" id="{3622AAEE-F4CC-D442-8F44-6B62F07EAB88}"/>
              </a:ext>
            </a:extLst>
          </p:cNvPr>
          <p:cNvSpPr txBox="1">
            <a:spLocks/>
          </p:cNvSpPr>
          <p:nvPr/>
        </p:nvSpPr>
        <p:spPr>
          <a:xfrm>
            <a:off x="4961248" y="1208034"/>
            <a:ext cx="4027461" cy="366876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2800"/>
              </a:spcBef>
              <a:buNone/>
            </a:pPr>
            <a:r>
              <a:rPr lang="en-US" sz="2400" b="1" dirty="0">
                <a:solidFill>
                  <a:schemeClr val="tx1"/>
                </a:solidFill>
                <a:latin typeface="Avenir Light" panose="020B0402020203020204" pitchFamily="34" charset="77"/>
              </a:rPr>
              <a:t>This long path makes it easy for the gradients to become really </a:t>
            </a:r>
            <a:r>
              <a:rPr lang="en-US" sz="2400" b="1" dirty="0">
                <a:solidFill>
                  <a:srgbClr val="C00000"/>
                </a:solidFill>
                <a:latin typeface="Avenir Light" panose="020B0402020203020204" pitchFamily="34" charset="77"/>
              </a:rPr>
              <a:t>small</a:t>
            </a:r>
            <a:r>
              <a:rPr lang="en-US" sz="2400" b="1" dirty="0">
                <a:solidFill>
                  <a:schemeClr val="tx1"/>
                </a:solidFill>
                <a:latin typeface="Avenir Light" panose="020B0402020203020204" pitchFamily="34" charset="77"/>
              </a:rPr>
              <a:t> or </a:t>
            </a:r>
            <a:r>
              <a:rPr lang="en-US" sz="2400" b="1" dirty="0">
                <a:solidFill>
                  <a:srgbClr val="C00000"/>
                </a:solidFill>
                <a:latin typeface="Avenir Light" panose="020B0402020203020204" pitchFamily="34" charset="77"/>
              </a:rPr>
              <a:t>large</a:t>
            </a:r>
            <a:r>
              <a:rPr lang="en-US" sz="2400" b="1" dirty="0">
                <a:solidFill>
                  <a:schemeClr val="tx1"/>
                </a:solidFill>
                <a:latin typeface="Avenir Light" panose="020B0402020203020204" pitchFamily="34" charset="77"/>
              </a:rPr>
              <a:t>.</a:t>
            </a:r>
          </a:p>
          <a:p>
            <a:pPr marL="0" indent="0">
              <a:lnSpc>
                <a:spcPct val="100000"/>
              </a:lnSpc>
              <a:spcBef>
                <a:spcPts val="2800"/>
              </a:spcBef>
              <a:buNone/>
            </a:pPr>
            <a:r>
              <a:rPr lang="en-US" sz="2400" b="1" dirty="0">
                <a:latin typeface="Avenir Light" panose="020B0402020203020204" pitchFamily="34" charset="77"/>
              </a:rPr>
              <a:t>If small, the far-away context will be ”forgotten.”</a:t>
            </a:r>
          </a:p>
          <a:p>
            <a:pPr marL="0" indent="0">
              <a:lnSpc>
                <a:spcPct val="100000"/>
              </a:lnSpc>
              <a:spcBef>
                <a:spcPts val="2800"/>
              </a:spcBef>
              <a:buNone/>
            </a:pPr>
            <a:r>
              <a:rPr lang="en-US" sz="2400" b="1" dirty="0">
                <a:solidFill>
                  <a:schemeClr val="tx1"/>
                </a:solidFill>
                <a:latin typeface="Avenir Light" panose="020B0402020203020204" pitchFamily="34" charset="77"/>
              </a:rPr>
              <a:t>If large, recency bias and no context.</a:t>
            </a:r>
          </a:p>
        </p:txBody>
      </p:sp>
    </p:spTree>
    <p:extLst>
      <p:ext uri="{BB962C8B-B14F-4D97-AF65-F5344CB8AC3E}">
        <p14:creationId xmlns:p14="http://schemas.microsoft.com/office/powerpoint/2010/main" val="6160791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2415</TotalTime>
  <Words>7433</Words>
  <Application>Microsoft Macintosh PowerPoint</Application>
  <PresentationFormat>Widescreen</PresentationFormat>
  <Paragraphs>2061</Paragraphs>
  <Slides>162</Slides>
  <Notes>57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162</vt:i4>
      </vt:variant>
    </vt:vector>
  </HeadingPairs>
  <TitlesOfParts>
    <vt:vector size="172" baseType="lpstr">
      <vt:lpstr>Arial</vt:lpstr>
      <vt:lpstr>Avenir Book</vt:lpstr>
      <vt:lpstr>Avenir Light</vt:lpstr>
      <vt:lpstr>Avenir Medium</vt:lpstr>
      <vt:lpstr>Avenir Roman</vt:lpstr>
      <vt:lpstr>Calibri</vt:lpstr>
      <vt:lpstr>Cambria Math</vt:lpstr>
      <vt:lpstr>Noto Sans</vt:lpstr>
      <vt:lpstr>Wingdings</vt:lpstr>
      <vt:lpstr>Office Theme</vt:lpstr>
      <vt:lpstr>Modelling Sequential Data with ELMo, BERT, Transformers, and other childhood heroes</vt:lpstr>
      <vt:lpstr>PowerPoint Presentation</vt:lpstr>
      <vt:lpstr>PowerPoint Presentation</vt:lpstr>
      <vt:lpstr>PowerPoint Presentation</vt:lpstr>
      <vt:lpstr>Background</vt:lpstr>
      <vt:lpstr>Background</vt:lpstr>
      <vt:lpstr>Background</vt:lpstr>
      <vt:lpstr>Background</vt:lpstr>
      <vt:lpstr>Background</vt:lpstr>
      <vt:lpstr>Background</vt:lpstr>
      <vt:lpstr>Background</vt:lpstr>
      <vt:lpstr>Background</vt:lpstr>
      <vt:lpstr>Background</vt:lpstr>
      <vt:lpstr>Example</vt:lpstr>
      <vt:lpstr>Example</vt:lpstr>
      <vt:lpstr>Example</vt:lpstr>
      <vt:lpstr>Example</vt:lpstr>
      <vt:lpstr>Background</vt:lpstr>
      <vt:lpstr>PowerPoint Presentation</vt:lpstr>
      <vt:lpstr>PowerPoint Presentation</vt:lpstr>
      <vt:lpstr>PowerPoint Presentation</vt:lpstr>
      <vt:lpstr>Language Modelling</vt:lpstr>
      <vt:lpstr>Language Modelling</vt:lpstr>
      <vt:lpstr>Language Modelling</vt:lpstr>
      <vt:lpstr>Language Modelling</vt:lpstr>
      <vt:lpstr>Language Modelling</vt:lpstr>
      <vt:lpstr>Language Modelling</vt:lpstr>
      <vt:lpstr>Language Modelling</vt:lpstr>
      <vt:lpstr>Language Modelling</vt:lpstr>
      <vt:lpstr>Language Modelling</vt:lpstr>
      <vt:lpstr>Language Modelling</vt:lpstr>
      <vt:lpstr>Language Modelling</vt:lpstr>
      <vt:lpstr>Language Modelling</vt:lpstr>
      <vt:lpstr>Language Modelling</vt:lpstr>
      <vt:lpstr>Language Modelling</vt:lpstr>
      <vt:lpstr>Language Modelling</vt:lpstr>
      <vt:lpstr>Language Modelling</vt:lpstr>
      <vt:lpstr>Language Modelling</vt:lpstr>
      <vt:lpstr>Language Modelling</vt:lpstr>
      <vt:lpstr>Language Modelling</vt:lpstr>
      <vt:lpstr>Language Modelling</vt:lpstr>
      <vt:lpstr>Language Modelling</vt:lpstr>
      <vt:lpstr>Language Modelling</vt:lpstr>
      <vt:lpstr>Language Modelling</vt:lpstr>
      <vt:lpstr>Language Modelling</vt:lpstr>
      <vt:lpstr>Language Modelling</vt:lpstr>
      <vt:lpstr>Language Modelling</vt:lpstr>
      <vt:lpstr>Language Modelling</vt:lpstr>
      <vt:lpstr>Language Modelling</vt:lpstr>
      <vt:lpstr>Language Modelling</vt:lpstr>
      <vt:lpstr>Language Modelling</vt:lpstr>
      <vt:lpstr>Language Modelling</vt:lpstr>
      <vt:lpstr>Language Modelling</vt:lpstr>
      <vt:lpstr>Language Modelling</vt:lpstr>
      <vt:lpstr>Language Modelling</vt:lpstr>
      <vt:lpstr>Language Modelling</vt:lpstr>
      <vt:lpstr>Language Modelling</vt:lpstr>
      <vt:lpstr>Language Modelling</vt:lpstr>
      <vt:lpstr>Language Modelling</vt:lpstr>
      <vt:lpstr>Language Modelling</vt:lpstr>
      <vt:lpstr>Language Modelling</vt:lpstr>
      <vt:lpstr>PowerPoint Presentation</vt:lpstr>
      <vt:lpstr>PowerPoint Presentation</vt:lpstr>
      <vt:lpstr>Language Modelling</vt:lpstr>
      <vt:lpstr>Language Modelling</vt:lpstr>
      <vt:lpstr>Language Modelling</vt:lpstr>
      <vt:lpstr>Language Modelling</vt:lpstr>
      <vt:lpstr>Language Modelling</vt:lpstr>
      <vt:lpstr>Language Modelling</vt:lpstr>
      <vt:lpstr>Language Modelling</vt:lpstr>
      <vt:lpstr>Language Modelling</vt:lpstr>
      <vt:lpstr>Language Modelling</vt:lpstr>
      <vt:lpstr>RNN</vt:lpstr>
      <vt:lpstr>RNN</vt:lpstr>
      <vt:lpstr>RNN</vt:lpstr>
      <vt:lpstr>RNN</vt:lpstr>
      <vt:lpstr>RNN</vt:lpstr>
      <vt:lpstr>RNN</vt:lpstr>
      <vt:lpstr>RNN</vt:lpstr>
      <vt:lpstr>RNN</vt:lpstr>
      <vt:lpstr>RNN</vt:lpstr>
      <vt:lpstr>RNN</vt:lpstr>
      <vt:lpstr>RNN</vt:lpstr>
      <vt:lpstr>RNN</vt:lpstr>
      <vt:lpstr>RNN: Generation</vt:lpstr>
      <vt:lpstr>RNN: Generation</vt:lpstr>
      <vt:lpstr>RNN: Generation</vt:lpstr>
      <vt:lpstr>RNN: Generation</vt:lpstr>
      <vt:lpstr>RNN: Generation</vt:lpstr>
      <vt:lpstr>RNN: Generation</vt:lpstr>
      <vt:lpstr>RNN: Generation</vt:lpstr>
      <vt:lpstr>RNN: Generation</vt:lpstr>
      <vt:lpstr>RNNs: Overview</vt:lpstr>
      <vt:lpstr>RNNs: Overview</vt:lpstr>
      <vt:lpstr>RNNs: Vanishing and Exploding Gradients</vt:lpstr>
      <vt:lpstr>RNNs: Vanishing and Exploding Gradients</vt:lpstr>
      <vt:lpstr>RNNs: Vanishing and Exploding Gradients</vt:lpstr>
      <vt:lpstr>RNNs: Vanishing and Exploding Gradients</vt:lpstr>
      <vt:lpstr>RNNs: Vanishing and Exploding Gradients</vt:lpstr>
      <vt:lpstr>Exploding Gradients</vt:lpstr>
      <vt:lpstr>Vanishing Gradients</vt:lpstr>
      <vt:lpstr>Sequential Modelling (so far)</vt:lpstr>
      <vt:lpstr>PowerPoint Presentation</vt:lpstr>
      <vt:lpstr>Long short-term memory (LSTM)</vt:lpstr>
      <vt:lpstr>Long short-term memory (LSTM)</vt:lpstr>
      <vt:lpstr>Long short-term memory (LSTM)</vt:lpstr>
      <vt:lpstr>Inside an LSTM Hidden Layer</vt:lpstr>
      <vt:lpstr>Inside an LSTM Hidden Layer</vt:lpstr>
      <vt:lpstr>Inside an LSTM Hidden Layer</vt:lpstr>
      <vt:lpstr>Inside an LSTM Hidden Layer</vt:lpstr>
      <vt:lpstr>Inside an LSTM Hidden Layer</vt:lpstr>
      <vt:lpstr>Long short-term memory (LSTM)</vt:lpstr>
      <vt:lpstr>Long short-term memory (LSTM)</vt:lpstr>
      <vt:lpstr>Sequential Modelling (so far)</vt:lpstr>
      <vt:lpstr>You now have the foundation for modelling sequential data.  Most state-of-the-art advances are based on those core RNN/LSTM ideas. But, with tens of thousands of researchers and hackers exploring deep learning, there are many tweaks that haven proven useful.  (This is where things get crazy.)</vt:lpstr>
      <vt:lpstr>RNN Extensions: Bi-directional LSTMs</vt:lpstr>
      <vt:lpstr>RNN Extensions: Bi-directional LSTMs</vt:lpstr>
      <vt:lpstr>RNN Extensions: Bi-directional LSTMs</vt:lpstr>
      <vt:lpstr>RNN Extensions: Bi-directional LSTMs</vt:lpstr>
      <vt:lpstr>RNN Extensions: Bi-directional LSTMs</vt:lpstr>
      <vt:lpstr>RNN Extensions: Bi-directional LSTMs</vt:lpstr>
      <vt:lpstr>RNN Extensions: Stacked LSTMs</vt:lpstr>
      <vt:lpstr>RNN Extensions: Stacked LSTMs</vt:lpstr>
      <vt:lpstr>RNN Extensions: Stacked LSTMs</vt:lpstr>
      <vt:lpstr>ELMo: Stacked Bi-directional LSTMs</vt:lpstr>
      <vt:lpstr>ELMo: Stacked Bi-directional LSTMs</vt:lpstr>
      <vt:lpstr>PowerPoint Presentation</vt:lpstr>
      <vt:lpstr>ELMo: Stacked Bi-directional LSTMs</vt:lpstr>
      <vt:lpstr>PowerPoint Presentation</vt:lpstr>
      <vt:lpstr>PowerPoint Presentation</vt:lpstr>
      <vt:lpstr>PowerPoint Presentation</vt:lpstr>
      <vt:lpstr>Sequence-to-Sequence (seq2seq)</vt:lpstr>
      <vt:lpstr>Sequence-to-Sequence (seq2seq)</vt:lpstr>
      <vt:lpstr>Sequence-to-Sequence (seq2seq)</vt:lpstr>
      <vt:lpstr>Sequence-to-Sequence (seq2seq)</vt:lpstr>
      <vt:lpstr>Sequence-to-Sequence (seq2seq)</vt:lpstr>
      <vt:lpstr>Sequence-to-Sequence (seq2seq)</vt:lpstr>
      <vt:lpstr>Sequence-to-Sequence (seq2seq)</vt:lpstr>
      <vt:lpstr>Sequence-to-Sequence (seq2seq)</vt:lpstr>
      <vt:lpstr>Sequence-to-Sequence (seq2seq)</vt:lpstr>
      <vt:lpstr>Sequence-to-Sequence (seq2seq)</vt:lpstr>
      <vt:lpstr>seq2seq + Attention</vt:lpstr>
      <vt:lpstr>seq2seq + Attention</vt:lpstr>
      <vt:lpstr>seq2seq + Attention</vt:lpstr>
      <vt:lpstr>seq2seq + Attention</vt:lpstr>
      <vt:lpstr>seq2seq + Attention</vt:lpstr>
      <vt:lpstr>seq2seq + Attention</vt:lpstr>
      <vt:lpstr>PowerPoint Presentation</vt:lpstr>
      <vt:lpstr>PowerPoint Presentation</vt:lpstr>
      <vt:lpstr>Self-Attention</vt:lpstr>
      <vt:lpstr>Self-Attention</vt:lpstr>
      <vt:lpstr>Self-Attention</vt:lpstr>
      <vt:lpstr>Self-Attention</vt:lpstr>
      <vt:lpstr>Transformer</vt:lpstr>
      <vt:lpstr>Transformer</vt:lpstr>
      <vt:lpstr>BERT</vt:lpstr>
      <vt:lpstr>PowerPoint Presentation</vt:lpstr>
      <vt:lpstr>PowerPoint Presentation</vt:lpstr>
      <vt:lpstr>Conclusion</vt:lpstr>
      <vt:lpstr>Conclusion</vt:lpstr>
      <vt:lpstr>Conclusion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Modelling Sequential Data with ELMo, BERT, Transformers, and other childhood heroes</dc:title>
  <dc:creator>Microsoft Office User</dc:creator>
  <cp:lastModifiedBy>Microsoft Office User</cp:lastModifiedBy>
  <cp:revision>352</cp:revision>
  <dcterms:created xsi:type="dcterms:W3CDTF">2020-01-21T14:53:13Z</dcterms:created>
  <dcterms:modified xsi:type="dcterms:W3CDTF">2020-01-23T07:13:58Z</dcterms:modified>
</cp:coreProperties>
</file>